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4"/>
    <p:sldMasterId id="2147483648" r:id="rId5"/>
    <p:sldMasterId id="2147483660" r:id="rId6"/>
  </p:sldMasterIdLst>
  <p:notesMasterIdLst>
    <p:notesMasterId r:id="rId60"/>
  </p:notesMasterIdLst>
  <p:sldIdLst>
    <p:sldId id="258" r:id="rId7"/>
    <p:sldId id="418" r:id="rId8"/>
    <p:sldId id="410" r:id="rId9"/>
    <p:sldId id="419" r:id="rId10"/>
    <p:sldId id="261" r:id="rId11"/>
    <p:sldId id="415" r:id="rId12"/>
    <p:sldId id="402" r:id="rId13"/>
    <p:sldId id="425" r:id="rId14"/>
    <p:sldId id="403" r:id="rId15"/>
    <p:sldId id="426" r:id="rId16"/>
    <p:sldId id="427" r:id="rId17"/>
    <p:sldId id="428" r:id="rId18"/>
    <p:sldId id="430" r:id="rId19"/>
    <p:sldId id="414" r:id="rId20"/>
    <p:sldId id="431" r:id="rId21"/>
    <p:sldId id="412" r:id="rId22"/>
    <p:sldId id="316" r:id="rId23"/>
    <p:sldId id="407" r:id="rId24"/>
    <p:sldId id="371" r:id="rId25"/>
    <p:sldId id="335" r:id="rId26"/>
    <p:sldId id="317" r:id="rId27"/>
    <p:sldId id="336" r:id="rId28"/>
    <p:sldId id="377" r:id="rId29"/>
    <p:sldId id="337" r:id="rId30"/>
    <p:sldId id="338" r:id="rId31"/>
    <p:sldId id="396" r:id="rId32"/>
    <p:sldId id="432" r:id="rId33"/>
    <p:sldId id="397" r:id="rId34"/>
    <p:sldId id="400" r:id="rId35"/>
    <p:sldId id="404" r:id="rId36"/>
    <p:sldId id="405" r:id="rId37"/>
    <p:sldId id="401" r:id="rId38"/>
    <p:sldId id="318" r:id="rId39"/>
    <p:sldId id="376" r:id="rId40"/>
    <p:sldId id="406" r:id="rId41"/>
    <p:sldId id="379" r:id="rId42"/>
    <p:sldId id="433" r:id="rId43"/>
    <p:sldId id="339" r:id="rId44"/>
    <p:sldId id="340" r:id="rId45"/>
    <p:sldId id="341" r:id="rId46"/>
    <p:sldId id="373" r:id="rId47"/>
    <p:sldId id="409" r:id="rId48"/>
    <p:sldId id="375" r:id="rId49"/>
    <p:sldId id="346" r:id="rId50"/>
    <p:sldId id="360" r:id="rId51"/>
    <p:sldId id="383" r:id="rId52"/>
    <p:sldId id="384" r:id="rId53"/>
    <p:sldId id="417" r:id="rId54"/>
    <p:sldId id="420" r:id="rId55"/>
    <p:sldId id="421" r:id="rId56"/>
    <p:sldId id="423" r:id="rId57"/>
    <p:sldId id="311" r:id="rId58"/>
    <p:sldId id="303" r:id="rId5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D06546-9DD9-0023-DDD8-EC4F2CAE1FF9}" name="Thomas, Elizabeth" initials="ET" userId="S::ethomas@doe.nj.gov::ecf9b76d-2424-407e-a49b-ad172b417e8c" providerId="AD"/>
  <p188:author id="{200D035E-4EE5-7799-88FD-E0CE95552745}" name="Dobrowansky, Jill" initials="DJ" userId="S::jdobrowa@doe.nj.gov::503c7203-3fc2-453e-8d96-85cb52604d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43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41" autoAdjust="0"/>
  </p:normalViewPr>
  <p:slideViewPr>
    <p:cSldViewPr snapToGrid="0">
      <p:cViewPr varScale="1">
        <p:scale>
          <a:sx n="95" d="100"/>
          <a:sy n="95" d="100"/>
        </p:scale>
        <p:origin x="396" y="96"/>
      </p:cViewPr>
      <p:guideLst/>
    </p:cSldViewPr>
  </p:slideViewPr>
  <p:outlineViewPr>
    <p:cViewPr>
      <p:scale>
        <a:sx n="33" d="100"/>
        <a:sy n="33" d="100"/>
      </p:scale>
      <p:origin x="0" y="-3316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B6CC9F2-6B8C-453B-A7A5-BF6B12FF4983}" type="datetimeFigureOut">
              <a:t>6/23/2026</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5DBE8E3E-EE6C-4241-9D71-C4A42E2B9577}" type="slidenum">
              <a:t>‹#›</a:t>
            </a:fld>
            <a:endParaRPr lang="en-US"/>
          </a:p>
        </p:txBody>
      </p:sp>
    </p:spTree>
    <p:extLst>
      <p:ext uri="{BB962C8B-B14F-4D97-AF65-F5344CB8AC3E}">
        <p14:creationId xmlns:p14="http://schemas.microsoft.com/office/powerpoint/2010/main" val="289075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5AB24-858C-4042-8650-F45BC641C7BA}" type="slidenum">
              <a:rPr lang="en-US" smtClean="0"/>
              <a:t>1</a:t>
            </a:fld>
            <a:endParaRPr lang="en-US"/>
          </a:p>
        </p:txBody>
      </p:sp>
    </p:spTree>
    <p:extLst>
      <p:ext uri="{BB962C8B-B14F-4D97-AF65-F5344CB8AC3E}">
        <p14:creationId xmlns:p14="http://schemas.microsoft.com/office/powerpoint/2010/main" val="304496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C3A4D-8123-FBCC-A640-6C8779DD94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73569E-34E5-568F-2BB4-7C6B2DADBA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D45DA1-3447-05F6-050B-D2991EFED6C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81EC671-4F9A-5577-D90A-9FBDD4EE90A2}"/>
              </a:ext>
            </a:extLst>
          </p:cNvPr>
          <p:cNvSpPr>
            <a:spLocks noGrp="1"/>
          </p:cNvSpPr>
          <p:nvPr>
            <p:ph type="sldNum" sz="quarter" idx="5"/>
          </p:nvPr>
        </p:nvSpPr>
        <p:spPr/>
        <p:txBody>
          <a:bodyPr/>
          <a:lstStyle/>
          <a:p>
            <a:fld id="{5DBE8E3E-EE6C-4241-9D71-C4A42E2B9577}" type="slidenum">
              <a:rPr lang="en-US"/>
              <a:t>11</a:t>
            </a:fld>
            <a:endParaRPr lang="en-US"/>
          </a:p>
        </p:txBody>
      </p:sp>
    </p:spTree>
    <p:extLst>
      <p:ext uri="{BB962C8B-B14F-4D97-AF65-F5344CB8AC3E}">
        <p14:creationId xmlns:p14="http://schemas.microsoft.com/office/powerpoint/2010/main" val="550984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931FC-D193-1506-D9A7-FAD3E8B8CC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7CCCEA-DC44-F9B8-CEDF-B0CB8E46F1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B62C05D-D39C-4493-3556-EE9314E237C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A6C98D-667A-DAF5-3797-BB46F13F2925}"/>
              </a:ext>
            </a:extLst>
          </p:cNvPr>
          <p:cNvSpPr>
            <a:spLocks noGrp="1"/>
          </p:cNvSpPr>
          <p:nvPr>
            <p:ph type="sldNum" sz="quarter" idx="5"/>
          </p:nvPr>
        </p:nvSpPr>
        <p:spPr/>
        <p:txBody>
          <a:bodyPr/>
          <a:lstStyle/>
          <a:p>
            <a:fld id="{5DBE8E3E-EE6C-4241-9D71-C4A42E2B9577}" type="slidenum">
              <a:rPr lang="en-US"/>
              <a:t>12</a:t>
            </a:fld>
            <a:endParaRPr lang="en-US"/>
          </a:p>
        </p:txBody>
      </p:sp>
    </p:spTree>
    <p:extLst>
      <p:ext uri="{BB962C8B-B14F-4D97-AF65-F5344CB8AC3E}">
        <p14:creationId xmlns:p14="http://schemas.microsoft.com/office/powerpoint/2010/main" val="1191195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87CCD-3ADF-500A-D6CD-96C04C79D1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0394C6-87C2-2924-E3DB-4CA35BF441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CF66D2-F906-751F-7478-92D15CEA4D2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F27415-5E83-B15A-DA33-0B8598A32677}"/>
              </a:ext>
            </a:extLst>
          </p:cNvPr>
          <p:cNvSpPr>
            <a:spLocks noGrp="1"/>
          </p:cNvSpPr>
          <p:nvPr>
            <p:ph type="sldNum" sz="quarter" idx="5"/>
          </p:nvPr>
        </p:nvSpPr>
        <p:spPr/>
        <p:txBody>
          <a:bodyPr/>
          <a:lstStyle/>
          <a:p>
            <a:fld id="{5DBE8E3E-EE6C-4241-9D71-C4A42E2B9577}" type="slidenum">
              <a:rPr lang="en-US"/>
              <a:t>13</a:t>
            </a:fld>
            <a:endParaRPr lang="en-US"/>
          </a:p>
        </p:txBody>
      </p:sp>
    </p:spTree>
    <p:extLst>
      <p:ext uri="{BB962C8B-B14F-4D97-AF65-F5344CB8AC3E}">
        <p14:creationId xmlns:p14="http://schemas.microsoft.com/office/powerpoint/2010/main" val="25310503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14</a:t>
            </a:fld>
            <a:endParaRPr lang="en-US"/>
          </a:p>
        </p:txBody>
      </p:sp>
    </p:spTree>
    <p:extLst>
      <p:ext uri="{BB962C8B-B14F-4D97-AF65-F5344CB8AC3E}">
        <p14:creationId xmlns:p14="http://schemas.microsoft.com/office/powerpoint/2010/main" val="3531744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790B3-327E-E344-6E36-EB2C965392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436669-F677-405B-B339-2261DB2D2D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3A9E2F-BFAC-147C-F7C3-EBEE5E417DF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C5FBFB-19BA-F5D2-11D7-66FCAD9110A7}"/>
              </a:ext>
            </a:extLst>
          </p:cNvPr>
          <p:cNvSpPr>
            <a:spLocks noGrp="1"/>
          </p:cNvSpPr>
          <p:nvPr>
            <p:ph type="sldNum" sz="quarter" idx="5"/>
          </p:nvPr>
        </p:nvSpPr>
        <p:spPr/>
        <p:txBody>
          <a:bodyPr/>
          <a:lstStyle/>
          <a:p>
            <a:fld id="{B97A44F7-5F69-4F06-8F30-FB0E6EC0A151}" type="slidenum">
              <a:rPr lang="en-US" smtClean="0"/>
              <a:t>15</a:t>
            </a:fld>
            <a:endParaRPr lang="en-US"/>
          </a:p>
        </p:txBody>
      </p:sp>
    </p:spTree>
    <p:extLst>
      <p:ext uri="{BB962C8B-B14F-4D97-AF65-F5344CB8AC3E}">
        <p14:creationId xmlns:p14="http://schemas.microsoft.com/office/powerpoint/2010/main" val="2201802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16</a:t>
            </a:fld>
            <a:endParaRPr lang="en-US"/>
          </a:p>
        </p:txBody>
      </p:sp>
    </p:spTree>
    <p:extLst>
      <p:ext uri="{BB962C8B-B14F-4D97-AF65-F5344CB8AC3E}">
        <p14:creationId xmlns:p14="http://schemas.microsoft.com/office/powerpoint/2010/main" val="424223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17</a:t>
            </a:fld>
            <a:endParaRPr lang="en-US"/>
          </a:p>
        </p:txBody>
      </p:sp>
    </p:spTree>
    <p:extLst>
      <p:ext uri="{BB962C8B-B14F-4D97-AF65-F5344CB8AC3E}">
        <p14:creationId xmlns:p14="http://schemas.microsoft.com/office/powerpoint/2010/main" val="2334836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41143F-9FC6-0E29-786A-4D9087391F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D32117-248B-71A4-048B-8B9C88E630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2E2427-7CEB-2C49-81F4-FF61E9C3CD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B6BB48A-755B-9663-C217-3C20A8322C49}"/>
              </a:ext>
            </a:extLst>
          </p:cNvPr>
          <p:cNvSpPr>
            <a:spLocks noGrp="1"/>
          </p:cNvSpPr>
          <p:nvPr>
            <p:ph type="sldNum" sz="quarter" idx="5"/>
          </p:nvPr>
        </p:nvSpPr>
        <p:spPr/>
        <p:txBody>
          <a:bodyPr/>
          <a:lstStyle/>
          <a:p>
            <a:fld id="{5DBE8E3E-EE6C-4241-9D71-C4A42E2B9577}" type="slidenum">
              <a:rPr lang="en-US"/>
              <a:t>18</a:t>
            </a:fld>
            <a:endParaRPr lang="en-US"/>
          </a:p>
        </p:txBody>
      </p:sp>
    </p:spTree>
    <p:extLst>
      <p:ext uri="{BB962C8B-B14F-4D97-AF65-F5344CB8AC3E}">
        <p14:creationId xmlns:p14="http://schemas.microsoft.com/office/powerpoint/2010/main" val="2098941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19</a:t>
            </a:fld>
            <a:endParaRPr lang="en-US"/>
          </a:p>
        </p:txBody>
      </p:sp>
    </p:spTree>
    <p:extLst>
      <p:ext uri="{BB962C8B-B14F-4D97-AF65-F5344CB8AC3E}">
        <p14:creationId xmlns:p14="http://schemas.microsoft.com/office/powerpoint/2010/main" val="13079936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20</a:t>
            </a:fld>
            <a:endParaRPr lang="en-US"/>
          </a:p>
        </p:txBody>
      </p:sp>
    </p:spTree>
    <p:extLst>
      <p:ext uri="{BB962C8B-B14F-4D97-AF65-F5344CB8AC3E}">
        <p14:creationId xmlns:p14="http://schemas.microsoft.com/office/powerpoint/2010/main" val="3167905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5AB24-858C-4042-8650-F45BC641C7BA}" type="slidenum">
              <a:rPr lang="en-US" smtClean="0"/>
              <a:t>2</a:t>
            </a:fld>
            <a:endParaRPr lang="en-US"/>
          </a:p>
        </p:txBody>
      </p:sp>
    </p:spTree>
    <p:extLst>
      <p:ext uri="{BB962C8B-B14F-4D97-AF65-F5344CB8AC3E}">
        <p14:creationId xmlns:p14="http://schemas.microsoft.com/office/powerpoint/2010/main" val="4083605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21</a:t>
            </a:fld>
            <a:endParaRPr lang="en-US"/>
          </a:p>
        </p:txBody>
      </p:sp>
    </p:spTree>
    <p:extLst>
      <p:ext uri="{BB962C8B-B14F-4D97-AF65-F5344CB8AC3E}">
        <p14:creationId xmlns:p14="http://schemas.microsoft.com/office/powerpoint/2010/main" val="37064266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22</a:t>
            </a:fld>
            <a:endParaRPr lang="en-US"/>
          </a:p>
        </p:txBody>
      </p:sp>
    </p:spTree>
    <p:extLst>
      <p:ext uri="{BB962C8B-B14F-4D97-AF65-F5344CB8AC3E}">
        <p14:creationId xmlns:p14="http://schemas.microsoft.com/office/powerpoint/2010/main" val="38378478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DBE8E3E-EE6C-4241-9D71-C4A42E2B9577}" type="slidenum">
              <a:rPr lang="en-US"/>
              <a:t>23</a:t>
            </a:fld>
            <a:endParaRPr lang="en-US"/>
          </a:p>
        </p:txBody>
      </p:sp>
    </p:spTree>
    <p:extLst>
      <p:ext uri="{BB962C8B-B14F-4D97-AF65-F5344CB8AC3E}">
        <p14:creationId xmlns:p14="http://schemas.microsoft.com/office/powerpoint/2010/main" val="477713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24</a:t>
            </a:fld>
            <a:endParaRPr lang="en-US"/>
          </a:p>
        </p:txBody>
      </p:sp>
    </p:spTree>
    <p:extLst>
      <p:ext uri="{BB962C8B-B14F-4D97-AF65-F5344CB8AC3E}">
        <p14:creationId xmlns:p14="http://schemas.microsoft.com/office/powerpoint/2010/main" val="31818039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25</a:t>
            </a:fld>
            <a:endParaRPr lang="en-US"/>
          </a:p>
        </p:txBody>
      </p:sp>
    </p:spTree>
    <p:extLst>
      <p:ext uri="{BB962C8B-B14F-4D97-AF65-F5344CB8AC3E}">
        <p14:creationId xmlns:p14="http://schemas.microsoft.com/office/powerpoint/2010/main" val="25649197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26</a:t>
            </a:fld>
            <a:endParaRPr lang="en-US"/>
          </a:p>
        </p:txBody>
      </p:sp>
    </p:spTree>
    <p:extLst>
      <p:ext uri="{BB962C8B-B14F-4D97-AF65-F5344CB8AC3E}">
        <p14:creationId xmlns:p14="http://schemas.microsoft.com/office/powerpoint/2010/main" val="3817645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E4BF3-5F77-7192-28FD-F9C5EDCAD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0BB89F1-9ABE-E031-74E0-B1F60A52FF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7AC0FD-355F-1C25-D64E-6ABF66602C3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DC8950-71AA-AFFC-2625-FF18A50F8B5B}"/>
              </a:ext>
            </a:extLst>
          </p:cNvPr>
          <p:cNvSpPr>
            <a:spLocks noGrp="1"/>
          </p:cNvSpPr>
          <p:nvPr>
            <p:ph type="sldNum" sz="quarter" idx="5"/>
          </p:nvPr>
        </p:nvSpPr>
        <p:spPr/>
        <p:txBody>
          <a:bodyPr/>
          <a:lstStyle/>
          <a:p>
            <a:fld id="{5DBE8E3E-EE6C-4241-9D71-C4A42E2B9577}" type="slidenum">
              <a:rPr lang="en-US"/>
              <a:t>27</a:t>
            </a:fld>
            <a:endParaRPr lang="en-US"/>
          </a:p>
        </p:txBody>
      </p:sp>
    </p:spTree>
    <p:extLst>
      <p:ext uri="{BB962C8B-B14F-4D97-AF65-F5344CB8AC3E}">
        <p14:creationId xmlns:p14="http://schemas.microsoft.com/office/powerpoint/2010/main" val="2563275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28</a:t>
            </a:fld>
            <a:endParaRPr lang="en-US"/>
          </a:p>
        </p:txBody>
      </p:sp>
    </p:spTree>
    <p:extLst>
      <p:ext uri="{BB962C8B-B14F-4D97-AF65-F5344CB8AC3E}">
        <p14:creationId xmlns:p14="http://schemas.microsoft.com/office/powerpoint/2010/main" val="2018520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29</a:t>
            </a:fld>
            <a:endParaRPr lang="en-US"/>
          </a:p>
        </p:txBody>
      </p:sp>
    </p:spTree>
    <p:extLst>
      <p:ext uri="{BB962C8B-B14F-4D97-AF65-F5344CB8AC3E}">
        <p14:creationId xmlns:p14="http://schemas.microsoft.com/office/powerpoint/2010/main" val="9480649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30</a:t>
            </a:fld>
            <a:endParaRPr lang="en-US"/>
          </a:p>
        </p:txBody>
      </p:sp>
    </p:spTree>
    <p:extLst>
      <p:ext uri="{BB962C8B-B14F-4D97-AF65-F5344CB8AC3E}">
        <p14:creationId xmlns:p14="http://schemas.microsoft.com/office/powerpoint/2010/main" val="1320987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5AB24-858C-4042-8650-F45BC641C7BA}" type="slidenum">
              <a:rPr lang="en-US" smtClean="0"/>
              <a:t>3</a:t>
            </a:fld>
            <a:endParaRPr lang="en-US"/>
          </a:p>
        </p:txBody>
      </p:sp>
    </p:spTree>
    <p:extLst>
      <p:ext uri="{BB962C8B-B14F-4D97-AF65-F5344CB8AC3E}">
        <p14:creationId xmlns:p14="http://schemas.microsoft.com/office/powerpoint/2010/main" val="39734525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39C54-4F05-B4A6-7978-1812DC3041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616787-87B1-48F3-2700-1B1ADCE0C0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87AE6-24C6-3C8F-F877-B6097ACE702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096ECE-4DC8-8868-5667-1C5E3C4661D5}"/>
              </a:ext>
            </a:extLst>
          </p:cNvPr>
          <p:cNvSpPr>
            <a:spLocks noGrp="1"/>
          </p:cNvSpPr>
          <p:nvPr>
            <p:ph type="sldNum" sz="quarter" idx="5"/>
          </p:nvPr>
        </p:nvSpPr>
        <p:spPr/>
        <p:txBody>
          <a:bodyPr/>
          <a:lstStyle/>
          <a:p>
            <a:fld id="{5DBE8E3E-EE6C-4241-9D71-C4A42E2B9577}" type="slidenum">
              <a:rPr lang="en-US"/>
              <a:t>31</a:t>
            </a:fld>
            <a:endParaRPr lang="en-US"/>
          </a:p>
        </p:txBody>
      </p:sp>
    </p:spTree>
    <p:extLst>
      <p:ext uri="{BB962C8B-B14F-4D97-AF65-F5344CB8AC3E}">
        <p14:creationId xmlns:p14="http://schemas.microsoft.com/office/powerpoint/2010/main" val="9991877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32</a:t>
            </a:fld>
            <a:endParaRPr lang="en-US"/>
          </a:p>
        </p:txBody>
      </p:sp>
    </p:spTree>
    <p:extLst>
      <p:ext uri="{BB962C8B-B14F-4D97-AF65-F5344CB8AC3E}">
        <p14:creationId xmlns:p14="http://schemas.microsoft.com/office/powerpoint/2010/main" val="3898232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33</a:t>
            </a:fld>
            <a:endParaRPr lang="en-US"/>
          </a:p>
        </p:txBody>
      </p:sp>
    </p:spTree>
    <p:extLst>
      <p:ext uri="{BB962C8B-B14F-4D97-AF65-F5344CB8AC3E}">
        <p14:creationId xmlns:p14="http://schemas.microsoft.com/office/powerpoint/2010/main" val="3040359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34</a:t>
            </a:fld>
            <a:endParaRPr lang="en-US"/>
          </a:p>
        </p:txBody>
      </p:sp>
    </p:spTree>
    <p:extLst>
      <p:ext uri="{BB962C8B-B14F-4D97-AF65-F5344CB8AC3E}">
        <p14:creationId xmlns:p14="http://schemas.microsoft.com/office/powerpoint/2010/main" val="660428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35</a:t>
            </a:fld>
            <a:endParaRPr lang="en-US"/>
          </a:p>
        </p:txBody>
      </p:sp>
    </p:spTree>
    <p:extLst>
      <p:ext uri="{BB962C8B-B14F-4D97-AF65-F5344CB8AC3E}">
        <p14:creationId xmlns:p14="http://schemas.microsoft.com/office/powerpoint/2010/main" val="34912805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36</a:t>
            </a:fld>
            <a:endParaRPr lang="en-US"/>
          </a:p>
        </p:txBody>
      </p:sp>
    </p:spTree>
    <p:extLst>
      <p:ext uri="{BB962C8B-B14F-4D97-AF65-F5344CB8AC3E}">
        <p14:creationId xmlns:p14="http://schemas.microsoft.com/office/powerpoint/2010/main" val="26774878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38</a:t>
            </a:fld>
            <a:endParaRPr lang="en-US"/>
          </a:p>
        </p:txBody>
      </p:sp>
    </p:spTree>
    <p:extLst>
      <p:ext uri="{BB962C8B-B14F-4D97-AF65-F5344CB8AC3E}">
        <p14:creationId xmlns:p14="http://schemas.microsoft.com/office/powerpoint/2010/main" val="386132865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39</a:t>
            </a:fld>
            <a:endParaRPr lang="en-US"/>
          </a:p>
        </p:txBody>
      </p:sp>
    </p:spTree>
    <p:extLst>
      <p:ext uri="{BB962C8B-B14F-4D97-AF65-F5344CB8AC3E}">
        <p14:creationId xmlns:p14="http://schemas.microsoft.com/office/powerpoint/2010/main" val="311609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40</a:t>
            </a:fld>
            <a:endParaRPr lang="en-US"/>
          </a:p>
        </p:txBody>
      </p:sp>
    </p:spTree>
    <p:extLst>
      <p:ext uri="{BB962C8B-B14F-4D97-AF65-F5344CB8AC3E}">
        <p14:creationId xmlns:p14="http://schemas.microsoft.com/office/powerpoint/2010/main" val="1505761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41</a:t>
            </a:fld>
            <a:endParaRPr lang="en-US"/>
          </a:p>
        </p:txBody>
      </p:sp>
    </p:spTree>
    <p:extLst>
      <p:ext uri="{BB962C8B-B14F-4D97-AF65-F5344CB8AC3E}">
        <p14:creationId xmlns:p14="http://schemas.microsoft.com/office/powerpoint/2010/main" val="716270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4</a:t>
            </a:fld>
            <a:endParaRPr lang="en-US"/>
          </a:p>
        </p:txBody>
      </p:sp>
    </p:spTree>
    <p:extLst>
      <p:ext uri="{BB962C8B-B14F-4D97-AF65-F5344CB8AC3E}">
        <p14:creationId xmlns:p14="http://schemas.microsoft.com/office/powerpoint/2010/main" val="11366444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42</a:t>
            </a:fld>
            <a:endParaRPr lang="en-US"/>
          </a:p>
        </p:txBody>
      </p:sp>
    </p:spTree>
    <p:extLst>
      <p:ext uri="{BB962C8B-B14F-4D97-AF65-F5344CB8AC3E}">
        <p14:creationId xmlns:p14="http://schemas.microsoft.com/office/powerpoint/2010/main" val="18677080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43</a:t>
            </a:fld>
            <a:endParaRPr lang="en-US"/>
          </a:p>
        </p:txBody>
      </p:sp>
    </p:spTree>
    <p:extLst>
      <p:ext uri="{BB962C8B-B14F-4D97-AF65-F5344CB8AC3E}">
        <p14:creationId xmlns:p14="http://schemas.microsoft.com/office/powerpoint/2010/main" val="29130693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44</a:t>
            </a:fld>
            <a:endParaRPr lang="en-US"/>
          </a:p>
        </p:txBody>
      </p:sp>
    </p:spTree>
    <p:extLst>
      <p:ext uri="{BB962C8B-B14F-4D97-AF65-F5344CB8AC3E}">
        <p14:creationId xmlns:p14="http://schemas.microsoft.com/office/powerpoint/2010/main" val="1193336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45</a:t>
            </a:fld>
            <a:endParaRPr lang="en-US"/>
          </a:p>
        </p:txBody>
      </p:sp>
    </p:spTree>
    <p:extLst>
      <p:ext uri="{BB962C8B-B14F-4D97-AF65-F5344CB8AC3E}">
        <p14:creationId xmlns:p14="http://schemas.microsoft.com/office/powerpoint/2010/main" val="5330208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46</a:t>
            </a:fld>
            <a:endParaRPr lang="en-US"/>
          </a:p>
        </p:txBody>
      </p:sp>
    </p:spTree>
    <p:extLst>
      <p:ext uri="{BB962C8B-B14F-4D97-AF65-F5344CB8AC3E}">
        <p14:creationId xmlns:p14="http://schemas.microsoft.com/office/powerpoint/2010/main" val="33401472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47</a:t>
            </a:fld>
            <a:endParaRPr lang="en-US"/>
          </a:p>
        </p:txBody>
      </p:sp>
    </p:spTree>
    <p:extLst>
      <p:ext uri="{BB962C8B-B14F-4D97-AF65-F5344CB8AC3E}">
        <p14:creationId xmlns:p14="http://schemas.microsoft.com/office/powerpoint/2010/main" val="53575983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48</a:t>
            </a:fld>
            <a:endParaRPr lang="en-US"/>
          </a:p>
        </p:txBody>
      </p:sp>
    </p:spTree>
    <p:extLst>
      <p:ext uri="{BB962C8B-B14F-4D97-AF65-F5344CB8AC3E}">
        <p14:creationId xmlns:p14="http://schemas.microsoft.com/office/powerpoint/2010/main" val="128335523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49</a:t>
            </a:fld>
            <a:endParaRPr lang="en-US"/>
          </a:p>
        </p:txBody>
      </p:sp>
    </p:spTree>
    <p:extLst>
      <p:ext uri="{BB962C8B-B14F-4D97-AF65-F5344CB8AC3E}">
        <p14:creationId xmlns:p14="http://schemas.microsoft.com/office/powerpoint/2010/main" val="30926093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50</a:t>
            </a:fld>
            <a:endParaRPr lang="en-US"/>
          </a:p>
        </p:txBody>
      </p:sp>
    </p:spTree>
    <p:extLst>
      <p:ext uri="{BB962C8B-B14F-4D97-AF65-F5344CB8AC3E}">
        <p14:creationId xmlns:p14="http://schemas.microsoft.com/office/powerpoint/2010/main" val="33046477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51</a:t>
            </a:fld>
            <a:endParaRPr lang="en-US"/>
          </a:p>
        </p:txBody>
      </p:sp>
    </p:spTree>
    <p:extLst>
      <p:ext uri="{BB962C8B-B14F-4D97-AF65-F5344CB8AC3E}">
        <p14:creationId xmlns:p14="http://schemas.microsoft.com/office/powerpoint/2010/main" val="130576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5</a:t>
            </a:fld>
            <a:endParaRPr lang="en-US"/>
          </a:p>
        </p:txBody>
      </p:sp>
    </p:spTree>
    <p:extLst>
      <p:ext uri="{BB962C8B-B14F-4D97-AF65-F5344CB8AC3E}">
        <p14:creationId xmlns:p14="http://schemas.microsoft.com/office/powerpoint/2010/main" val="27506671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52</a:t>
            </a:fld>
            <a:endParaRPr lang="en-US"/>
          </a:p>
        </p:txBody>
      </p:sp>
    </p:spTree>
    <p:extLst>
      <p:ext uri="{BB962C8B-B14F-4D97-AF65-F5344CB8AC3E}">
        <p14:creationId xmlns:p14="http://schemas.microsoft.com/office/powerpoint/2010/main" val="236976753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5AB24-858C-4042-8650-F45BC641C7BA}" type="slidenum">
              <a:rPr lang="en-US" smtClean="0"/>
              <a:t>53</a:t>
            </a:fld>
            <a:endParaRPr lang="en-US"/>
          </a:p>
        </p:txBody>
      </p:sp>
    </p:spTree>
    <p:extLst>
      <p:ext uri="{BB962C8B-B14F-4D97-AF65-F5344CB8AC3E}">
        <p14:creationId xmlns:p14="http://schemas.microsoft.com/office/powerpoint/2010/main" val="141614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97A44F7-5F69-4F06-8F30-FB0E6EC0A151}" type="slidenum">
              <a:rPr lang="en-US" smtClean="0"/>
              <a:t>6</a:t>
            </a:fld>
            <a:endParaRPr lang="en-US"/>
          </a:p>
        </p:txBody>
      </p:sp>
    </p:spTree>
    <p:extLst>
      <p:ext uri="{BB962C8B-B14F-4D97-AF65-F5344CB8AC3E}">
        <p14:creationId xmlns:p14="http://schemas.microsoft.com/office/powerpoint/2010/main" val="3412888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7</a:t>
            </a:fld>
            <a:endParaRPr lang="en-US"/>
          </a:p>
        </p:txBody>
      </p:sp>
    </p:spTree>
    <p:extLst>
      <p:ext uri="{BB962C8B-B14F-4D97-AF65-F5344CB8AC3E}">
        <p14:creationId xmlns:p14="http://schemas.microsoft.com/office/powerpoint/2010/main" val="374456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DBE8E3E-EE6C-4241-9D71-C4A42E2B9577}" type="slidenum">
              <a:rPr lang="en-US"/>
              <a:t>9</a:t>
            </a:fld>
            <a:endParaRPr lang="en-US"/>
          </a:p>
        </p:txBody>
      </p:sp>
    </p:spTree>
    <p:extLst>
      <p:ext uri="{BB962C8B-B14F-4D97-AF65-F5344CB8AC3E}">
        <p14:creationId xmlns:p14="http://schemas.microsoft.com/office/powerpoint/2010/main" val="4066085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F29F0-A886-9E05-4452-0CE23994DA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50B8FC2-CD31-D5F2-DB0F-2B11E8C90D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F2F56C-1713-DC81-7ABE-5793CC8A208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C9FF249-E9E6-CB12-3FB2-B790E80031DD}"/>
              </a:ext>
            </a:extLst>
          </p:cNvPr>
          <p:cNvSpPr>
            <a:spLocks noGrp="1"/>
          </p:cNvSpPr>
          <p:nvPr>
            <p:ph type="sldNum" sz="quarter" idx="5"/>
          </p:nvPr>
        </p:nvSpPr>
        <p:spPr/>
        <p:txBody>
          <a:bodyPr/>
          <a:lstStyle/>
          <a:p>
            <a:fld id="{5DBE8E3E-EE6C-4241-9D71-C4A42E2B9577}" type="slidenum">
              <a:rPr lang="en-US"/>
              <a:t>10</a:t>
            </a:fld>
            <a:endParaRPr lang="en-US"/>
          </a:p>
        </p:txBody>
      </p:sp>
    </p:spTree>
    <p:extLst>
      <p:ext uri="{BB962C8B-B14F-4D97-AF65-F5344CB8AC3E}">
        <p14:creationId xmlns:p14="http://schemas.microsoft.com/office/powerpoint/2010/main" val="38311088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sv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 Yellow">
    <p:bg>
      <p:bgPr>
        <a:solidFill>
          <a:srgbClr val="FEAD15"/>
        </a:solidFill>
        <a:effectLst/>
      </p:bgPr>
    </p:bg>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C1F62B4D-D830-8E30-3407-15DA2B2AF301}"/>
              </a:ext>
            </a:extLst>
          </p:cNvPr>
          <p:cNvSpPr>
            <a:spLocks noGrp="1"/>
          </p:cNvSpPr>
          <p:nvPr>
            <p:ph type="title" hasCustomPrompt="1"/>
          </p:nvPr>
        </p:nvSpPr>
        <p:spPr>
          <a:xfrm>
            <a:off x="458724" y="2948168"/>
            <a:ext cx="11274552" cy="416560"/>
          </a:xfrm>
          <a:prstGeom prst="rect">
            <a:avLst/>
          </a:prstGeom>
        </p:spPr>
        <p:txBody>
          <a:bodyPr lIns="0" tIns="0" rIns="0" bIns="0"/>
          <a:lstStyle>
            <a:lvl1pPr algn="ctr">
              <a:defRPr lang="en-US" sz="3600" b="1" i="0" kern="1200" dirty="0">
                <a:solidFill>
                  <a:schemeClr val="accent3"/>
                </a:solidFill>
                <a:latin typeface="Aptos Narrow" panose="020B0004020202020204" pitchFamily="34" charset="0"/>
                <a:ea typeface="+mn-ea"/>
                <a:cs typeface="+mn-cs"/>
              </a:defRPr>
            </a:lvl1pPr>
          </a:lstStyle>
          <a:p>
            <a:pPr marL="0" lvl="0" indent="0" algn="ctr" defTabSz="914400" rtl="0" eaLnBrk="1" latinLnBrk="0" hangingPunct="1">
              <a:lnSpc>
                <a:spcPts val="3800"/>
              </a:lnSpc>
              <a:spcBef>
                <a:spcPts val="0"/>
              </a:spcBef>
              <a:buFont typeface="Arial" panose="020B0604020202020204" pitchFamily="34" charset="0"/>
              <a:buNone/>
            </a:pPr>
            <a:r>
              <a:rPr lang="en-US"/>
              <a:t>Divider Slide Yellow</a:t>
            </a:r>
          </a:p>
        </p:txBody>
      </p:sp>
      <p:sp>
        <p:nvSpPr>
          <p:cNvPr id="7" name="Subtitle">
            <a:extLst>
              <a:ext uri="{FF2B5EF4-FFF2-40B4-BE49-F238E27FC236}">
                <a16:creationId xmlns:a16="http://schemas.microsoft.com/office/drawing/2014/main" id="{8B7EB974-B18B-E1B3-9A23-CF0FD645A3E2}"/>
              </a:ext>
            </a:extLst>
          </p:cNvPr>
          <p:cNvSpPr>
            <a:spLocks noGrp="1"/>
          </p:cNvSpPr>
          <p:nvPr>
            <p:ph type="body" sz="quarter" idx="11" hasCustomPrompt="1"/>
          </p:nvPr>
        </p:nvSpPr>
        <p:spPr>
          <a:xfrm>
            <a:off x="457200" y="3429000"/>
            <a:ext cx="11277600" cy="444500"/>
          </a:xfrm>
          <a:prstGeom prst="rect">
            <a:avLst/>
          </a:prstGeom>
        </p:spPr>
        <p:txBody>
          <a:bodyPr lIns="0" tIns="0" rIns="0" bIns="0"/>
          <a:lstStyle>
            <a:lvl1pPr marL="0" indent="0" algn="ctr">
              <a:lnSpc>
                <a:spcPts val="3800"/>
              </a:lnSpc>
              <a:spcBef>
                <a:spcPts val="0"/>
              </a:spcBef>
              <a:buNone/>
              <a:defRPr sz="3600" b="0" i="0">
                <a:solidFill>
                  <a:schemeClr val="accent1"/>
                </a:solidFill>
                <a:latin typeface="Aptos Narrow" panose="020B0004020202020204" pitchFamily="34" charset="0"/>
              </a:defRPr>
            </a:lvl1pPr>
            <a:lvl2pPr marL="457200" indent="0" algn="ctr">
              <a:buNone/>
              <a:defRPr sz="3600" b="1" i="0">
                <a:solidFill>
                  <a:schemeClr val="bg1"/>
                </a:solidFill>
                <a:latin typeface="Aptos Narrow" panose="020B0004020202020204" pitchFamily="34" charset="0"/>
              </a:defRPr>
            </a:lvl2pPr>
            <a:lvl3pPr marL="914400" indent="0" algn="ctr">
              <a:buNone/>
              <a:defRPr sz="3600" b="1" i="0">
                <a:solidFill>
                  <a:schemeClr val="bg1"/>
                </a:solidFill>
                <a:latin typeface="Aptos Narrow" panose="020B0004020202020204" pitchFamily="34" charset="0"/>
              </a:defRPr>
            </a:lvl3pPr>
            <a:lvl4pPr marL="1371600" indent="0" algn="ctr">
              <a:buNone/>
              <a:defRPr sz="3600" b="1" i="0">
                <a:solidFill>
                  <a:schemeClr val="bg1"/>
                </a:solidFill>
                <a:latin typeface="Aptos Narrow" panose="020B0004020202020204" pitchFamily="34" charset="0"/>
              </a:defRPr>
            </a:lvl4pPr>
            <a:lvl5pPr marL="1828800" indent="0" algn="ctr">
              <a:buNone/>
              <a:defRPr sz="3600" b="1" i="0">
                <a:solidFill>
                  <a:schemeClr val="bg1"/>
                </a:solidFill>
                <a:latin typeface="Aptos Narrow" panose="020B0004020202020204" pitchFamily="34" charset="0"/>
              </a:defRPr>
            </a:lvl5pPr>
          </a:lstStyle>
          <a:p>
            <a:pPr lvl="0"/>
            <a:r>
              <a:rPr lang="en-US"/>
              <a:t>Subtitle</a:t>
            </a:r>
          </a:p>
        </p:txBody>
      </p:sp>
      <p:pic>
        <p:nvPicPr>
          <p:cNvPr id="2" name="Logo">
            <a:extLst>
              <a:ext uri="{FF2B5EF4-FFF2-40B4-BE49-F238E27FC236}">
                <a16:creationId xmlns:a16="http://schemas.microsoft.com/office/drawing/2014/main" id="{D98234DF-7064-38D0-6B8B-506E031EA464}"/>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3" name="URL">
            <a:extLst>
              <a:ext uri="{FF2B5EF4-FFF2-40B4-BE49-F238E27FC236}">
                <a16:creationId xmlns:a16="http://schemas.microsoft.com/office/drawing/2014/main" id="{F6FF7F92-6EAD-1D91-F13C-F6D0F84C169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Slide #">
            <a:extLst>
              <a:ext uri="{FF2B5EF4-FFF2-40B4-BE49-F238E27FC236}">
                <a16:creationId xmlns:a16="http://schemas.microsoft.com/office/drawing/2014/main" id="{4EF64093-CDC1-75AE-7D80-36AEE8626BE4}"/>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tx2"/>
                </a:solidFill>
              </a:rPr>
              <a:t>‹#›</a:t>
            </a:fld>
            <a:endParaRPr lang="en-US" sz="1200">
              <a:solidFill>
                <a:schemeClr val="tx2"/>
              </a:solidFill>
            </a:endParaRPr>
          </a:p>
        </p:txBody>
      </p:sp>
    </p:spTree>
    <p:extLst>
      <p:ext uri="{BB962C8B-B14F-4D97-AF65-F5344CB8AC3E}">
        <p14:creationId xmlns:p14="http://schemas.microsoft.com/office/powerpoint/2010/main" val="178221170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 Image Righ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Right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 left">
            <a:extLst>
              <a:ext uri="{FF2B5EF4-FFF2-40B4-BE49-F238E27FC236}">
                <a16:creationId xmlns:a16="http://schemas.microsoft.com/office/drawing/2014/main" id="{97A4690C-9288-9F85-AA79-4A71434D3B54}"/>
              </a:ext>
            </a:extLst>
          </p:cNvPr>
          <p:cNvSpPr>
            <a:spLocks noGrp="1"/>
          </p:cNvSpPr>
          <p:nvPr>
            <p:ph type="body" sz="quarter" idx="14"/>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Picture right">
            <a:extLst>
              <a:ext uri="{FF2B5EF4-FFF2-40B4-BE49-F238E27FC236}">
                <a16:creationId xmlns:a16="http://schemas.microsoft.com/office/drawing/2014/main" id="{8DF1EC9C-EE4A-1832-9ECA-7817822CFD2B}"/>
              </a:ext>
            </a:extLst>
          </p:cNvPr>
          <p:cNvSpPr>
            <a:spLocks noGrp="1"/>
          </p:cNvSpPr>
          <p:nvPr>
            <p:ph type="pic" sz="quarter" idx="13"/>
          </p:nvPr>
        </p:nvSpPr>
        <p:spPr>
          <a:xfrm>
            <a:off x="6324600"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6" name="Logo">
            <a:extLst>
              <a:ext uri="{FF2B5EF4-FFF2-40B4-BE49-F238E27FC236}">
                <a16:creationId xmlns:a16="http://schemas.microsoft.com/office/drawing/2014/main" id="{8202A07B-9B73-E40C-1692-58BA6002EF8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5" name="URL">
            <a:extLst>
              <a:ext uri="{FF2B5EF4-FFF2-40B4-BE49-F238E27FC236}">
                <a16:creationId xmlns:a16="http://schemas.microsoft.com/office/drawing/2014/main" id="{97D3830E-C208-FE80-92C7-2C21660F1B50}"/>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09D353B-B81C-3984-F191-98A88D071A99}"/>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11" name="Slide #">
            <a:extLst>
              <a:ext uri="{FF2B5EF4-FFF2-40B4-BE49-F238E27FC236}">
                <a16:creationId xmlns:a16="http://schemas.microsoft.com/office/drawing/2014/main" id="{D1E93F33-AD44-6D3D-E142-C4C900014AD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7CDCE345-B968-0724-D25D-C422BE18F5F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070462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Text Box">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DDEF7B5-4E69-591B-66CB-E7D41715BB2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0" y="0"/>
            <a:ext cx="12192000" cy="6858000"/>
          </a:xfrm>
          <a:prstGeom prst="rect">
            <a:avLst/>
          </a:prstGeom>
        </p:spPr>
      </p:pic>
      <p:sp>
        <p:nvSpPr>
          <p:cNvPr id="6" name="Title">
            <a:extLst>
              <a:ext uri="{FF2B5EF4-FFF2-40B4-BE49-F238E27FC236}">
                <a16:creationId xmlns:a16="http://schemas.microsoft.com/office/drawing/2014/main" id="{7E687CA2-78B0-4204-F1A0-01ADB26A4655}"/>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One Text Box</a:t>
            </a:r>
          </a:p>
        </p:txBody>
      </p:sp>
      <p:sp>
        <p:nvSpPr>
          <p:cNvPr id="15" name="Subtitle">
            <a:extLst>
              <a:ext uri="{FF2B5EF4-FFF2-40B4-BE49-F238E27FC236}">
                <a16:creationId xmlns:a16="http://schemas.microsoft.com/office/drawing/2014/main" id="{3E1EE41B-8AFD-3F5F-D494-9059C24903F0}"/>
              </a:ext>
            </a:extLst>
          </p:cNvPr>
          <p:cNvSpPr>
            <a:spLocks noGrp="1"/>
          </p:cNvSpPr>
          <p:nvPr>
            <p:ph type="body" sz="quarter" idx="11" hasCustomPrompt="1"/>
          </p:nvPr>
        </p:nvSpPr>
        <p:spPr>
          <a:xfrm>
            <a:off x="444030" y="831251"/>
            <a:ext cx="1127759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 box">
            <a:extLst>
              <a:ext uri="{FF2B5EF4-FFF2-40B4-BE49-F238E27FC236}">
                <a16:creationId xmlns:a16="http://schemas.microsoft.com/office/drawing/2014/main" id="{D5531057-6D8A-31C1-E72F-9F906B688FEA}"/>
              </a:ext>
            </a:extLst>
          </p:cNvPr>
          <p:cNvSpPr>
            <a:spLocks noGrp="1"/>
          </p:cNvSpPr>
          <p:nvPr>
            <p:ph type="body" sz="quarter" idx="12"/>
          </p:nvPr>
        </p:nvSpPr>
        <p:spPr>
          <a:xfrm>
            <a:off x="457200" y="1819273"/>
            <a:ext cx="11251780" cy="3977640"/>
          </a:xfrm>
          <a:prstGeom prst="rect">
            <a:avLst/>
          </a:prstGeom>
        </p:spPr>
        <p:txBody>
          <a:bodyPr lIns="0" tIns="0" rIns="0" bIns="0"/>
          <a:lstStyle>
            <a:lvl1pPr marL="342900" indent="-342900">
              <a:buSzPct val="1000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352425" indent="-123825">
              <a:buFont typeface="Arial" panose="020B0604020202020204" pitchFamily="34" charset="0"/>
              <a:buChar char="•"/>
              <a:tabLst/>
              <a:defRPr sz="2200" b="0" i="0">
                <a:solidFill>
                  <a:schemeClr val="accent4"/>
                </a:solidFill>
                <a:latin typeface="Aptos Narrow" panose="020B0004020202020204" pitchFamily="34" charset="0"/>
              </a:defRPr>
            </a:lvl2pPr>
            <a:lvl3pPr marL="804863" indent="-223838">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pic>
        <p:nvPicPr>
          <p:cNvPr id="14" name="Logo">
            <a:extLst>
              <a:ext uri="{FF2B5EF4-FFF2-40B4-BE49-F238E27FC236}">
                <a16:creationId xmlns:a16="http://schemas.microsoft.com/office/drawing/2014/main" id="{64139A27-7E24-EEB7-5649-59C59EAA05F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7C5A9B7E-D95F-7D03-833D-7B98F64AA923}"/>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9787123B-FAB8-76E2-7CC2-F668696EF13A}"/>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spTree>
    <p:extLst>
      <p:ext uri="{BB962C8B-B14F-4D97-AF65-F5344CB8AC3E}">
        <p14:creationId xmlns:p14="http://schemas.microsoft.com/office/powerpoint/2010/main" val="2037639545"/>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 Logos + 1 Speakers">
    <p:spTree>
      <p:nvGrpSpPr>
        <p:cNvPr id="1" name=""/>
        <p:cNvGrpSpPr/>
        <p:nvPr/>
      </p:nvGrpSpPr>
      <p:grpSpPr>
        <a:xfrm>
          <a:off x="0" y="0"/>
          <a:ext cx="0" cy="0"/>
          <a:chOff x="0" y="0"/>
          <a:chExt cx="0" cy="0"/>
        </a:xfrm>
      </p:grpSpPr>
      <p:sp>
        <p:nvSpPr>
          <p:cNvPr id="2" name="Blue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1"/>
            <a:ext cx="12192000" cy="33672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accent6"/>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30" name="Additional logo placeholder left">
            <a:extLst>
              <a:ext uri="{FF2B5EF4-FFF2-40B4-BE49-F238E27FC236}">
                <a16:creationId xmlns:a16="http://schemas.microsoft.com/office/drawing/2014/main" id="{C33396A2-49A6-713C-74A6-8ED3C3C79B84}"/>
              </a:ext>
            </a:extLst>
          </p:cNvPr>
          <p:cNvSpPr>
            <a:spLocks noGrp="1"/>
          </p:cNvSpPr>
          <p:nvPr>
            <p:ph type="pic" sz="quarter" idx="16" hasCustomPrompt="1"/>
          </p:nvPr>
        </p:nvSpPr>
        <p:spPr>
          <a:xfrm>
            <a:off x="2929564"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Optional agency</a:t>
            </a:r>
            <a:br>
              <a:rPr lang="en-US"/>
            </a:br>
            <a:r>
              <a:rPr lang="en-US"/>
              <a:t>logo</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4930467" y="512877"/>
            <a:ext cx="2304288" cy="2304288"/>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
        <p:nvSpPr>
          <p:cNvPr id="29" name="Additional logo placeholder right">
            <a:extLst>
              <a:ext uri="{FF2B5EF4-FFF2-40B4-BE49-F238E27FC236}">
                <a16:creationId xmlns:a16="http://schemas.microsoft.com/office/drawing/2014/main" id="{F7B36CEB-CE99-AA91-1388-5C8B098EA1AD}"/>
              </a:ext>
            </a:extLst>
          </p:cNvPr>
          <p:cNvSpPr>
            <a:spLocks noGrp="1"/>
          </p:cNvSpPr>
          <p:nvPr>
            <p:ph type="pic" sz="quarter" idx="15" hasCustomPrompt="1"/>
          </p:nvPr>
        </p:nvSpPr>
        <p:spPr>
          <a:xfrm>
            <a:off x="7801375"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Optional agency</a:t>
            </a:r>
            <a:br>
              <a:rPr lang="en-US"/>
            </a:br>
            <a:r>
              <a:rPr lang="en-US"/>
              <a:t>logo</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6">
                    <a:lumMod val="60000"/>
                    <a:lumOff val="40000"/>
                  </a:schemeClr>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13" name="Presenter">
            <a:extLst>
              <a:ext uri="{FF2B5EF4-FFF2-40B4-BE49-F238E27FC236}">
                <a16:creationId xmlns:a16="http://schemas.microsoft.com/office/drawing/2014/main" id="{12ABF829-B007-CF95-F16F-B7E48D805474}"/>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4" name="Title">
            <a:extLst>
              <a:ext uri="{FF2B5EF4-FFF2-40B4-BE49-F238E27FC236}">
                <a16:creationId xmlns:a16="http://schemas.microsoft.com/office/drawing/2014/main" id="{76BB4AAE-5313-54D9-8A37-CCA7799598F8}"/>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4" name="Date">
            <a:extLst>
              <a:ext uri="{FF2B5EF4-FFF2-40B4-BE49-F238E27FC236}">
                <a16:creationId xmlns:a16="http://schemas.microsoft.com/office/drawing/2014/main" id="{8C64804E-AA89-5F02-1E53-B04F9D458945}"/>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accent6">
                    <a:lumMod val="60000"/>
                    <a:lumOff val="40000"/>
                  </a:schemeClr>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8" name="Icon placeholder">
            <a:extLst>
              <a:ext uri="{FF2B5EF4-FFF2-40B4-BE49-F238E27FC236}">
                <a16:creationId xmlns:a16="http://schemas.microsoft.com/office/drawing/2014/main" id="{343C8D26-6A67-90FC-0CB5-53B428FCE6F4}"/>
              </a:ext>
            </a:extLst>
          </p:cNvPr>
          <p:cNvSpPr>
            <a:spLocks noGrp="1"/>
          </p:cNvSpPr>
          <p:nvPr>
            <p:ph type="pic" sz="quarter" idx="14" hasCustomPrompt="1"/>
          </p:nvPr>
        </p:nvSpPr>
        <p:spPr>
          <a:xfrm>
            <a:off x="10577706" y="5278719"/>
            <a:ext cx="1157094" cy="1157094"/>
          </a:xfrm>
          <a:prstGeom prst="rect">
            <a:avLst/>
          </a:prstGeom>
        </p:spPr>
        <p:txBody>
          <a:bodyPr/>
          <a:lstStyle>
            <a:lvl1pPr marL="0" indent="0">
              <a:buNone/>
              <a:defRPr sz="2400">
                <a:solidFill>
                  <a:schemeClr val="bg1"/>
                </a:solidFill>
                <a:latin typeface="Aptos Narrow" panose="020B0004020202020204" pitchFamily="34" charset="0"/>
              </a:defRPr>
            </a:lvl1pPr>
          </a:lstStyle>
          <a:p>
            <a:r>
              <a:rPr lang="en-US"/>
              <a:t>Icon</a:t>
            </a:r>
          </a:p>
        </p:txBody>
      </p:sp>
    </p:spTree>
    <p:extLst>
      <p:ext uri="{BB962C8B-B14F-4D97-AF65-F5344CB8AC3E}">
        <p14:creationId xmlns:p14="http://schemas.microsoft.com/office/powerpoint/2010/main" val="3406025277"/>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Logos + 2 Speakers">
    <p:spTree>
      <p:nvGrpSpPr>
        <p:cNvPr id="1" name=""/>
        <p:cNvGrpSpPr/>
        <p:nvPr/>
      </p:nvGrpSpPr>
      <p:grpSpPr>
        <a:xfrm>
          <a:off x="0" y="0"/>
          <a:ext cx="0" cy="0"/>
          <a:chOff x="0" y="0"/>
          <a:chExt cx="0" cy="0"/>
        </a:xfrm>
      </p:grpSpPr>
      <p:sp>
        <p:nvSpPr>
          <p:cNvPr id="30" name="Additional logo placeholder left">
            <a:extLst>
              <a:ext uri="{FF2B5EF4-FFF2-40B4-BE49-F238E27FC236}">
                <a16:creationId xmlns:a16="http://schemas.microsoft.com/office/drawing/2014/main" id="{C33396A2-49A6-713C-74A6-8ED3C3C79B84}"/>
              </a:ext>
            </a:extLst>
          </p:cNvPr>
          <p:cNvSpPr>
            <a:spLocks noGrp="1"/>
          </p:cNvSpPr>
          <p:nvPr>
            <p:ph type="pic" sz="quarter" idx="16" hasCustomPrompt="1"/>
          </p:nvPr>
        </p:nvSpPr>
        <p:spPr>
          <a:xfrm>
            <a:off x="2929564"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Optional agency</a:t>
            </a:r>
            <a:br>
              <a:rPr lang="en-US"/>
            </a:br>
            <a:r>
              <a:rPr lang="en-US"/>
              <a:t>logo</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4930467" y="512877"/>
            <a:ext cx="2304288" cy="2304288"/>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
        <p:nvSpPr>
          <p:cNvPr id="29" name="Additional logo placeholder right">
            <a:extLst>
              <a:ext uri="{FF2B5EF4-FFF2-40B4-BE49-F238E27FC236}">
                <a16:creationId xmlns:a16="http://schemas.microsoft.com/office/drawing/2014/main" id="{F7B36CEB-CE99-AA91-1388-5C8B098EA1AD}"/>
              </a:ext>
            </a:extLst>
          </p:cNvPr>
          <p:cNvSpPr>
            <a:spLocks noGrp="1"/>
          </p:cNvSpPr>
          <p:nvPr>
            <p:ph type="pic" sz="quarter" idx="15" hasCustomPrompt="1"/>
          </p:nvPr>
        </p:nvSpPr>
        <p:spPr>
          <a:xfrm>
            <a:off x="7801375" y="1106439"/>
            <a:ext cx="1448642" cy="144864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Optional agency</a:t>
            </a:r>
            <a:br>
              <a:rPr lang="en-US"/>
            </a:br>
            <a:r>
              <a:rPr lang="en-US"/>
              <a:t>logo</a:t>
            </a:r>
          </a:p>
        </p:txBody>
      </p:sp>
      <p:sp>
        <p:nvSpPr>
          <p:cNvPr id="2" name="Blue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0"/>
            <a:ext cx="12192000" cy="336727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accent6"/>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6">
                    <a:lumMod val="60000"/>
                    <a:lumOff val="40000"/>
                  </a:schemeClr>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13" name="Presenter">
            <a:extLst>
              <a:ext uri="{FF2B5EF4-FFF2-40B4-BE49-F238E27FC236}">
                <a16:creationId xmlns:a16="http://schemas.microsoft.com/office/drawing/2014/main" id="{12ABF829-B007-CF95-F16F-B7E48D805474}"/>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4" name="Title">
            <a:extLst>
              <a:ext uri="{FF2B5EF4-FFF2-40B4-BE49-F238E27FC236}">
                <a16:creationId xmlns:a16="http://schemas.microsoft.com/office/drawing/2014/main" id="{76BB4AAE-5313-54D9-8A37-CCA7799598F8}"/>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accent6">
                    <a:lumMod val="60000"/>
                    <a:lumOff val="40000"/>
                  </a:schemeClr>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27" name="Icon placeholder">
            <a:extLst>
              <a:ext uri="{FF2B5EF4-FFF2-40B4-BE49-F238E27FC236}">
                <a16:creationId xmlns:a16="http://schemas.microsoft.com/office/drawing/2014/main" id="{6EDC2E4A-F827-7EA9-106D-89E9EAA5F846}"/>
              </a:ext>
            </a:extLst>
          </p:cNvPr>
          <p:cNvSpPr>
            <a:spLocks noGrp="1"/>
          </p:cNvSpPr>
          <p:nvPr>
            <p:ph type="pic" sz="quarter" idx="14" hasCustomPrompt="1"/>
          </p:nvPr>
        </p:nvSpPr>
        <p:spPr>
          <a:xfrm>
            <a:off x="10577706" y="5278719"/>
            <a:ext cx="1157094" cy="1157094"/>
          </a:xfrm>
          <a:prstGeom prst="rect">
            <a:avLst/>
          </a:prstGeom>
        </p:spPr>
        <p:txBody>
          <a:bodyPr/>
          <a:lstStyle>
            <a:lvl1pPr marL="0" indent="0">
              <a:buNone/>
              <a:defRPr sz="2400">
                <a:solidFill>
                  <a:schemeClr val="bg1"/>
                </a:solidFill>
                <a:latin typeface="Aptos Narrow" panose="020B0004020202020204" pitchFamily="34" charset="0"/>
              </a:defRPr>
            </a:lvl1pPr>
          </a:lstStyle>
          <a:p>
            <a:r>
              <a:rPr lang="en-US"/>
              <a:t>Icon</a:t>
            </a:r>
          </a:p>
        </p:txBody>
      </p:sp>
      <p:sp>
        <p:nvSpPr>
          <p:cNvPr id="3" name="Title">
            <a:extLst>
              <a:ext uri="{FF2B5EF4-FFF2-40B4-BE49-F238E27FC236}">
                <a16:creationId xmlns:a16="http://schemas.microsoft.com/office/drawing/2014/main" id="{71291279-17B4-4AC6-176B-C86C0BDAF7CA}"/>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4" name="Presenter">
            <a:extLst>
              <a:ext uri="{FF2B5EF4-FFF2-40B4-BE49-F238E27FC236}">
                <a16:creationId xmlns:a16="http://schemas.microsoft.com/office/drawing/2014/main" id="{D0A1BBD9-D3B5-BD8D-C0B5-04C11F56B7E3}"/>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8" name="Title">
            <a:extLst>
              <a:ext uri="{FF2B5EF4-FFF2-40B4-BE49-F238E27FC236}">
                <a16:creationId xmlns:a16="http://schemas.microsoft.com/office/drawing/2014/main" id="{BD52807C-2730-FEB4-B0FA-C4BDE2EC3DDD}"/>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bg1"/>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Tree>
    <p:extLst>
      <p:ext uri="{BB962C8B-B14F-4D97-AF65-F5344CB8AC3E}">
        <p14:creationId xmlns:p14="http://schemas.microsoft.com/office/powerpoint/2010/main" val="2033332251"/>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Light image + 1 Speaker">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0" y="0"/>
            <a:ext cx="12192000" cy="3478341"/>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Image</a:t>
            </a:r>
          </a:p>
        </p:txBody>
      </p:sp>
      <p:sp>
        <p:nvSpPr>
          <p:cNvPr id="19" name="image credit">
            <a:extLst>
              <a:ext uri="{FF2B5EF4-FFF2-40B4-BE49-F238E27FC236}">
                <a16:creationId xmlns:a16="http://schemas.microsoft.com/office/drawing/2014/main" id="{116E4157-AD62-200D-90DB-B413407C7205}"/>
              </a:ext>
            </a:extLst>
          </p:cNvPr>
          <p:cNvSpPr>
            <a:spLocks noGrp="1"/>
          </p:cNvSpPr>
          <p:nvPr>
            <p:ph type="body" sz="quarter" idx="22"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accent4"/>
                </a:solidFill>
                <a:latin typeface="Aptos Narrow" panose="020B0004020202020204" pitchFamily="34" charset="0"/>
              </a:defRPr>
            </a:lvl1pPr>
          </a:lstStyle>
          <a:p>
            <a:pPr lvl="0"/>
            <a:r>
              <a:rPr lang="en-US"/>
              <a:t>Optional light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12" name="Presenter">
            <a:extLst>
              <a:ext uri="{FF2B5EF4-FFF2-40B4-BE49-F238E27FC236}">
                <a16:creationId xmlns:a16="http://schemas.microsoft.com/office/drawing/2014/main" id="{E55ECAC8-C548-56F1-203F-BAC14D07DAA5}"/>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6" name="Title">
            <a:extLst>
              <a:ext uri="{FF2B5EF4-FFF2-40B4-BE49-F238E27FC236}">
                <a16:creationId xmlns:a16="http://schemas.microsoft.com/office/drawing/2014/main" id="{67A9F24F-4C8F-B604-65C8-0D9483196BD1}"/>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8" name="Icon placeholder">
            <a:extLst>
              <a:ext uri="{FF2B5EF4-FFF2-40B4-BE49-F238E27FC236}">
                <a16:creationId xmlns:a16="http://schemas.microsoft.com/office/drawing/2014/main" id="{E4D494B7-45AC-3DBA-222E-150929B2F3E2}"/>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3899717095"/>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Dark image + 1 Speaker">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0" y="0"/>
            <a:ext cx="12192000" cy="3478341"/>
          </a:xfrm>
          <a:prstGeom prst="rect">
            <a:avLst/>
          </a:prstGeom>
          <a:solidFill>
            <a:schemeClr val="tx2"/>
          </a:solidFill>
        </p:spPr>
        <p:txBody>
          <a:bodyPr/>
          <a:lstStyle>
            <a:lvl1pPr marL="0" indent="0">
              <a:buNone/>
              <a:defRPr sz="2400">
                <a:solidFill>
                  <a:schemeClr val="bg1"/>
                </a:solidFill>
                <a:latin typeface="Aptos Narrow" panose="020B0004020202020204" pitchFamily="34" charset="0"/>
              </a:defRPr>
            </a:lvl1pPr>
          </a:lstStyle>
          <a:p>
            <a:r>
              <a:rPr lang="en-US"/>
              <a:t>Image</a:t>
            </a:r>
          </a:p>
        </p:txBody>
      </p:sp>
      <p:sp>
        <p:nvSpPr>
          <p:cNvPr id="2" name="image credit">
            <a:extLst>
              <a:ext uri="{FF2B5EF4-FFF2-40B4-BE49-F238E27FC236}">
                <a16:creationId xmlns:a16="http://schemas.microsoft.com/office/drawing/2014/main" id="{A2DB8ECC-74BB-2B91-1DD4-A4124A8644E6}"/>
              </a:ext>
            </a:extLst>
          </p:cNvPr>
          <p:cNvSpPr>
            <a:spLocks noGrp="1"/>
          </p:cNvSpPr>
          <p:nvPr>
            <p:ph type="body" sz="quarter" idx="24"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bg1"/>
                </a:solidFill>
                <a:latin typeface="Aptos Narrow" panose="020B0004020202020204" pitchFamily="34" charset="0"/>
              </a:defRPr>
            </a:lvl1pPr>
          </a:lstStyle>
          <a:p>
            <a:pPr lvl="0"/>
            <a:r>
              <a:rPr lang="en-US"/>
              <a:t>Optional dark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12" name="Presenter">
            <a:extLst>
              <a:ext uri="{FF2B5EF4-FFF2-40B4-BE49-F238E27FC236}">
                <a16:creationId xmlns:a16="http://schemas.microsoft.com/office/drawing/2014/main" id="{E55ECAC8-C548-56F1-203F-BAC14D07DAA5}"/>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6" name="Title">
            <a:extLst>
              <a:ext uri="{FF2B5EF4-FFF2-40B4-BE49-F238E27FC236}">
                <a16:creationId xmlns:a16="http://schemas.microsoft.com/office/drawing/2014/main" id="{67A9F24F-4C8F-B604-65C8-0D9483196BD1}"/>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8" name="Icon placeholder">
            <a:extLst>
              <a:ext uri="{FF2B5EF4-FFF2-40B4-BE49-F238E27FC236}">
                <a16:creationId xmlns:a16="http://schemas.microsoft.com/office/drawing/2014/main" id="{E4D494B7-45AC-3DBA-222E-150929B2F3E2}"/>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2071366438"/>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 Light image +2 Speakers">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6" name="NJDOE logo">
            <a:extLst>
              <a:ext uri="{FF2B5EF4-FFF2-40B4-BE49-F238E27FC236}">
                <a16:creationId xmlns:a16="http://schemas.microsoft.com/office/drawing/2014/main" id="{17F906C8-9084-1FE4-9E4E-DF7882097B01}"/>
              </a:ext>
            </a:extLst>
          </p:cNvPr>
          <p:cNvSpPr>
            <a:spLocks noGrp="1"/>
          </p:cNvSpPr>
          <p:nvPr>
            <p:ph type="pic" sz="quarter" idx="18" hasCustomPrompt="1"/>
          </p:nvPr>
        </p:nvSpPr>
        <p:spPr>
          <a:xfrm>
            <a:off x="0" y="0"/>
            <a:ext cx="12192000" cy="3478341"/>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Image</a:t>
            </a:r>
          </a:p>
        </p:txBody>
      </p:sp>
      <p:sp>
        <p:nvSpPr>
          <p:cNvPr id="16" name="image credit">
            <a:extLst>
              <a:ext uri="{FF2B5EF4-FFF2-40B4-BE49-F238E27FC236}">
                <a16:creationId xmlns:a16="http://schemas.microsoft.com/office/drawing/2014/main" id="{B2037A74-9F03-523B-2DA1-DD9F4EC55E9E}"/>
              </a:ext>
            </a:extLst>
          </p:cNvPr>
          <p:cNvSpPr>
            <a:spLocks noGrp="1"/>
          </p:cNvSpPr>
          <p:nvPr>
            <p:ph type="body" sz="quarter" idx="24"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accent4"/>
                </a:solidFill>
                <a:latin typeface="Aptos Narrow" panose="020B0004020202020204" pitchFamily="34" charset="0"/>
              </a:defRPr>
            </a:lvl1pPr>
          </a:lstStyle>
          <a:p>
            <a:pPr lvl="0"/>
            <a:r>
              <a:rPr lang="en-US"/>
              <a:t>Optional light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2" name="Presenter">
            <a:extLst>
              <a:ext uri="{FF2B5EF4-FFF2-40B4-BE49-F238E27FC236}">
                <a16:creationId xmlns:a16="http://schemas.microsoft.com/office/drawing/2014/main" id="{6B2D55E7-A753-EC75-AF0F-436F4A89CEE1}"/>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8" name="Title">
            <a:extLst>
              <a:ext uri="{FF2B5EF4-FFF2-40B4-BE49-F238E27FC236}">
                <a16:creationId xmlns:a16="http://schemas.microsoft.com/office/drawing/2014/main" id="{D1714A6A-C84E-D3C4-1D1E-F2F8C789CEDB}"/>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9" name="Presenter">
            <a:extLst>
              <a:ext uri="{FF2B5EF4-FFF2-40B4-BE49-F238E27FC236}">
                <a16:creationId xmlns:a16="http://schemas.microsoft.com/office/drawing/2014/main" id="{58C3F9FD-CBBD-F972-F30B-B15995F749A3}"/>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0" name="Title">
            <a:extLst>
              <a:ext uri="{FF2B5EF4-FFF2-40B4-BE49-F238E27FC236}">
                <a16:creationId xmlns:a16="http://schemas.microsoft.com/office/drawing/2014/main" id="{4F15C5C5-608C-7456-7091-0CEFB9C9830C}"/>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1" name="Icon placeholder">
            <a:extLst>
              <a:ext uri="{FF2B5EF4-FFF2-40B4-BE49-F238E27FC236}">
                <a16:creationId xmlns:a16="http://schemas.microsoft.com/office/drawing/2014/main" id="{936A628E-7C5B-D724-BB2F-8DE2EDCD8970}"/>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4045678532"/>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 Dark image + 2 Speakers">
    <p:spTree>
      <p:nvGrpSpPr>
        <p:cNvPr id="1" name=""/>
        <p:cNvGrpSpPr/>
        <p:nvPr/>
      </p:nvGrpSpPr>
      <p:grpSpPr>
        <a:xfrm>
          <a:off x="0" y="0"/>
          <a:ext cx="0" cy="0"/>
          <a:chOff x="0" y="0"/>
          <a:chExt cx="0" cy="0"/>
        </a:xfrm>
      </p:grpSpPr>
      <p:sp>
        <p:nvSpPr>
          <p:cNvPr id="7" name="Title">
            <a:extLst>
              <a:ext uri="{FF2B5EF4-FFF2-40B4-BE49-F238E27FC236}">
                <a16:creationId xmlns:a16="http://schemas.microsoft.com/office/drawing/2014/main" id="{79D06998-05F3-2905-D9E3-3B666456E60E}"/>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3" name="NJDOE logo">
            <a:extLst>
              <a:ext uri="{FF2B5EF4-FFF2-40B4-BE49-F238E27FC236}">
                <a16:creationId xmlns:a16="http://schemas.microsoft.com/office/drawing/2014/main" id="{B0D76B9C-60DB-FEB0-7137-CC1FF8837A08}"/>
              </a:ext>
            </a:extLst>
          </p:cNvPr>
          <p:cNvSpPr>
            <a:spLocks noGrp="1"/>
          </p:cNvSpPr>
          <p:nvPr>
            <p:ph type="pic" sz="quarter" idx="18" hasCustomPrompt="1"/>
          </p:nvPr>
        </p:nvSpPr>
        <p:spPr>
          <a:xfrm>
            <a:off x="0" y="0"/>
            <a:ext cx="12192000" cy="3478341"/>
          </a:xfrm>
          <a:prstGeom prst="rect">
            <a:avLst/>
          </a:prstGeom>
          <a:solidFill>
            <a:schemeClr val="tx2"/>
          </a:solidFill>
        </p:spPr>
        <p:txBody>
          <a:bodyPr/>
          <a:lstStyle>
            <a:lvl1pPr marL="0" indent="0">
              <a:buNone/>
              <a:defRPr sz="2400">
                <a:solidFill>
                  <a:schemeClr val="bg1"/>
                </a:solidFill>
                <a:latin typeface="Aptos Narrow" panose="020B0004020202020204" pitchFamily="34" charset="0"/>
              </a:defRPr>
            </a:lvl1pPr>
          </a:lstStyle>
          <a:p>
            <a:r>
              <a:rPr lang="en-US"/>
              <a:t>Image</a:t>
            </a:r>
          </a:p>
        </p:txBody>
      </p:sp>
      <p:sp>
        <p:nvSpPr>
          <p:cNvPr id="12" name="image credit">
            <a:extLst>
              <a:ext uri="{FF2B5EF4-FFF2-40B4-BE49-F238E27FC236}">
                <a16:creationId xmlns:a16="http://schemas.microsoft.com/office/drawing/2014/main" id="{FCFA3048-0E5A-1F51-7EBD-372986224787}"/>
              </a:ext>
            </a:extLst>
          </p:cNvPr>
          <p:cNvSpPr>
            <a:spLocks noGrp="1"/>
          </p:cNvSpPr>
          <p:nvPr>
            <p:ph type="body" sz="quarter" idx="24" hasCustomPrompt="1"/>
          </p:nvPr>
        </p:nvSpPr>
        <p:spPr>
          <a:xfrm>
            <a:off x="6577911" y="2962314"/>
            <a:ext cx="5143500" cy="274320"/>
          </a:xfrm>
          <a:prstGeom prst="rect">
            <a:avLst/>
          </a:prstGeom>
        </p:spPr>
        <p:txBody>
          <a:bodyPr lIns="0" tIns="0" rIns="0" bIns="0" anchor="ctr" anchorCtr="0"/>
          <a:lstStyle>
            <a:lvl1pPr marL="0" indent="0" algn="r">
              <a:lnSpc>
                <a:spcPts val="1200"/>
              </a:lnSpc>
              <a:spcBef>
                <a:spcPts val="0"/>
              </a:spcBef>
              <a:buNone/>
              <a:defRPr sz="1100" b="0" i="0">
                <a:solidFill>
                  <a:schemeClr val="bg1"/>
                </a:solidFill>
                <a:latin typeface="Aptos Narrow" panose="020B0004020202020204" pitchFamily="34" charset="0"/>
              </a:defRPr>
            </a:lvl1pPr>
          </a:lstStyle>
          <a:p>
            <a:pPr lvl="0"/>
            <a:r>
              <a:rPr lang="en-US"/>
              <a:t>Optional dark photo credit:</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1"/>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2" name="Presenter">
            <a:extLst>
              <a:ext uri="{FF2B5EF4-FFF2-40B4-BE49-F238E27FC236}">
                <a16:creationId xmlns:a16="http://schemas.microsoft.com/office/drawing/2014/main" id="{6B2D55E7-A753-EC75-AF0F-436F4A89CEE1}"/>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8" name="Title">
            <a:extLst>
              <a:ext uri="{FF2B5EF4-FFF2-40B4-BE49-F238E27FC236}">
                <a16:creationId xmlns:a16="http://schemas.microsoft.com/office/drawing/2014/main" id="{D1714A6A-C84E-D3C4-1D1E-F2F8C789CEDB}"/>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9" name="Presenter">
            <a:extLst>
              <a:ext uri="{FF2B5EF4-FFF2-40B4-BE49-F238E27FC236}">
                <a16:creationId xmlns:a16="http://schemas.microsoft.com/office/drawing/2014/main" id="{58C3F9FD-CBBD-F972-F30B-B15995F749A3}"/>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0" name="Title">
            <a:extLst>
              <a:ext uri="{FF2B5EF4-FFF2-40B4-BE49-F238E27FC236}">
                <a16:creationId xmlns:a16="http://schemas.microsoft.com/office/drawing/2014/main" id="{4F15C5C5-608C-7456-7091-0CEFB9C9830C}"/>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4" name="Date">
            <a:extLst>
              <a:ext uri="{FF2B5EF4-FFF2-40B4-BE49-F238E27FC236}">
                <a16:creationId xmlns:a16="http://schemas.microsoft.com/office/drawing/2014/main" id="{EBCCC62B-FDEA-414C-9A38-7AC7501C0E10}"/>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5" name="URL">
            <a:extLst>
              <a:ext uri="{FF2B5EF4-FFF2-40B4-BE49-F238E27FC236}">
                <a16:creationId xmlns:a16="http://schemas.microsoft.com/office/drawing/2014/main" id="{CCE75B7E-5575-1B09-C9D5-441BD5ACBF19}"/>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1" name="Icon placeholder">
            <a:extLst>
              <a:ext uri="{FF2B5EF4-FFF2-40B4-BE49-F238E27FC236}">
                <a16:creationId xmlns:a16="http://schemas.microsoft.com/office/drawing/2014/main" id="{936A628E-7C5B-D724-BB2F-8DE2EDCD8970}"/>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75803411"/>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 Video BG">
    <p:spTree>
      <p:nvGrpSpPr>
        <p:cNvPr id="1" name=""/>
        <p:cNvGrpSpPr/>
        <p:nvPr/>
      </p:nvGrpSpPr>
      <p:grpSpPr>
        <a:xfrm>
          <a:off x="0" y="0"/>
          <a:ext cx="0" cy="0"/>
          <a:chOff x="0" y="0"/>
          <a:chExt cx="0" cy="0"/>
        </a:xfrm>
      </p:grpSpPr>
      <p:sp>
        <p:nvSpPr>
          <p:cNvPr id="2" name="Yellow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1"/>
            <a:ext cx="12192000" cy="3367270"/>
          </a:xfrm>
          <a:prstGeom prst="rect">
            <a:avLst/>
          </a:prstGeom>
          <a:solidFill>
            <a:srgbClr val="FE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a:extLst>
              <a:ext uri="{FF2B5EF4-FFF2-40B4-BE49-F238E27FC236}">
                <a16:creationId xmlns:a16="http://schemas.microsoft.com/office/drawing/2014/main" id="{B396F7CC-293E-D5DF-C3D7-1B8065564382}"/>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5" name="Video/image placeholder">
            <a:extLst>
              <a:ext uri="{FF2B5EF4-FFF2-40B4-BE49-F238E27FC236}">
                <a16:creationId xmlns:a16="http://schemas.microsoft.com/office/drawing/2014/main" id="{2F835FD6-1B73-DE7E-1B68-67AD60110AA6}"/>
              </a:ext>
            </a:extLst>
          </p:cNvPr>
          <p:cNvSpPr>
            <a:spLocks noGrp="1"/>
          </p:cNvSpPr>
          <p:nvPr>
            <p:ph type="pic" sz="quarter" idx="15" hasCustomPrompt="1"/>
          </p:nvPr>
        </p:nvSpPr>
        <p:spPr>
          <a:xfrm>
            <a:off x="0" y="0"/>
            <a:ext cx="12192000" cy="3490913"/>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Video</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3"/>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16" name="Presenter">
            <a:extLst>
              <a:ext uri="{FF2B5EF4-FFF2-40B4-BE49-F238E27FC236}">
                <a16:creationId xmlns:a16="http://schemas.microsoft.com/office/drawing/2014/main" id="{2DFFBF8F-1C53-D88B-AD87-E54BE95FDB8D}"/>
              </a:ext>
            </a:extLst>
          </p:cNvPr>
          <p:cNvSpPr>
            <a:spLocks noGrp="1"/>
          </p:cNvSpPr>
          <p:nvPr>
            <p:ph type="body" sz="quarter" idx="11" hasCustomPrompt="1"/>
          </p:nvPr>
        </p:nvSpPr>
        <p:spPr>
          <a:xfrm>
            <a:off x="446809" y="5224363"/>
            <a:ext cx="8132182" cy="290478"/>
          </a:xfrm>
          <a:prstGeom prst="rect">
            <a:avLst/>
          </a:prstGeom>
        </p:spPr>
        <p:txBody>
          <a:bodyPr lIns="0" tIns="0" rIns="0" bIns="0"/>
          <a:lstStyle>
            <a:lvl1pPr marL="0" indent="0">
              <a:lnSpc>
                <a:spcPts val="2600"/>
              </a:lnSpc>
              <a:spcBef>
                <a:spcPts val="0"/>
              </a:spcBef>
              <a:buNone/>
              <a:defRPr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7" name="Title">
            <a:extLst>
              <a:ext uri="{FF2B5EF4-FFF2-40B4-BE49-F238E27FC236}">
                <a16:creationId xmlns:a16="http://schemas.microsoft.com/office/drawing/2014/main" id="{B1C53619-F3E4-DD02-F3A1-3C2CD9439D47}"/>
              </a:ext>
            </a:extLst>
          </p:cNvPr>
          <p:cNvSpPr>
            <a:spLocks noGrp="1"/>
          </p:cNvSpPr>
          <p:nvPr>
            <p:ph type="body" sz="quarter" idx="12" hasCustomPrompt="1"/>
          </p:nvPr>
        </p:nvSpPr>
        <p:spPr>
          <a:xfrm>
            <a:off x="446809" y="5535623"/>
            <a:ext cx="8132182" cy="290478"/>
          </a:xfrm>
          <a:prstGeom prst="rect">
            <a:avLst/>
          </a:prstGeom>
        </p:spPr>
        <p:txBody>
          <a:bodyPr lIns="0" tIns="0" rIns="0" bIns="0"/>
          <a:lstStyle>
            <a:lvl1pPr marL="0" indent="0">
              <a:lnSpc>
                <a:spcPts val="2600"/>
              </a:lnSpc>
              <a:spcBef>
                <a:spcPts val="0"/>
              </a:spcBef>
              <a:buNone/>
              <a:defRPr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8" name="Date">
            <a:extLst>
              <a:ext uri="{FF2B5EF4-FFF2-40B4-BE49-F238E27FC236}">
                <a16:creationId xmlns:a16="http://schemas.microsoft.com/office/drawing/2014/main" id="{720F8FE9-B957-3744-725F-FF9B828B61AA}"/>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7" name="URL">
            <a:extLst>
              <a:ext uri="{FF2B5EF4-FFF2-40B4-BE49-F238E27FC236}">
                <a16:creationId xmlns:a16="http://schemas.microsoft.com/office/drawing/2014/main" id="{42723FEF-AC93-945F-6A5B-1D47487C4CD1}"/>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8" name="Icon placeholder">
            <a:extLst>
              <a:ext uri="{FF2B5EF4-FFF2-40B4-BE49-F238E27FC236}">
                <a16:creationId xmlns:a16="http://schemas.microsoft.com/office/drawing/2014/main" id="{2A3EA163-7849-8169-45C0-720626AD4B2A}"/>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2539524674"/>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Video BG + 2 Speakers">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B396F7CC-293E-D5DF-C3D7-1B8065564382}"/>
              </a:ext>
            </a:extLst>
          </p:cNvPr>
          <p:cNvSpPr>
            <a:spLocks noGrp="1"/>
          </p:cNvSpPr>
          <p:nvPr>
            <p:ph type="title" hasCustomPrompt="1"/>
          </p:nvPr>
        </p:nvSpPr>
        <p:spPr>
          <a:xfrm>
            <a:off x="443812" y="3919514"/>
            <a:ext cx="11277599" cy="364583"/>
          </a:xfrm>
          <a:prstGeom prst="rect">
            <a:avLst/>
          </a:prstGeom>
        </p:spPr>
        <p:txBody>
          <a:bodyPr lIns="0" tIns="0" rIns="0" bIns="0"/>
          <a:lstStyle>
            <a:lvl1pPr>
              <a:defRPr lang="en-US" sz="3600" b="1" i="0" kern="1200" dirty="0">
                <a:solidFill>
                  <a:schemeClr val="tx2"/>
                </a:solidFill>
                <a:latin typeface="Aptos Narrow" panose="020B0004020202020204" pitchFamily="34" charset="0"/>
                <a:ea typeface="+mn-ea"/>
                <a:cs typeface="+mn-cs"/>
              </a:defRPr>
            </a:lvl1pPr>
          </a:lstStyle>
          <a:p>
            <a:pPr marL="0" lvl="0" indent="0" algn="l" defTabSz="914400" rtl="0" eaLnBrk="1" latinLnBrk="0" hangingPunct="1">
              <a:lnSpc>
                <a:spcPts val="3200"/>
              </a:lnSpc>
              <a:spcBef>
                <a:spcPts val="0"/>
              </a:spcBef>
              <a:buFont typeface="Arial" panose="020B0604020202020204" pitchFamily="34" charset="0"/>
              <a:buNone/>
            </a:pPr>
            <a:r>
              <a:rPr lang="en-US"/>
              <a:t>Presentation Title</a:t>
            </a:r>
          </a:p>
        </p:txBody>
      </p:sp>
      <p:sp>
        <p:nvSpPr>
          <p:cNvPr id="2" name="Yellow background">
            <a:extLst>
              <a:ext uri="{FF2B5EF4-FFF2-40B4-BE49-F238E27FC236}">
                <a16:creationId xmlns:a16="http://schemas.microsoft.com/office/drawing/2014/main" id="{0A568C07-F962-95C8-965B-3B3F7FACC00B}"/>
              </a:ext>
              <a:ext uri="{C183D7F6-B498-43B3-948B-1728B52AA6E4}">
                <adec:decorative xmlns:adec="http://schemas.microsoft.com/office/drawing/2017/decorative" val="1"/>
              </a:ext>
            </a:extLst>
          </p:cNvPr>
          <p:cNvSpPr/>
          <p:nvPr userDrawn="1"/>
        </p:nvSpPr>
        <p:spPr>
          <a:xfrm>
            <a:off x="0" y="3490731"/>
            <a:ext cx="12192000" cy="3367270"/>
          </a:xfrm>
          <a:prstGeom prst="rect">
            <a:avLst/>
          </a:prstGeom>
          <a:solidFill>
            <a:srgbClr val="FEAD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Video/image placeholder">
            <a:extLst>
              <a:ext uri="{FF2B5EF4-FFF2-40B4-BE49-F238E27FC236}">
                <a16:creationId xmlns:a16="http://schemas.microsoft.com/office/drawing/2014/main" id="{2F835FD6-1B73-DE7E-1B68-67AD60110AA6}"/>
              </a:ext>
            </a:extLst>
          </p:cNvPr>
          <p:cNvSpPr>
            <a:spLocks noGrp="1"/>
          </p:cNvSpPr>
          <p:nvPr>
            <p:ph type="pic" sz="quarter" idx="15" hasCustomPrompt="1"/>
          </p:nvPr>
        </p:nvSpPr>
        <p:spPr>
          <a:xfrm>
            <a:off x="0" y="0"/>
            <a:ext cx="12192000" cy="3490913"/>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Video</a:t>
            </a:r>
          </a:p>
        </p:txBody>
      </p:sp>
      <p:sp>
        <p:nvSpPr>
          <p:cNvPr id="15" name="Subtitle">
            <a:extLst>
              <a:ext uri="{FF2B5EF4-FFF2-40B4-BE49-F238E27FC236}">
                <a16:creationId xmlns:a16="http://schemas.microsoft.com/office/drawing/2014/main" id="{F9A84BCC-5578-40B6-7EC2-4B0498FE5FA9}"/>
              </a:ext>
            </a:extLst>
          </p:cNvPr>
          <p:cNvSpPr>
            <a:spLocks noGrp="1"/>
          </p:cNvSpPr>
          <p:nvPr>
            <p:ph type="body" sz="quarter" idx="13" hasCustomPrompt="1"/>
          </p:nvPr>
        </p:nvSpPr>
        <p:spPr>
          <a:xfrm>
            <a:off x="444782" y="4413991"/>
            <a:ext cx="11290018" cy="364583"/>
          </a:xfrm>
          <a:prstGeom prst="rect">
            <a:avLst/>
          </a:prstGeom>
        </p:spPr>
        <p:txBody>
          <a:bodyPr lIns="0" tIns="0" rIns="0" bIns="0"/>
          <a:lstStyle>
            <a:lvl1pPr marL="0" indent="0">
              <a:lnSpc>
                <a:spcPts val="3200"/>
              </a:lnSpc>
              <a:spcBef>
                <a:spcPts val="0"/>
              </a:spcBef>
              <a:buNone/>
              <a:defRPr sz="3600" b="0" i="0">
                <a:solidFill>
                  <a:schemeClr val="accent3"/>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Presentation Subtitle</a:t>
            </a:r>
          </a:p>
        </p:txBody>
      </p:sp>
      <p:sp>
        <p:nvSpPr>
          <p:cNvPr id="4" name="Presenter">
            <a:extLst>
              <a:ext uri="{FF2B5EF4-FFF2-40B4-BE49-F238E27FC236}">
                <a16:creationId xmlns:a16="http://schemas.microsoft.com/office/drawing/2014/main" id="{90DE049E-840C-2F16-39B2-9401AADF12E4}"/>
              </a:ext>
            </a:extLst>
          </p:cNvPr>
          <p:cNvSpPr>
            <a:spLocks noGrp="1"/>
          </p:cNvSpPr>
          <p:nvPr>
            <p:ph type="body" sz="quarter" idx="11" hasCustomPrompt="1"/>
          </p:nvPr>
        </p:nvSpPr>
        <p:spPr>
          <a:xfrm>
            <a:off x="446809" y="4966963"/>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9" name="Title">
            <a:extLst>
              <a:ext uri="{FF2B5EF4-FFF2-40B4-BE49-F238E27FC236}">
                <a16:creationId xmlns:a16="http://schemas.microsoft.com/office/drawing/2014/main" id="{20D88414-9A96-F289-9DD5-2F5DB25A357B}"/>
              </a:ext>
            </a:extLst>
          </p:cNvPr>
          <p:cNvSpPr>
            <a:spLocks noGrp="1"/>
          </p:cNvSpPr>
          <p:nvPr>
            <p:ph type="body" sz="quarter" idx="12" hasCustomPrompt="1"/>
          </p:nvPr>
        </p:nvSpPr>
        <p:spPr>
          <a:xfrm>
            <a:off x="446809" y="5217068"/>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10" name="Presenter">
            <a:extLst>
              <a:ext uri="{FF2B5EF4-FFF2-40B4-BE49-F238E27FC236}">
                <a16:creationId xmlns:a16="http://schemas.microsoft.com/office/drawing/2014/main" id="{E3FEC403-5B58-D5F5-0758-C05B6BF71FA2}"/>
              </a:ext>
            </a:extLst>
          </p:cNvPr>
          <p:cNvSpPr>
            <a:spLocks noGrp="1"/>
          </p:cNvSpPr>
          <p:nvPr>
            <p:ph type="body" sz="quarter" idx="22" hasCustomPrompt="1"/>
          </p:nvPr>
        </p:nvSpPr>
        <p:spPr>
          <a:xfrm>
            <a:off x="457200" y="5532877"/>
            <a:ext cx="8132182" cy="232393"/>
          </a:xfrm>
          <a:prstGeom prst="rect">
            <a:avLst/>
          </a:prstGeom>
        </p:spPr>
        <p:txBody>
          <a:bodyPr lIns="0" tIns="0" rIns="0" bIns="0" anchor="ctr" anchorCtr="0"/>
          <a:lstStyle>
            <a:lvl1pPr marL="0" indent="0">
              <a:lnSpc>
                <a:spcPts val="2000"/>
              </a:lnSpc>
              <a:spcBef>
                <a:spcPts val="0"/>
              </a:spcBef>
              <a:buNone/>
              <a:defRPr sz="1800" b="1"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Presenter</a:t>
            </a:r>
          </a:p>
        </p:txBody>
      </p:sp>
      <p:sp>
        <p:nvSpPr>
          <p:cNvPr id="11" name="Title">
            <a:extLst>
              <a:ext uri="{FF2B5EF4-FFF2-40B4-BE49-F238E27FC236}">
                <a16:creationId xmlns:a16="http://schemas.microsoft.com/office/drawing/2014/main" id="{73810354-32F0-44FB-E03B-5B81353DBEFC}"/>
              </a:ext>
            </a:extLst>
          </p:cNvPr>
          <p:cNvSpPr>
            <a:spLocks noGrp="1"/>
          </p:cNvSpPr>
          <p:nvPr>
            <p:ph type="body" sz="quarter" idx="23" hasCustomPrompt="1"/>
          </p:nvPr>
        </p:nvSpPr>
        <p:spPr>
          <a:xfrm>
            <a:off x="457200" y="5778261"/>
            <a:ext cx="8132182" cy="232393"/>
          </a:xfrm>
          <a:prstGeom prst="rect">
            <a:avLst/>
          </a:prstGeom>
        </p:spPr>
        <p:txBody>
          <a:bodyPr lIns="0" tIns="0" rIns="0" bIns="0" anchor="ctr" anchorCtr="0"/>
          <a:lstStyle>
            <a:lvl1pPr marL="0" indent="0">
              <a:lnSpc>
                <a:spcPts val="2000"/>
              </a:lnSpc>
              <a:spcBef>
                <a:spcPts val="0"/>
              </a:spcBef>
              <a:buNone/>
              <a:defRPr sz="18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Title</a:t>
            </a:r>
          </a:p>
        </p:txBody>
      </p:sp>
      <p:sp>
        <p:nvSpPr>
          <p:cNvPr id="8" name="Date">
            <a:extLst>
              <a:ext uri="{FF2B5EF4-FFF2-40B4-BE49-F238E27FC236}">
                <a16:creationId xmlns:a16="http://schemas.microsoft.com/office/drawing/2014/main" id="{720F8FE9-B957-3744-725F-FF9B828B61AA}"/>
              </a:ext>
            </a:extLst>
          </p:cNvPr>
          <p:cNvSpPr>
            <a:spLocks noGrp="1"/>
          </p:cNvSpPr>
          <p:nvPr>
            <p:ph type="body" sz="quarter" idx="21" hasCustomPrompt="1"/>
          </p:nvPr>
        </p:nvSpPr>
        <p:spPr>
          <a:xfrm>
            <a:off x="457200" y="6248345"/>
            <a:ext cx="1815412" cy="290478"/>
          </a:xfrm>
          <a:prstGeom prst="rect">
            <a:avLst/>
          </a:prstGeom>
        </p:spPr>
        <p:txBody>
          <a:bodyPr lIns="0" tIns="0" rIns="0" bIns="0" anchor="ctr" anchorCtr="0"/>
          <a:lstStyle>
            <a:lvl1pPr marL="0" indent="0" algn="l">
              <a:lnSpc>
                <a:spcPts val="1400"/>
              </a:lnSpc>
              <a:spcBef>
                <a:spcPts val="0"/>
              </a:spcBef>
              <a:buNone/>
              <a:defRPr sz="1400" b="0" i="0">
                <a:solidFill>
                  <a:schemeClr val="accent3"/>
                </a:solidFill>
                <a:latin typeface="Aptos Narrow" panose="020B0004020202020204" pitchFamily="34" charset="0"/>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Month XX, XXXX</a:t>
            </a:r>
          </a:p>
        </p:txBody>
      </p:sp>
      <p:sp>
        <p:nvSpPr>
          <p:cNvPr id="7" name="URL">
            <a:extLst>
              <a:ext uri="{FF2B5EF4-FFF2-40B4-BE49-F238E27FC236}">
                <a16:creationId xmlns:a16="http://schemas.microsoft.com/office/drawing/2014/main" id="{42723FEF-AC93-945F-6A5B-1D47487C4CD1}"/>
              </a:ext>
            </a:extLst>
          </p:cNvPr>
          <p:cNvSpPr>
            <a:spLocks noGrp="1"/>
          </p:cNvSpPr>
          <p:nvPr>
            <p:ph type="body" sz="quarter" idx="20" hasCustomPrompt="1"/>
          </p:nvPr>
        </p:nvSpPr>
        <p:spPr>
          <a:xfrm>
            <a:off x="3600591" y="6193620"/>
            <a:ext cx="4978400" cy="365125"/>
          </a:xfrm>
          <a:prstGeom prst="rect">
            <a:avLst/>
          </a:prstGeom>
        </p:spPr>
        <p:txBody>
          <a:bodyPr lIns="0" tIns="0" rIns="0" bIns="0" anchor="ctr" anchorCtr="0"/>
          <a:lstStyle>
            <a:lvl1pPr marL="0" indent="0" algn="ctr">
              <a:buNone/>
              <a:defRPr sz="2000" b="1" i="0">
                <a:solidFill>
                  <a:schemeClr val="tx2"/>
                </a:solidFill>
                <a:latin typeface="Aptos Narrow" panose="020B0004020202020204" pitchFamily="34" charset="0"/>
              </a:defRPr>
            </a:lvl1pPr>
            <a:lvl2pPr marL="457200" indent="0" algn="ctr">
              <a:buNone/>
              <a:defRPr sz="1600" b="1" i="0">
                <a:solidFill>
                  <a:schemeClr val="accent6">
                    <a:lumMod val="60000"/>
                    <a:lumOff val="40000"/>
                  </a:schemeClr>
                </a:solidFill>
                <a:latin typeface="Aptos Narrow" panose="020B0004020202020204" pitchFamily="34" charset="0"/>
              </a:defRPr>
            </a:lvl2pPr>
            <a:lvl3pPr marL="914400" indent="0" algn="ctr">
              <a:buNone/>
              <a:defRPr sz="1600" b="1" i="0">
                <a:solidFill>
                  <a:schemeClr val="accent6">
                    <a:lumMod val="60000"/>
                    <a:lumOff val="40000"/>
                  </a:schemeClr>
                </a:solidFill>
                <a:latin typeface="Aptos Narrow" panose="020B0004020202020204" pitchFamily="34" charset="0"/>
              </a:defRPr>
            </a:lvl3pPr>
            <a:lvl4pPr marL="1371600" indent="0" algn="ctr">
              <a:buNone/>
              <a:defRPr sz="1600" b="1" i="0">
                <a:solidFill>
                  <a:schemeClr val="accent6">
                    <a:lumMod val="60000"/>
                    <a:lumOff val="40000"/>
                  </a:schemeClr>
                </a:solidFill>
                <a:latin typeface="Aptos Narrow" panose="020B0004020202020204" pitchFamily="34" charset="0"/>
              </a:defRPr>
            </a:lvl4pPr>
            <a:lvl5pPr marL="1828800" indent="0" algn="ctr">
              <a:buNone/>
              <a:defRPr sz="1600" b="1" i="0">
                <a:solidFill>
                  <a:schemeClr val="accent6">
                    <a:lumMod val="60000"/>
                    <a:lumOff val="40000"/>
                  </a:schemeClr>
                </a:solidFill>
                <a:latin typeface="Aptos Narrow" panose="020B0004020202020204" pitchFamily="34" charset="0"/>
              </a:defRPr>
            </a:lvl5pPr>
          </a:lstStyle>
          <a:p>
            <a:pPr lvl="0"/>
            <a:r>
              <a:rPr lang="en-US"/>
              <a:t>URL</a:t>
            </a:r>
          </a:p>
        </p:txBody>
      </p:sp>
      <p:sp>
        <p:nvSpPr>
          <p:cNvPr id="16" name="Icon placeholder">
            <a:extLst>
              <a:ext uri="{FF2B5EF4-FFF2-40B4-BE49-F238E27FC236}">
                <a16:creationId xmlns:a16="http://schemas.microsoft.com/office/drawing/2014/main" id="{D1A2BDCD-1705-2BEC-C1CD-E3E37C37E194}"/>
              </a:ext>
            </a:extLst>
          </p:cNvPr>
          <p:cNvSpPr>
            <a:spLocks noGrp="1"/>
          </p:cNvSpPr>
          <p:nvPr>
            <p:ph type="pic" sz="quarter" idx="14" hasCustomPrompt="1"/>
          </p:nvPr>
        </p:nvSpPr>
        <p:spPr>
          <a:xfrm>
            <a:off x="10350631" y="5059389"/>
            <a:ext cx="1384169" cy="1384169"/>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Logo</a:t>
            </a:r>
          </a:p>
        </p:txBody>
      </p:sp>
    </p:spTree>
    <p:extLst>
      <p:ext uri="{BB962C8B-B14F-4D97-AF65-F5344CB8AC3E}">
        <p14:creationId xmlns:p14="http://schemas.microsoft.com/office/powerpoint/2010/main" val="1211789103"/>
      </p:ext>
    </p:extLst>
  </p:cSld>
  <p:clrMapOvr>
    <a:masterClrMapping/>
  </p:clrMapOvr>
  <p:extLst>
    <p:ext uri="{DCECCB84-F9BA-43D5-87BE-67443E8EF086}">
      <p15:sldGuideLst xmlns:p15="http://schemas.microsoft.com/office/powerpoint/2012/main">
        <p15:guide id="1" orient="horz" pos="2484"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ne Text Box">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DDEF7B5-4E69-591B-66CB-E7D41715BB23}"/>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0" y="0"/>
            <a:ext cx="12192000" cy="6858000"/>
          </a:xfrm>
          <a:prstGeom prst="rect">
            <a:avLst/>
          </a:prstGeom>
        </p:spPr>
      </p:pic>
      <p:sp>
        <p:nvSpPr>
          <p:cNvPr id="6" name="Title">
            <a:extLst>
              <a:ext uri="{FF2B5EF4-FFF2-40B4-BE49-F238E27FC236}">
                <a16:creationId xmlns:a16="http://schemas.microsoft.com/office/drawing/2014/main" id="{7E687CA2-78B0-4204-F1A0-01ADB26A4655}"/>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One Text Box</a:t>
            </a:r>
          </a:p>
        </p:txBody>
      </p:sp>
      <p:sp>
        <p:nvSpPr>
          <p:cNvPr id="15" name="Subtitle">
            <a:extLst>
              <a:ext uri="{FF2B5EF4-FFF2-40B4-BE49-F238E27FC236}">
                <a16:creationId xmlns:a16="http://schemas.microsoft.com/office/drawing/2014/main" id="{3E1EE41B-8AFD-3F5F-D494-9059C24903F0}"/>
              </a:ext>
            </a:extLst>
          </p:cNvPr>
          <p:cNvSpPr>
            <a:spLocks noGrp="1"/>
          </p:cNvSpPr>
          <p:nvPr>
            <p:ph type="body" sz="quarter" idx="11" hasCustomPrompt="1"/>
          </p:nvPr>
        </p:nvSpPr>
        <p:spPr>
          <a:xfrm>
            <a:off x="444030" y="831251"/>
            <a:ext cx="1127759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 box">
            <a:extLst>
              <a:ext uri="{FF2B5EF4-FFF2-40B4-BE49-F238E27FC236}">
                <a16:creationId xmlns:a16="http://schemas.microsoft.com/office/drawing/2014/main" id="{D5531057-6D8A-31C1-E72F-9F906B688FEA}"/>
              </a:ext>
            </a:extLst>
          </p:cNvPr>
          <p:cNvSpPr>
            <a:spLocks noGrp="1"/>
          </p:cNvSpPr>
          <p:nvPr>
            <p:ph type="body" sz="quarter" idx="12"/>
          </p:nvPr>
        </p:nvSpPr>
        <p:spPr>
          <a:xfrm>
            <a:off x="457200" y="1819273"/>
            <a:ext cx="11251780" cy="3977640"/>
          </a:xfrm>
          <a:prstGeom prst="rect">
            <a:avLst/>
          </a:prstGeom>
        </p:spPr>
        <p:txBody>
          <a:bodyPr lIns="0" tIns="0" rIns="0" bIns="0"/>
          <a:lstStyle>
            <a:lvl1pPr marL="342900" indent="-342900">
              <a:buSzPct val="1000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352425" indent="-123825">
              <a:buFont typeface="Arial" panose="020B0604020202020204" pitchFamily="34" charset="0"/>
              <a:buChar char="•"/>
              <a:tabLst/>
              <a:defRPr sz="2200" b="0" i="0">
                <a:solidFill>
                  <a:schemeClr val="accent4"/>
                </a:solidFill>
                <a:latin typeface="Aptos Narrow" panose="020B0004020202020204" pitchFamily="34" charset="0"/>
              </a:defRPr>
            </a:lvl2pPr>
            <a:lvl3pPr marL="804863" indent="-223838">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pic>
        <p:nvPicPr>
          <p:cNvPr id="14" name="Logo">
            <a:extLst>
              <a:ext uri="{FF2B5EF4-FFF2-40B4-BE49-F238E27FC236}">
                <a16:creationId xmlns:a16="http://schemas.microsoft.com/office/drawing/2014/main" id="{64139A27-7E24-EEB7-5649-59C59EAA05F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7C5A9B7E-D95F-7D03-833D-7B98F64AA923}"/>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9787123B-FAB8-76E2-7CC2-F668696EF13A}"/>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spTree>
    <p:extLst>
      <p:ext uri="{BB962C8B-B14F-4D97-AF65-F5344CB8AC3E}">
        <p14:creationId xmlns:p14="http://schemas.microsoft.com/office/powerpoint/2010/main" val="293509816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ne Text + Icon">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852A4A84-448D-3336-870C-2412493A05DA}"/>
              </a:ext>
            </a:extLst>
          </p:cNvPr>
          <p:cNvSpPr>
            <a:spLocks noGrp="1"/>
          </p:cNvSpPr>
          <p:nvPr>
            <p:ph type="title" hasCustomPrompt="1"/>
          </p:nvPr>
        </p:nvSpPr>
        <p:spPr>
          <a:xfrm>
            <a:off x="443813" y="392517"/>
            <a:ext cx="10131290"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One Text Box + Icon</a:t>
            </a:r>
          </a:p>
        </p:txBody>
      </p:sp>
      <p:sp>
        <p:nvSpPr>
          <p:cNvPr id="15" name="Subtitle">
            <a:extLst>
              <a:ext uri="{FF2B5EF4-FFF2-40B4-BE49-F238E27FC236}">
                <a16:creationId xmlns:a16="http://schemas.microsoft.com/office/drawing/2014/main" id="{3E1EE41B-8AFD-3F5F-D494-9059C24903F0}"/>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7" name="Icon">
            <a:extLst>
              <a:ext uri="{FF2B5EF4-FFF2-40B4-BE49-F238E27FC236}">
                <a16:creationId xmlns:a16="http://schemas.microsoft.com/office/drawing/2014/main" id="{6031B1A7-58CB-5ABF-96A8-19F62DAD1288}"/>
              </a:ext>
            </a:extLst>
          </p:cNvPr>
          <p:cNvSpPr>
            <a:spLocks noGrp="1"/>
          </p:cNvSpPr>
          <p:nvPr>
            <p:ph type="pic" sz="quarter" idx="13" hasCustomPrompt="1"/>
          </p:nvPr>
        </p:nvSpPr>
        <p:spPr>
          <a:xfrm>
            <a:off x="10831513" y="370307"/>
            <a:ext cx="877467" cy="877467"/>
          </a:xfrm>
          <a:prstGeom prst="rect">
            <a:avLst/>
          </a:prstGeom>
        </p:spPr>
        <p:txBody>
          <a:bodyPr/>
          <a:lstStyle>
            <a:lvl1pPr marL="0" indent="0">
              <a:buNone/>
              <a:defRPr sz="1600"/>
            </a:lvl1pPr>
          </a:lstStyle>
          <a:p>
            <a:r>
              <a:rPr lang="en-US"/>
              <a:t>Icon</a:t>
            </a:r>
          </a:p>
        </p:txBody>
      </p:sp>
      <p:sp>
        <p:nvSpPr>
          <p:cNvPr id="2" name="Text box">
            <a:extLst>
              <a:ext uri="{FF2B5EF4-FFF2-40B4-BE49-F238E27FC236}">
                <a16:creationId xmlns:a16="http://schemas.microsoft.com/office/drawing/2014/main" id="{FB2CDBC7-07C2-9EE5-80C1-81B91BB90DF6}"/>
              </a:ext>
            </a:extLst>
          </p:cNvPr>
          <p:cNvSpPr>
            <a:spLocks noGrp="1"/>
          </p:cNvSpPr>
          <p:nvPr>
            <p:ph type="body" sz="quarter" idx="12"/>
          </p:nvPr>
        </p:nvSpPr>
        <p:spPr>
          <a:xfrm>
            <a:off x="457200" y="1819273"/>
            <a:ext cx="11251780" cy="3977640"/>
          </a:xfrm>
          <a:prstGeom prst="rect">
            <a:avLst/>
          </a:prstGeom>
        </p:spPr>
        <p:txBody>
          <a:bodyPr lIns="0" tIns="0" rIns="0" bIns="0"/>
          <a:lstStyle>
            <a:lvl1pPr marL="342900" indent="-3429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465138" indent="-227013">
              <a:buSzPct val="90000"/>
              <a:buFont typeface="Arial" panose="020B0604020202020204" pitchFamily="34" charset="0"/>
              <a:buChar char="•"/>
              <a:tabLst/>
              <a:defRPr sz="2200" b="0" i="0">
                <a:solidFill>
                  <a:schemeClr val="accent4"/>
                </a:solidFill>
                <a:latin typeface="Aptos Narrow" panose="020B0004020202020204" pitchFamily="34" charset="0"/>
              </a:defRPr>
            </a:lvl2pPr>
            <a:lvl3pPr marL="695325" indent="-231775">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pic>
        <p:nvPicPr>
          <p:cNvPr id="18" name="Logo">
            <a:extLst>
              <a:ext uri="{FF2B5EF4-FFF2-40B4-BE49-F238E27FC236}">
                <a16:creationId xmlns:a16="http://schemas.microsoft.com/office/drawing/2014/main" id="{F454D7D9-AEAC-7505-8F4F-71063F530CB3}"/>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7" name="URL">
            <a:extLst>
              <a:ext uri="{FF2B5EF4-FFF2-40B4-BE49-F238E27FC236}">
                <a16:creationId xmlns:a16="http://schemas.microsoft.com/office/drawing/2014/main" id="{1BB63A3A-C0D3-EACE-3677-E8C4F8134E79}"/>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8CF42D81-C713-6027-6A1B-91AA1C8231DD}"/>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CFED6052-F687-EDC9-5AAB-49BD50738E8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70817862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guide id="12" orient="horz" pos="364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BAFBF22-0E83-D180-5EB7-5272BA2D0DB4}"/>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Text Boxes</a:t>
            </a:r>
          </a:p>
        </p:txBody>
      </p:sp>
      <p:sp>
        <p:nvSpPr>
          <p:cNvPr id="12" name="Subtitle">
            <a:extLst>
              <a:ext uri="{FF2B5EF4-FFF2-40B4-BE49-F238E27FC236}">
                <a16:creationId xmlns:a16="http://schemas.microsoft.com/office/drawing/2014/main" id="{B8F9CA11-C09D-2FB7-D08C-7D1F33F21630}"/>
              </a:ext>
            </a:extLst>
          </p:cNvPr>
          <p:cNvSpPr>
            <a:spLocks noGrp="1"/>
          </p:cNvSpPr>
          <p:nvPr>
            <p:ph type="body" sz="quarter" idx="11" hasCustomPrompt="1"/>
          </p:nvPr>
        </p:nvSpPr>
        <p:spPr>
          <a:xfrm>
            <a:off x="444031" y="831251"/>
            <a:ext cx="1127738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7" name="Placeholder 1">
            <a:extLst>
              <a:ext uri="{FF2B5EF4-FFF2-40B4-BE49-F238E27FC236}">
                <a16:creationId xmlns:a16="http://schemas.microsoft.com/office/drawing/2014/main" id="{AAA0E45E-7BC7-5267-FB52-369C03C511C6}"/>
              </a:ext>
            </a:extLst>
          </p:cNvPr>
          <p:cNvSpPr>
            <a:spLocks noGrp="1"/>
          </p:cNvSpPr>
          <p:nvPr>
            <p:ph type="body" sz="quarter" idx="12"/>
          </p:nvPr>
        </p:nvSpPr>
        <p:spPr>
          <a:xfrm>
            <a:off x="457200" y="1819275"/>
            <a:ext cx="5400675" cy="3977640"/>
          </a:xfrm>
          <a:prstGeom prst="rect">
            <a:avLst/>
          </a:prstGeom>
        </p:spPr>
        <p:txBody>
          <a:bodyPr lIns="0" tIns="0" rIns="0" bIns="0"/>
          <a:lstStyle>
            <a:lvl1pPr marL="239713" indent="-239713">
              <a:buSzPct val="80000"/>
              <a:buFont typeface="Arial" panose="020B0604020202020204" pitchFamily="34" charset="0"/>
              <a:buChar char="•"/>
              <a:tabLst/>
              <a:defRPr b="0" i="0">
                <a:solidFill>
                  <a:schemeClr val="accent4"/>
                </a:solidFill>
                <a:latin typeface="Aptos Narrow" panose="020B0004020202020204" pitchFamily="34" charset="0"/>
              </a:defRPr>
            </a:lvl1pPr>
            <a:lvl2pPr marL="465138" indent="-227013">
              <a:buSzPct val="90000"/>
              <a:buFont typeface="Arial" panose="020B0604020202020204" pitchFamily="34" charset="0"/>
              <a:buChar char="•"/>
              <a:tabLst/>
              <a:defRPr lang="en-US" sz="2200" b="0" i="0" kern="1200" dirty="0" smtClean="0">
                <a:solidFill>
                  <a:schemeClr val="accent4"/>
                </a:solidFill>
                <a:latin typeface="Aptos Narrow" panose="020B0004020202020204" pitchFamily="34" charset="0"/>
                <a:ea typeface="+mn-ea"/>
                <a:cs typeface="+mn-cs"/>
              </a:defRPr>
            </a:lvl2pPr>
            <a:lvl3pPr marL="868362" indent="-28575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lvl="0"/>
            <a:r>
              <a:rPr lang="en-US"/>
              <a:t>Click to edit Master text styles</a:t>
            </a:r>
          </a:p>
        </p:txBody>
      </p:sp>
      <p:sp>
        <p:nvSpPr>
          <p:cNvPr id="7" name="Placeholder 2">
            <a:extLst>
              <a:ext uri="{FF2B5EF4-FFF2-40B4-BE49-F238E27FC236}">
                <a16:creationId xmlns:a16="http://schemas.microsoft.com/office/drawing/2014/main" id="{DDC38092-D51E-5457-6D0C-CA10AC3674F4}"/>
              </a:ext>
            </a:extLst>
          </p:cNvPr>
          <p:cNvSpPr>
            <a:spLocks noGrp="1"/>
          </p:cNvSpPr>
          <p:nvPr>
            <p:ph type="body" sz="quarter" idx="13"/>
          </p:nvPr>
        </p:nvSpPr>
        <p:spPr>
          <a:xfrm>
            <a:off x="6334127" y="1819275"/>
            <a:ext cx="5400675" cy="3977640"/>
          </a:xfrm>
          <a:prstGeom prst="rect">
            <a:avLst/>
          </a:prstGeom>
        </p:spPr>
        <p:txBody>
          <a:bodyPr lIns="0" tIns="0" rIns="0" bIns="0"/>
          <a:lstStyle>
            <a:lvl1pPr marL="231775" indent="-231775">
              <a:buSzPct val="80000"/>
              <a:buFont typeface="Arial" panose="020B0604020202020204" pitchFamily="34" charset="0"/>
              <a:buChar char="•"/>
              <a:tabLst/>
              <a:defRPr lang="en-US" sz="2400" b="0" i="0" kern="1200" dirty="0">
                <a:solidFill>
                  <a:schemeClr val="accent4"/>
                </a:solidFill>
                <a:latin typeface="Aptos Narrow" panose="020B0004020202020204" pitchFamily="34" charset="0"/>
                <a:ea typeface="+mn-ea"/>
                <a:cs typeface="+mn-cs"/>
              </a:defRPr>
            </a:lvl1pPr>
            <a:lvl2pPr marL="465138" indent="-227013">
              <a:buSzPct val="90000"/>
              <a:buFont typeface="Arial" panose="020B0604020202020204" pitchFamily="34" charset="0"/>
              <a:buChar char="•"/>
              <a:tabLst/>
              <a:defRPr lang="en-US" sz="2200" b="0" i="0" kern="1200" dirty="0" smtClean="0">
                <a:solidFill>
                  <a:schemeClr val="accent4"/>
                </a:solidFill>
                <a:latin typeface="Aptos Narrow" panose="020B0004020202020204" pitchFamily="34" charset="0"/>
                <a:ea typeface="+mn-ea"/>
                <a:cs typeface="+mn-cs"/>
              </a:defRPr>
            </a:lvl2pPr>
            <a:lvl3pPr marL="868362" indent="-28575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lvl="0"/>
            <a:r>
              <a:rPr lang="en-US"/>
              <a:t>Click to edit Master text styles</a:t>
            </a:r>
          </a:p>
        </p:txBody>
      </p:sp>
      <p:pic>
        <p:nvPicPr>
          <p:cNvPr id="22" name="Logo">
            <a:extLst>
              <a:ext uri="{FF2B5EF4-FFF2-40B4-BE49-F238E27FC236}">
                <a16:creationId xmlns:a16="http://schemas.microsoft.com/office/drawing/2014/main" id="{5C4A6666-6C63-A66E-67D2-7F413D6D636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21" name="URL">
            <a:extLst>
              <a:ext uri="{FF2B5EF4-FFF2-40B4-BE49-F238E27FC236}">
                <a16:creationId xmlns:a16="http://schemas.microsoft.com/office/drawing/2014/main" id="{CDB6D8A0-853B-A530-63F5-AA8F51D7D4D0}"/>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8" name="Slide #">
            <a:extLst>
              <a:ext uri="{FF2B5EF4-FFF2-40B4-BE49-F238E27FC236}">
                <a16:creationId xmlns:a16="http://schemas.microsoft.com/office/drawing/2014/main" id="{47A11BEC-4EAA-3537-27C9-DF7B02CAE290}"/>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3" name="Graphic 2">
            <a:extLst>
              <a:ext uri="{FF2B5EF4-FFF2-40B4-BE49-F238E27FC236}">
                <a16:creationId xmlns:a16="http://schemas.microsoft.com/office/drawing/2014/main" id="{4CE2DABD-9C8F-7AEA-10EE-EAFAB89F5FD0}"/>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20204527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_1">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BAFBF22-0E83-D180-5EB7-5272BA2D0DB4}"/>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Text Boxes</a:t>
            </a:r>
          </a:p>
        </p:txBody>
      </p:sp>
      <p:sp>
        <p:nvSpPr>
          <p:cNvPr id="12" name="Subtitle">
            <a:extLst>
              <a:ext uri="{FF2B5EF4-FFF2-40B4-BE49-F238E27FC236}">
                <a16:creationId xmlns:a16="http://schemas.microsoft.com/office/drawing/2014/main" id="{B8F9CA11-C09D-2FB7-D08C-7D1F33F21630}"/>
              </a:ext>
            </a:extLst>
          </p:cNvPr>
          <p:cNvSpPr>
            <a:spLocks noGrp="1"/>
          </p:cNvSpPr>
          <p:nvPr>
            <p:ph type="body" sz="quarter" idx="11" hasCustomPrompt="1"/>
          </p:nvPr>
        </p:nvSpPr>
        <p:spPr>
          <a:xfrm>
            <a:off x="444031" y="831251"/>
            <a:ext cx="1127738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7" name="Placeholder 1">
            <a:extLst>
              <a:ext uri="{FF2B5EF4-FFF2-40B4-BE49-F238E27FC236}">
                <a16:creationId xmlns:a16="http://schemas.microsoft.com/office/drawing/2014/main" id="{AAA0E45E-7BC7-5267-FB52-369C03C511C6}"/>
              </a:ext>
            </a:extLst>
          </p:cNvPr>
          <p:cNvSpPr>
            <a:spLocks noGrp="1"/>
          </p:cNvSpPr>
          <p:nvPr>
            <p:ph type="body" sz="quarter" idx="12"/>
          </p:nvPr>
        </p:nvSpPr>
        <p:spPr>
          <a:xfrm>
            <a:off x="306597" y="1583181"/>
            <a:ext cx="11524992" cy="901007"/>
          </a:xfrm>
          <a:prstGeom prst="rect">
            <a:avLst/>
          </a:prstGeom>
        </p:spPr>
        <p:txBody>
          <a:bodyPr lIns="0" tIns="0" rIns="0" bIns="0"/>
          <a:lstStyle>
            <a:lvl1pPr marL="239713" indent="-239713">
              <a:buSzPct val="80000"/>
              <a:buFont typeface="Arial" panose="020B0604020202020204" pitchFamily="34" charset="0"/>
              <a:buChar char="•"/>
              <a:tabLst/>
              <a:defRPr b="0" i="0">
                <a:solidFill>
                  <a:schemeClr val="accent4"/>
                </a:solidFill>
                <a:latin typeface="Aptos Narrow" panose="020B0004020202020204" pitchFamily="34" charset="0"/>
              </a:defRPr>
            </a:lvl1pPr>
            <a:lvl2pPr marL="465138" indent="-227013">
              <a:buSzPct val="90000"/>
              <a:buFont typeface="Arial" panose="020B0604020202020204" pitchFamily="34" charset="0"/>
              <a:buChar char="•"/>
              <a:tabLst/>
              <a:defRPr lang="en-US" sz="2200" b="0" i="0" kern="1200" dirty="0" smtClean="0">
                <a:solidFill>
                  <a:schemeClr val="accent4"/>
                </a:solidFill>
                <a:latin typeface="Aptos Narrow" panose="020B0004020202020204" pitchFamily="34" charset="0"/>
                <a:ea typeface="+mn-ea"/>
                <a:cs typeface="+mn-cs"/>
              </a:defRPr>
            </a:lvl2pPr>
            <a:lvl3pPr marL="868362" indent="-28575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lvl="0"/>
            <a:r>
              <a:rPr lang="en-US" dirty="0"/>
              <a:t>Click to edit Master text styles</a:t>
            </a:r>
          </a:p>
        </p:txBody>
      </p:sp>
      <p:sp>
        <p:nvSpPr>
          <p:cNvPr id="8" name="Text Placeholder 7">
            <a:extLst>
              <a:ext uri="{FF2B5EF4-FFF2-40B4-BE49-F238E27FC236}">
                <a16:creationId xmlns:a16="http://schemas.microsoft.com/office/drawing/2014/main" id="{3439B093-9E20-2F8E-08D0-E51162335DC6}"/>
              </a:ext>
            </a:extLst>
          </p:cNvPr>
          <p:cNvSpPr>
            <a:spLocks noGrp="1"/>
          </p:cNvSpPr>
          <p:nvPr>
            <p:ph type="body" sz="quarter" idx="14"/>
          </p:nvPr>
        </p:nvSpPr>
        <p:spPr>
          <a:xfrm>
            <a:off x="306597" y="2834050"/>
            <a:ext cx="11538510" cy="11620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9">
            <a:extLst>
              <a:ext uri="{FF2B5EF4-FFF2-40B4-BE49-F238E27FC236}">
                <a16:creationId xmlns:a16="http://schemas.microsoft.com/office/drawing/2014/main" id="{4B23F947-855F-1437-54D9-F33567AB3B2D}"/>
              </a:ext>
            </a:extLst>
          </p:cNvPr>
          <p:cNvSpPr>
            <a:spLocks noGrp="1"/>
          </p:cNvSpPr>
          <p:nvPr>
            <p:ph type="pic" sz="quarter" idx="15"/>
          </p:nvPr>
        </p:nvSpPr>
        <p:spPr>
          <a:xfrm>
            <a:off x="306597" y="4450162"/>
            <a:ext cx="11524992" cy="953509"/>
          </a:xfrm>
          <a:prstGeom prst="rect">
            <a:avLst/>
          </a:prstGeom>
        </p:spPr>
        <p:txBody>
          <a:bodyPr/>
          <a:lstStyle/>
          <a:p>
            <a:endParaRPr lang="en-US"/>
          </a:p>
        </p:txBody>
      </p:sp>
      <p:pic>
        <p:nvPicPr>
          <p:cNvPr id="3" name="Graphic 2">
            <a:extLst>
              <a:ext uri="{FF2B5EF4-FFF2-40B4-BE49-F238E27FC236}">
                <a16:creationId xmlns:a16="http://schemas.microsoft.com/office/drawing/2014/main" id="{4CE2DABD-9C8F-7AEA-10EE-EAFAB89F5FD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0" y="0"/>
            <a:ext cx="12192000" cy="6858000"/>
          </a:xfrm>
          <a:prstGeom prst="rect">
            <a:avLst/>
          </a:prstGeom>
        </p:spPr>
      </p:pic>
      <p:pic>
        <p:nvPicPr>
          <p:cNvPr id="22" name="Logo">
            <a:extLst>
              <a:ext uri="{FF2B5EF4-FFF2-40B4-BE49-F238E27FC236}">
                <a16:creationId xmlns:a16="http://schemas.microsoft.com/office/drawing/2014/main" id="{5C4A6666-6C63-A66E-67D2-7F413D6D636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21" name="URL">
            <a:extLst>
              <a:ext uri="{FF2B5EF4-FFF2-40B4-BE49-F238E27FC236}">
                <a16:creationId xmlns:a16="http://schemas.microsoft.com/office/drawing/2014/main" id="{CDB6D8A0-853B-A530-63F5-AA8F51D7D4D0}"/>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8" name="Slide #">
            <a:extLst>
              <a:ext uri="{FF2B5EF4-FFF2-40B4-BE49-F238E27FC236}">
                <a16:creationId xmlns:a16="http://schemas.microsoft.com/office/drawing/2014/main" id="{47A11BEC-4EAA-3537-27C9-DF7B02CAE290}"/>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spTree>
    <p:extLst>
      <p:ext uri="{BB962C8B-B14F-4D97-AF65-F5344CB8AC3E}">
        <p14:creationId xmlns:p14="http://schemas.microsoft.com/office/powerpoint/2010/main" val="161939526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_1">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3BAFBF22-0E83-D180-5EB7-5272BA2D0DB4}"/>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Text Boxes</a:t>
            </a:r>
          </a:p>
        </p:txBody>
      </p:sp>
      <p:sp>
        <p:nvSpPr>
          <p:cNvPr id="12" name="Subtitle">
            <a:extLst>
              <a:ext uri="{FF2B5EF4-FFF2-40B4-BE49-F238E27FC236}">
                <a16:creationId xmlns:a16="http://schemas.microsoft.com/office/drawing/2014/main" id="{B8F9CA11-C09D-2FB7-D08C-7D1F33F21630}"/>
              </a:ext>
            </a:extLst>
          </p:cNvPr>
          <p:cNvSpPr>
            <a:spLocks noGrp="1"/>
          </p:cNvSpPr>
          <p:nvPr>
            <p:ph type="body" sz="quarter" idx="11" hasCustomPrompt="1"/>
          </p:nvPr>
        </p:nvSpPr>
        <p:spPr>
          <a:xfrm>
            <a:off x="444031" y="831251"/>
            <a:ext cx="1127738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7" name="Placeholder 1">
            <a:extLst>
              <a:ext uri="{FF2B5EF4-FFF2-40B4-BE49-F238E27FC236}">
                <a16:creationId xmlns:a16="http://schemas.microsoft.com/office/drawing/2014/main" id="{AAA0E45E-7BC7-5267-FB52-369C03C511C6}"/>
              </a:ext>
            </a:extLst>
          </p:cNvPr>
          <p:cNvSpPr>
            <a:spLocks noGrp="1"/>
          </p:cNvSpPr>
          <p:nvPr>
            <p:ph type="body" sz="quarter" idx="12"/>
          </p:nvPr>
        </p:nvSpPr>
        <p:spPr>
          <a:xfrm>
            <a:off x="306597" y="1458819"/>
            <a:ext cx="11524992" cy="901007"/>
          </a:xfrm>
          <a:prstGeom prst="rect">
            <a:avLst/>
          </a:prstGeom>
        </p:spPr>
        <p:txBody>
          <a:bodyPr lIns="0" tIns="0" rIns="0" bIns="0"/>
          <a:lstStyle>
            <a:lvl1pPr marL="239713" indent="-239713">
              <a:buSzPct val="80000"/>
              <a:buFont typeface="Arial" panose="020B0604020202020204" pitchFamily="34" charset="0"/>
              <a:buChar char="•"/>
              <a:tabLst/>
              <a:defRPr b="0" i="0">
                <a:solidFill>
                  <a:schemeClr val="accent4"/>
                </a:solidFill>
                <a:latin typeface="Aptos Narrow" panose="020B0004020202020204" pitchFamily="34" charset="0"/>
              </a:defRPr>
            </a:lvl1pPr>
            <a:lvl2pPr marL="465138" indent="-227013">
              <a:buSzPct val="90000"/>
              <a:buFont typeface="Arial" panose="020B0604020202020204" pitchFamily="34" charset="0"/>
              <a:buChar char="•"/>
              <a:tabLst/>
              <a:defRPr lang="en-US" sz="2200" b="0" i="0" kern="1200" dirty="0" smtClean="0">
                <a:solidFill>
                  <a:schemeClr val="accent4"/>
                </a:solidFill>
                <a:latin typeface="Aptos Narrow" panose="020B0004020202020204" pitchFamily="34" charset="0"/>
                <a:ea typeface="+mn-ea"/>
                <a:cs typeface="+mn-cs"/>
              </a:defRPr>
            </a:lvl2pPr>
            <a:lvl3pPr marL="868362" indent="-28575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lvl="0"/>
            <a:r>
              <a:rPr lang="en-US" dirty="0"/>
              <a:t>Click to edit Master text styles</a:t>
            </a:r>
          </a:p>
        </p:txBody>
      </p:sp>
      <p:sp>
        <p:nvSpPr>
          <p:cNvPr id="8" name="Text Placeholder 7">
            <a:extLst>
              <a:ext uri="{FF2B5EF4-FFF2-40B4-BE49-F238E27FC236}">
                <a16:creationId xmlns:a16="http://schemas.microsoft.com/office/drawing/2014/main" id="{3439B093-9E20-2F8E-08D0-E51162335DC6}"/>
              </a:ext>
            </a:extLst>
          </p:cNvPr>
          <p:cNvSpPr>
            <a:spLocks noGrp="1"/>
          </p:cNvSpPr>
          <p:nvPr>
            <p:ph type="body" sz="quarter" idx="14"/>
          </p:nvPr>
        </p:nvSpPr>
        <p:spPr>
          <a:xfrm>
            <a:off x="293079" y="2464139"/>
            <a:ext cx="11538510" cy="11620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Graphic 2">
            <a:extLst>
              <a:ext uri="{FF2B5EF4-FFF2-40B4-BE49-F238E27FC236}">
                <a16:creationId xmlns:a16="http://schemas.microsoft.com/office/drawing/2014/main" id="{4CE2DABD-9C8F-7AEA-10EE-EAFAB89F5FD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0" y="0"/>
            <a:ext cx="12192000" cy="6858000"/>
          </a:xfrm>
          <a:prstGeom prst="rect">
            <a:avLst/>
          </a:prstGeom>
        </p:spPr>
      </p:pic>
      <p:pic>
        <p:nvPicPr>
          <p:cNvPr id="22" name="Logo">
            <a:extLst>
              <a:ext uri="{FF2B5EF4-FFF2-40B4-BE49-F238E27FC236}">
                <a16:creationId xmlns:a16="http://schemas.microsoft.com/office/drawing/2014/main" id="{5C4A6666-6C63-A66E-67D2-7F413D6D636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457200" y="5962074"/>
            <a:ext cx="578485" cy="578485"/>
          </a:xfrm>
          <a:prstGeom prst="rect">
            <a:avLst/>
          </a:prstGeom>
        </p:spPr>
      </p:pic>
      <p:sp>
        <p:nvSpPr>
          <p:cNvPr id="21" name="URL">
            <a:extLst>
              <a:ext uri="{FF2B5EF4-FFF2-40B4-BE49-F238E27FC236}">
                <a16:creationId xmlns:a16="http://schemas.microsoft.com/office/drawing/2014/main" id="{CDB6D8A0-853B-A530-63F5-AA8F51D7D4D0}"/>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8" name="Slide #">
            <a:extLst>
              <a:ext uri="{FF2B5EF4-FFF2-40B4-BE49-F238E27FC236}">
                <a16:creationId xmlns:a16="http://schemas.microsoft.com/office/drawing/2014/main" id="{47A11BEC-4EAA-3537-27C9-DF7B02CAE290}"/>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sp>
        <p:nvSpPr>
          <p:cNvPr id="2" name="Text Placeholder 7">
            <a:extLst>
              <a:ext uri="{FF2B5EF4-FFF2-40B4-BE49-F238E27FC236}">
                <a16:creationId xmlns:a16="http://schemas.microsoft.com/office/drawing/2014/main" id="{CD073337-8D54-4CCB-DBBB-A2B112F8C8A3}"/>
              </a:ext>
            </a:extLst>
          </p:cNvPr>
          <p:cNvSpPr>
            <a:spLocks noGrp="1"/>
          </p:cNvSpPr>
          <p:nvPr>
            <p:ph type="body" sz="quarter" idx="15"/>
          </p:nvPr>
        </p:nvSpPr>
        <p:spPr>
          <a:xfrm>
            <a:off x="293079" y="3754926"/>
            <a:ext cx="3812118" cy="457200"/>
          </a:xfrm>
          <a:prstGeom prst="rect">
            <a:avLst/>
          </a:prstGeom>
        </p:spPr>
        <p:txBody>
          <a:bodyPr/>
          <a:lstStyle>
            <a:lvl1pPr>
              <a:buNone/>
              <a:defRPr sz="1600"/>
            </a:lvl1pPr>
          </a:lstStyle>
          <a:p>
            <a:pPr lvl="0"/>
            <a:endParaRPr lang="en-US" dirty="0"/>
          </a:p>
        </p:txBody>
      </p:sp>
      <p:sp>
        <p:nvSpPr>
          <p:cNvPr id="4" name="Text Placeholder 7">
            <a:extLst>
              <a:ext uri="{FF2B5EF4-FFF2-40B4-BE49-F238E27FC236}">
                <a16:creationId xmlns:a16="http://schemas.microsoft.com/office/drawing/2014/main" id="{0C7962DE-3395-187D-0F08-15D7DA146B10}"/>
              </a:ext>
            </a:extLst>
          </p:cNvPr>
          <p:cNvSpPr>
            <a:spLocks noGrp="1"/>
          </p:cNvSpPr>
          <p:nvPr>
            <p:ph type="body" sz="quarter" idx="16"/>
          </p:nvPr>
        </p:nvSpPr>
        <p:spPr>
          <a:xfrm>
            <a:off x="4707824" y="3747131"/>
            <a:ext cx="3378981" cy="457200"/>
          </a:xfrm>
          <a:prstGeom prst="rect">
            <a:avLst/>
          </a:prstGeom>
        </p:spPr>
        <p:txBody>
          <a:bodyPr/>
          <a:lstStyle>
            <a:lvl1pPr>
              <a:buNone/>
              <a:defRPr sz="1600"/>
            </a:lvl1pPr>
          </a:lstStyle>
          <a:p>
            <a:pPr lvl="0"/>
            <a:endParaRPr lang="en-US" dirty="0"/>
          </a:p>
        </p:txBody>
      </p:sp>
      <p:sp>
        <p:nvSpPr>
          <p:cNvPr id="5" name="Text Placeholder 7">
            <a:extLst>
              <a:ext uri="{FF2B5EF4-FFF2-40B4-BE49-F238E27FC236}">
                <a16:creationId xmlns:a16="http://schemas.microsoft.com/office/drawing/2014/main" id="{65149FBA-869D-82C5-7ACC-CAC0F9EF4899}"/>
              </a:ext>
            </a:extLst>
          </p:cNvPr>
          <p:cNvSpPr>
            <a:spLocks noGrp="1"/>
          </p:cNvSpPr>
          <p:nvPr>
            <p:ph type="body" sz="quarter" idx="17"/>
          </p:nvPr>
        </p:nvSpPr>
        <p:spPr>
          <a:xfrm>
            <a:off x="293077" y="4356472"/>
            <a:ext cx="3378981" cy="457200"/>
          </a:xfrm>
          <a:prstGeom prst="rect">
            <a:avLst/>
          </a:prstGeom>
        </p:spPr>
        <p:txBody>
          <a:bodyPr/>
          <a:lstStyle>
            <a:lvl1pPr>
              <a:buNone/>
              <a:defRPr sz="1600"/>
            </a:lvl1pPr>
          </a:lstStyle>
          <a:p>
            <a:pPr lvl="0"/>
            <a:endParaRPr lang="en-US" dirty="0"/>
          </a:p>
        </p:txBody>
      </p:sp>
      <p:sp>
        <p:nvSpPr>
          <p:cNvPr id="7" name="Text Placeholder 7">
            <a:extLst>
              <a:ext uri="{FF2B5EF4-FFF2-40B4-BE49-F238E27FC236}">
                <a16:creationId xmlns:a16="http://schemas.microsoft.com/office/drawing/2014/main" id="{17D8F65E-8BDA-A52B-2403-208442789B40}"/>
              </a:ext>
            </a:extLst>
          </p:cNvPr>
          <p:cNvSpPr>
            <a:spLocks noGrp="1"/>
          </p:cNvSpPr>
          <p:nvPr>
            <p:ph type="body" sz="quarter" idx="18"/>
          </p:nvPr>
        </p:nvSpPr>
        <p:spPr>
          <a:xfrm>
            <a:off x="293077" y="4942409"/>
            <a:ext cx="3378981" cy="457200"/>
          </a:xfrm>
          <a:prstGeom prst="rect">
            <a:avLst/>
          </a:prstGeom>
        </p:spPr>
        <p:txBody>
          <a:bodyPr/>
          <a:lstStyle>
            <a:lvl1pPr>
              <a:buNone/>
              <a:defRPr sz="1600"/>
            </a:lvl1pPr>
          </a:lstStyle>
          <a:p>
            <a:pPr lvl="0"/>
            <a:endParaRPr lang="en-US" dirty="0"/>
          </a:p>
        </p:txBody>
      </p:sp>
      <p:sp>
        <p:nvSpPr>
          <p:cNvPr id="9" name="Text Placeholder 7">
            <a:extLst>
              <a:ext uri="{FF2B5EF4-FFF2-40B4-BE49-F238E27FC236}">
                <a16:creationId xmlns:a16="http://schemas.microsoft.com/office/drawing/2014/main" id="{D8DC36AF-0D0C-F1B1-DF2C-6F221F85F6CD}"/>
              </a:ext>
            </a:extLst>
          </p:cNvPr>
          <p:cNvSpPr>
            <a:spLocks noGrp="1"/>
          </p:cNvSpPr>
          <p:nvPr>
            <p:ph type="body" sz="quarter" idx="19"/>
          </p:nvPr>
        </p:nvSpPr>
        <p:spPr>
          <a:xfrm>
            <a:off x="293077" y="5543955"/>
            <a:ext cx="3378981" cy="457200"/>
          </a:xfrm>
          <a:prstGeom prst="rect">
            <a:avLst/>
          </a:prstGeom>
          <a:solidFill>
            <a:srgbClr val="243052"/>
          </a:solidFill>
        </p:spPr>
        <p:txBody>
          <a:bodyPr/>
          <a:lstStyle>
            <a:lvl1pPr>
              <a:buNone/>
              <a:defRPr sz="1600">
                <a:solidFill>
                  <a:schemeClr val="bg1"/>
                </a:solidFill>
              </a:defRPr>
            </a:lvl1pPr>
          </a:lstStyle>
          <a:p>
            <a:pPr lvl="0"/>
            <a:endParaRPr lang="en-US" dirty="0"/>
          </a:p>
        </p:txBody>
      </p:sp>
    </p:spTree>
    <p:extLst>
      <p:ext uri="{BB962C8B-B14F-4D97-AF65-F5344CB8AC3E}">
        <p14:creationId xmlns:p14="http://schemas.microsoft.com/office/powerpoint/2010/main" val="258627159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Text Boxes (vertical)">
    <p:spTree>
      <p:nvGrpSpPr>
        <p:cNvPr id="1" name=""/>
        <p:cNvGrpSpPr/>
        <p:nvPr/>
      </p:nvGrpSpPr>
      <p:grpSpPr>
        <a:xfrm>
          <a:off x="0" y="0"/>
          <a:ext cx="0" cy="0"/>
          <a:chOff x="0" y="0"/>
          <a:chExt cx="0" cy="0"/>
        </a:xfrm>
      </p:grpSpPr>
      <p:sp>
        <p:nvSpPr>
          <p:cNvPr id="6" name="Title">
            <a:extLst>
              <a:ext uri="{FF2B5EF4-FFF2-40B4-BE49-F238E27FC236}">
                <a16:creationId xmlns:a16="http://schemas.microsoft.com/office/drawing/2014/main" id="{7E687CA2-78B0-4204-F1A0-01ADB26A4655}"/>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Text Boxes - Vertical</a:t>
            </a:r>
          </a:p>
        </p:txBody>
      </p:sp>
      <p:sp>
        <p:nvSpPr>
          <p:cNvPr id="15" name="Subtitle">
            <a:extLst>
              <a:ext uri="{FF2B5EF4-FFF2-40B4-BE49-F238E27FC236}">
                <a16:creationId xmlns:a16="http://schemas.microsoft.com/office/drawing/2014/main" id="{3E1EE41B-8AFD-3F5F-D494-9059C24903F0}"/>
              </a:ext>
            </a:extLst>
          </p:cNvPr>
          <p:cNvSpPr>
            <a:spLocks noGrp="1"/>
          </p:cNvSpPr>
          <p:nvPr>
            <p:ph type="body" sz="quarter" idx="11" hasCustomPrompt="1"/>
          </p:nvPr>
        </p:nvSpPr>
        <p:spPr>
          <a:xfrm>
            <a:off x="444030" y="831251"/>
            <a:ext cx="1127759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Text box">
            <a:extLst>
              <a:ext uri="{FF2B5EF4-FFF2-40B4-BE49-F238E27FC236}">
                <a16:creationId xmlns:a16="http://schemas.microsoft.com/office/drawing/2014/main" id="{36D0A72B-CBC3-466D-E288-0C694F3645A7}"/>
              </a:ext>
            </a:extLst>
          </p:cNvPr>
          <p:cNvSpPr>
            <a:spLocks noGrp="1"/>
          </p:cNvSpPr>
          <p:nvPr>
            <p:ph type="body" sz="quarter" idx="12"/>
          </p:nvPr>
        </p:nvSpPr>
        <p:spPr>
          <a:xfrm>
            <a:off x="457200" y="1819276"/>
            <a:ext cx="11251780" cy="1911742"/>
          </a:xfrm>
          <a:prstGeom prst="rect">
            <a:avLst/>
          </a:prstGeom>
        </p:spPr>
        <p:txBody>
          <a:bodyPr lIns="0" tIns="0" rIns="0" bIns="0"/>
          <a:lstStyle>
            <a:lvl1pPr marL="342900" indent="-342900">
              <a:buSzPct val="1000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463550" indent="-225425">
              <a:buFont typeface="Arial" panose="020B0604020202020204" pitchFamily="34" charset="0"/>
              <a:buChar char="•"/>
              <a:tabLst/>
              <a:defRPr sz="2200" b="0" i="0">
                <a:solidFill>
                  <a:schemeClr val="accent4"/>
                </a:solidFill>
                <a:latin typeface="Aptos Narrow" panose="020B0004020202020204" pitchFamily="34" charset="0"/>
              </a:defRPr>
            </a:lvl2pPr>
            <a:lvl3pPr marL="804863" indent="-223838">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sp>
        <p:nvSpPr>
          <p:cNvPr id="8" name="Text box">
            <a:extLst>
              <a:ext uri="{FF2B5EF4-FFF2-40B4-BE49-F238E27FC236}">
                <a16:creationId xmlns:a16="http://schemas.microsoft.com/office/drawing/2014/main" id="{065B6FDE-9E70-DB02-2195-D2810A0EC50B}"/>
              </a:ext>
            </a:extLst>
          </p:cNvPr>
          <p:cNvSpPr>
            <a:spLocks noGrp="1"/>
          </p:cNvSpPr>
          <p:nvPr>
            <p:ph type="body" sz="quarter" idx="13"/>
          </p:nvPr>
        </p:nvSpPr>
        <p:spPr>
          <a:xfrm>
            <a:off x="457200" y="3879458"/>
            <a:ext cx="11251780" cy="1911742"/>
          </a:xfrm>
          <a:prstGeom prst="rect">
            <a:avLst/>
          </a:prstGeom>
        </p:spPr>
        <p:txBody>
          <a:bodyPr lIns="0" tIns="0" rIns="0" bIns="0"/>
          <a:lstStyle>
            <a:lvl1pPr marL="342900" indent="-342900">
              <a:buSzPct val="100000"/>
              <a:buFont typeface="Arial" panose="020B0604020202020204" pitchFamily="34" charset="0"/>
              <a:buChar char="•"/>
              <a:tabLst/>
              <a:defRPr lang="en-US" sz="2400" b="0" i="0" kern="1200" dirty="0" smtClean="0">
                <a:solidFill>
                  <a:schemeClr val="accent4"/>
                </a:solidFill>
                <a:latin typeface="Aptos Narrow" panose="020B0004020202020204" pitchFamily="34" charset="0"/>
                <a:ea typeface="+mn-ea"/>
                <a:cs typeface="+mn-cs"/>
              </a:defRPr>
            </a:lvl1pPr>
            <a:lvl2pPr marL="463550" indent="-225425">
              <a:buFont typeface="Arial" panose="020B0604020202020204" pitchFamily="34" charset="0"/>
              <a:buChar char="•"/>
              <a:tabLst/>
              <a:defRPr sz="2200" b="0" i="0">
                <a:solidFill>
                  <a:schemeClr val="accent4"/>
                </a:solidFill>
                <a:latin typeface="Aptos Narrow" panose="020B0004020202020204" pitchFamily="34" charset="0"/>
              </a:defRPr>
            </a:lvl2pPr>
            <a:lvl3pPr marL="804863" indent="-223838">
              <a:buFont typeface="Arial" panose="020B0604020202020204" pitchFamily="34" charset="0"/>
              <a:buChar char="•"/>
              <a:tabLst/>
              <a:defRPr sz="2000" b="0" i="0">
                <a:solidFill>
                  <a:schemeClr val="accent4"/>
                </a:solidFill>
                <a:latin typeface="Aptos Narrow" panose="020B0004020202020204" pitchFamily="34" charset="0"/>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1775" lvl="0" indent="-231775">
              <a:buSzPct val="85000"/>
            </a:pPr>
            <a:r>
              <a:rPr lang="en-US"/>
              <a:t>Click to edit Master text styles</a:t>
            </a:r>
          </a:p>
        </p:txBody>
      </p:sp>
      <p:pic>
        <p:nvPicPr>
          <p:cNvPr id="21" name="Logo">
            <a:extLst>
              <a:ext uri="{FF2B5EF4-FFF2-40B4-BE49-F238E27FC236}">
                <a16:creationId xmlns:a16="http://schemas.microsoft.com/office/drawing/2014/main" id="{7EA50772-5F79-C0F9-465E-B40FD32DDC11}"/>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9" name="URL">
            <a:extLst>
              <a:ext uri="{FF2B5EF4-FFF2-40B4-BE49-F238E27FC236}">
                <a16:creationId xmlns:a16="http://schemas.microsoft.com/office/drawing/2014/main" id="{99E07166-501A-0367-2C26-9F5AEEF47D76}"/>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6" name="Slide #">
            <a:extLst>
              <a:ext uri="{FF2B5EF4-FFF2-40B4-BE49-F238E27FC236}">
                <a16:creationId xmlns:a16="http://schemas.microsoft.com/office/drawing/2014/main" id="{C3F283E6-5890-92C5-5422-837BCDB358FD}"/>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E884FBA9-6B2E-80AF-10AF-C49ACEC3C15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731959365"/>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Text Boxes + Ic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460991F3-CEB1-901A-C079-0BB7568C31EF}"/>
              </a:ext>
            </a:extLst>
          </p:cNvPr>
          <p:cNvSpPr>
            <a:spLocks noGrp="1"/>
          </p:cNvSpPr>
          <p:nvPr>
            <p:ph type="title" hasCustomPrompt="1"/>
          </p:nvPr>
        </p:nvSpPr>
        <p:spPr>
          <a:xfrm>
            <a:off x="443813" y="392517"/>
            <a:ext cx="10131290"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Text Boxes + Icon</a:t>
            </a:r>
          </a:p>
        </p:txBody>
      </p:sp>
      <p:sp>
        <p:nvSpPr>
          <p:cNvPr id="12" name="Subtitle">
            <a:extLst>
              <a:ext uri="{FF2B5EF4-FFF2-40B4-BE49-F238E27FC236}">
                <a16:creationId xmlns:a16="http://schemas.microsoft.com/office/drawing/2014/main" id="{B8F9CA11-C09D-2FB7-D08C-7D1F33F21630}"/>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Icon">
            <a:extLst>
              <a:ext uri="{FF2B5EF4-FFF2-40B4-BE49-F238E27FC236}">
                <a16:creationId xmlns:a16="http://schemas.microsoft.com/office/drawing/2014/main" id="{4BEF8622-BA38-3D59-73F5-A2B29F576F3D}"/>
              </a:ext>
            </a:extLst>
          </p:cNvPr>
          <p:cNvSpPr>
            <a:spLocks noGrp="1"/>
          </p:cNvSpPr>
          <p:nvPr>
            <p:ph type="pic" sz="quarter" idx="14" hasCustomPrompt="1"/>
          </p:nvPr>
        </p:nvSpPr>
        <p:spPr>
          <a:xfrm>
            <a:off x="10831513" y="370307"/>
            <a:ext cx="877467" cy="877467"/>
          </a:xfrm>
          <a:prstGeom prst="rect">
            <a:avLst/>
          </a:prstGeom>
        </p:spPr>
        <p:txBody>
          <a:bodyPr/>
          <a:lstStyle>
            <a:lvl1pPr marL="0" indent="0">
              <a:buNone/>
              <a:defRPr sz="1600"/>
            </a:lvl1pPr>
          </a:lstStyle>
          <a:p>
            <a:r>
              <a:rPr lang="en-US"/>
              <a:t>Icon</a:t>
            </a:r>
          </a:p>
        </p:txBody>
      </p:sp>
      <p:sp>
        <p:nvSpPr>
          <p:cNvPr id="6" name="Placeholder 1">
            <a:extLst>
              <a:ext uri="{FF2B5EF4-FFF2-40B4-BE49-F238E27FC236}">
                <a16:creationId xmlns:a16="http://schemas.microsoft.com/office/drawing/2014/main" id="{DA76E35C-FF02-E4C4-4B8B-C60DA4F7F903}"/>
              </a:ext>
            </a:extLst>
          </p:cNvPr>
          <p:cNvSpPr>
            <a:spLocks noGrp="1"/>
          </p:cNvSpPr>
          <p:nvPr>
            <p:ph type="body" sz="quarter" idx="12"/>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Plaecholder 2">
            <a:extLst>
              <a:ext uri="{FF2B5EF4-FFF2-40B4-BE49-F238E27FC236}">
                <a16:creationId xmlns:a16="http://schemas.microsoft.com/office/drawing/2014/main" id="{0B7BD48C-1A61-342B-5240-9EC4A36BC042}"/>
              </a:ext>
            </a:extLst>
          </p:cNvPr>
          <p:cNvSpPr>
            <a:spLocks noGrp="1"/>
          </p:cNvSpPr>
          <p:nvPr>
            <p:ph type="body" sz="quarter" idx="13"/>
          </p:nvPr>
        </p:nvSpPr>
        <p:spPr>
          <a:xfrm>
            <a:off x="6334127"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9" name="Logo">
            <a:extLst>
              <a:ext uri="{FF2B5EF4-FFF2-40B4-BE49-F238E27FC236}">
                <a16:creationId xmlns:a16="http://schemas.microsoft.com/office/drawing/2014/main" id="{2AD1C2CB-D5B7-FB5E-F325-9718EA836A0B}"/>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8" name="URL">
            <a:extLst>
              <a:ext uri="{FF2B5EF4-FFF2-40B4-BE49-F238E27FC236}">
                <a16:creationId xmlns:a16="http://schemas.microsoft.com/office/drawing/2014/main" id="{C0736343-1155-BE90-C12A-6D9DA96670BA}"/>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4" name="Slide #">
            <a:extLst>
              <a:ext uri="{FF2B5EF4-FFF2-40B4-BE49-F238E27FC236}">
                <a16:creationId xmlns:a16="http://schemas.microsoft.com/office/drawing/2014/main" id="{B650D346-2CA1-3FDD-459A-13B6BA51F7F6}"/>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1F511390-7DA2-8946-D406-91934210917E}"/>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25850739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Imag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One Image</a:t>
            </a:r>
          </a:p>
        </p:txBody>
      </p:sp>
      <p:sp>
        <p:nvSpPr>
          <p:cNvPr id="14" name="Text Placeholder 13">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0" name="Picture Placeholder 9">
            <a:extLst>
              <a:ext uri="{FF2B5EF4-FFF2-40B4-BE49-F238E27FC236}">
                <a16:creationId xmlns:a16="http://schemas.microsoft.com/office/drawing/2014/main" id="{8DF1EC9C-EE4A-1832-9ECA-7817822CFD2B}"/>
              </a:ext>
            </a:extLst>
          </p:cNvPr>
          <p:cNvSpPr>
            <a:spLocks noGrp="1"/>
          </p:cNvSpPr>
          <p:nvPr>
            <p:ph type="pic" sz="quarter" idx="13"/>
          </p:nvPr>
        </p:nvSpPr>
        <p:spPr>
          <a:xfrm>
            <a:off x="457200" y="1819276"/>
            <a:ext cx="11290988"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7" name="Logo">
            <a:extLst>
              <a:ext uri="{FF2B5EF4-FFF2-40B4-BE49-F238E27FC236}">
                <a16:creationId xmlns:a16="http://schemas.microsoft.com/office/drawing/2014/main" id="{39661295-EFCC-CC8D-809D-2354B3B21153}"/>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5BAAA60F-91AC-B98F-F22F-36BDB7B83B60}"/>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3" name="image credit">
            <a:extLst>
              <a:ext uri="{FF2B5EF4-FFF2-40B4-BE49-F238E27FC236}">
                <a16:creationId xmlns:a16="http://schemas.microsoft.com/office/drawing/2014/main" id="{EA014D34-4C9E-6D94-4DD2-6B78201710CA}"/>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12" name="Slide #">
            <a:extLst>
              <a:ext uri="{FF2B5EF4-FFF2-40B4-BE49-F238E27FC236}">
                <a16:creationId xmlns:a16="http://schemas.microsoft.com/office/drawing/2014/main" id="{0E1FD744-E109-9C20-050A-34E388EC8A4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F5EF7391-B080-8580-60FF-40768FA96167}"/>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64375779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Image Righ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Right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 left">
            <a:extLst>
              <a:ext uri="{FF2B5EF4-FFF2-40B4-BE49-F238E27FC236}">
                <a16:creationId xmlns:a16="http://schemas.microsoft.com/office/drawing/2014/main" id="{97A4690C-9288-9F85-AA79-4A71434D3B54}"/>
              </a:ext>
            </a:extLst>
          </p:cNvPr>
          <p:cNvSpPr>
            <a:spLocks noGrp="1"/>
          </p:cNvSpPr>
          <p:nvPr>
            <p:ph type="body" sz="quarter" idx="14"/>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Picture right">
            <a:extLst>
              <a:ext uri="{FF2B5EF4-FFF2-40B4-BE49-F238E27FC236}">
                <a16:creationId xmlns:a16="http://schemas.microsoft.com/office/drawing/2014/main" id="{8DF1EC9C-EE4A-1832-9ECA-7817822CFD2B}"/>
              </a:ext>
            </a:extLst>
          </p:cNvPr>
          <p:cNvSpPr>
            <a:spLocks noGrp="1"/>
          </p:cNvSpPr>
          <p:nvPr>
            <p:ph type="pic" sz="quarter" idx="13"/>
          </p:nvPr>
        </p:nvSpPr>
        <p:spPr>
          <a:xfrm>
            <a:off x="6324600"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6" name="Logo">
            <a:extLst>
              <a:ext uri="{FF2B5EF4-FFF2-40B4-BE49-F238E27FC236}">
                <a16:creationId xmlns:a16="http://schemas.microsoft.com/office/drawing/2014/main" id="{8202A07B-9B73-E40C-1692-58BA6002EF8C}"/>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5" name="URL">
            <a:extLst>
              <a:ext uri="{FF2B5EF4-FFF2-40B4-BE49-F238E27FC236}">
                <a16:creationId xmlns:a16="http://schemas.microsoft.com/office/drawing/2014/main" id="{97D3830E-C208-FE80-92C7-2C21660F1B50}"/>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09D353B-B81C-3984-F191-98A88D071A99}"/>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11" name="Slide #">
            <a:extLst>
              <a:ext uri="{FF2B5EF4-FFF2-40B4-BE49-F238E27FC236}">
                <a16:creationId xmlns:a16="http://schemas.microsoft.com/office/drawing/2014/main" id="{D1E93F33-AD44-6D3D-E142-C4C900014AD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7CDCE345-B968-0724-D25D-C422BE18F5F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94136562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Image Right + credi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Right + Caption</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ext left">
            <a:extLst>
              <a:ext uri="{FF2B5EF4-FFF2-40B4-BE49-F238E27FC236}">
                <a16:creationId xmlns:a16="http://schemas.microsoft.com/office/drawing/2014/main" id="{97A4690C-9288-9F85-AA79-4A71434D3B54}"/>
              </a:ext>
            </a:extLst>
          </p:cNvPr>
          <p:cNvSpPr>
            <a:spLocks noGrp="1"/>
          </p:cNvSpPr>
          <p:nvPr>
            <p:ph type="body" sz="quarter" idx="14"/>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Picture right">
            <a:extLst>
              <a:ext uri="{FF2B5EF4-FFF2-40B4-BE49-F238E27FC236}">
                <a16:creationId xmlns:a16="http://schemas.microsoft.com/office/drawing/2014/main" id="{8DF1EC9C-EE4A-1832-9ECA-7817822CFD2B}"/>
              </a:ext>
            </a:extLst>
          </p:cNvPr>
          <p:cNvSpPr>
            <a:spLocks noGrp="1"/>
          </p:cNvSpPr>
          <p:nvPr>
            <p:ph type="pic" sz="quarter" idx="13"/>
          </p:nvPr>
        </p:nvSpPr>
        <p:spPr>
          <a:xfrm>
            <a:off x="6324600"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9" name="image caption">
            <a:extLst>
              <a:ext uri="{FF2B5EF4-FFF2-40B4-BE49-F238E27FC236}">
                <a16:creationId xmlns:a16="http://schemas.microsoft.com/office/drawing/2014/main" id="{B4E03243-98B4-0D03-33E3-373A7D1D2597}"/>
              </a:ext>
            </a:extLst>
          </p:cNvPr>
          <p:cNvSpPr>
            <a:spLocks noGrp="1"/>
          </p:cNvSpPr>
          <p:nvPr>
            <p:ph type="body" sz="quarter" idx="15" hasCustomPrompt="1"/>
          </p:nvPr>
        </p:nvSpPr>
        <p:spPr>
          <a:xfrm>
            <a:off x="6324600"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pic>
        <p:nvPicPr>
          <p:cNvPr id="19" name="Logo">
            <a:extLst>
              <a:ext uri="{FF2B5EF4-FFF2-40B4-BE49-F238E27FC236}">
                <a16:creationId xmlns:a16="http://schemas.microsoft.com/office/drawing/2014/main" id="{E46E4C10-A106-EB6E-3645-C38A447F680A}"/>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8" name="URL">
            <a:extLst>
              <a:ext uri="{FF2B5EF4-FFF2-40B4-BE49-F238E27FC236}">
                <a16:creationId xmlns:a16="http://schemas.microsoft.com/office/drawing/2014/main" id="{7A5F7ED3-2563-863A-FFF5-D150978BA07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4D76BA49-C824-3730-854D-AFEA5270C5DC}"/>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15" name="Slide #">
            <a:extLst>
              <a:ext uri="{FF2B5EF4-FFF2-40B4-BE49-F238E27FC236}">
                <a16:creationId xmlns:a16="http://schemas.microsoft.com/office/drawing/2014/main" id="{380F1254-B706-FF31-7B3E-6D01700C00B7}"/>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9B7D4506-5499-0198-B5B3-4B862EB04804}"/>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23840797"/>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Image Left + credi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Left + Caption</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Picture Placeholder 9">
            <a:extLst>
              <a:ext uri="{FF2B5EF4-FFF2-40B4-BE49-F238E27FC236}">
                <a16:creationId xmlns:a16="http://schemas.microsoft.com/office/drawing/2014/main" id="{6836D55E-8391-A6BC-29C5-9344667DB26F}"/>
              </a:ext>
            </a:extLst>
          </p:cNvPr>
          <p:cNvSpPr>
            <a:spLocks noGrp="1"/>
          </p:cNvSpPr>
          <p:nvPr>
            <p:ph type="pic" sz="quarter" idx="13"/>
          </p:nvPr>
        </p:nvSpPr>
        <p:spPr>
          <a:xfrm>
            <a:off x="443812"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4" name="image credit">
            <a:extLst>
              <a:ext uri="{FF2B5EF4-FFF2-40B4-BE49-F238E27FC236}">
                <a16:creationId xmlns:a16="http://schemas.microsoft.com/office/drawing/2014/main" id="{B23F8ABF-E2AC-2478-02B8-8E0007259F89}"/>
              </a:ext>
            </a:extLst>
          </p:cNvPr>
          <p:cNvSpPr>
            <a:spLocks noGrp="1"/>
          </p:cNvSpPr>
          <p:nvPr>
            <p:ph type="body" sz="quarter" idx="15" hasCustomPrompt="1"/>
          </p:nvPr>
        </p:nvSpPr>
        <p:spPr>
          <a:xfrm>
            <a:off x="443812"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sp>
        <p:nvSpPr>
          <p:cNvPr id="2" name="Text Placeholder 15">
            <a:extLst>
              <a:ext uri="{FF2B5EF4-FFF2-40B4-BE49-F238E27FC236}">
                <a16:creationId xmlns:a16="http://schemas.microsoft.com/office/drawing/2014/main" id="{97A4690C-9288-9F85-AA79-4A71434D3B54}"/>
              </a:ext>
            </a:extLst>
          </p:cNvPr>
          <p:cNvSpPr>
            <a:spLocks noGrp="1"/>
          </p:cNvSpPr>
          <p:nvPr>
            <p:ph type="body" sz="quarter" idx="14"/>
          </p:nvPr>
        </p:nvSpPr>
        <p:spPr>
          <a:xfrm>
            <a:off x="63246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9" name="Logo">
            <a:extLst>
              <a:ext uri="{FF2B5EF4-FFF2-40B4-BE49-F238E27FC236}">
                <a16:creationId xmlns:a16="http://schemas.microsoft.com/office/drawing/2014/main" id="{E46E4C10-A106-EB6E-3645-C38A447F680A}"/>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8" name="URL">
            <a:extLst>
              <a:ext uri="{FF2B5EF4-FFF2-40B4-BE49-F238E27FC236}">
                <a16:creationId xmlns:a16="http://schemas.microsoft.com/office/drawing/2014/main" id="{7A5F7ED3-2563-863A-FFF5-D150978BA07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5" name="Slide #">
            <a:extLst>
              <a:ext uri="{FF2B5EF4-FFF2-40B4-BE49-F238E27FC236}">
                <a16:creationId xmlns:a16="http://schemas.microsoft.com/office/drawing/2014/main" id="{380F1254-B706-FF31-7B3E-6D01700C00B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4FD62166-5988-D0A6-F0DA-E10739C15F4D}"/>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9" name="image credit">
            <a:extLst>
              <a:ext uri="{FF2B5EF4-FFF2-40B4-BE49-F238E27FC236}">
                <a16:creationId xmlns:a16="http://schemas.microsoft.com/office/drawing/2014/main" id="{B4CDA505-380F-325A-2289-8EB3B9A03681}"/>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Tree>
    <p:extLst>
      <p:ext uri="{BB962C8B-B14F-4D97-AF65-F5344CB8AC3E}">
        <p14:creationId xmlns:p14="http://schemas.microsoft.com/office/powerpoint/2010/main" val="221792548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Image Right + Icon">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86D1578D-6E32-9322-1B2F-B78599F234A1}"/>
              </a:ext>
            </a:extLst>
          </p:cNvPr>
          <p:cNvSpPr>
            <a:spLocks noGrp="1"/>
          </p:cNvSpPr>
          <p:nvPr>
            <p:ph type="title" hasCustomPrompt="1"/>
          </p:nvPr>
        </p:nvSpPr>
        <p:spPr>
          <a:xfrm>
            <a:off x="443812" y="392517"/>
            <a:ext cx="10131291"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Right + Icon</a:t>
            </a:r>
          </a:p>
        </p:txBody>
      </p:sp>
      <p:sp>
        <p:nvSpPr>
          <p:cNvPr id="14" name="Text Placeholder 13">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7" name="Icon">
            <a:extLst>
              <a:ext uri="{FF2B5EF4-FFF2-40B4-BE49-F238E27FC236}">
                <a16:creationId xmlns:a16="http://schemas.microsoft.com/office/drawing/2014/main" id="{12DD0547-79CE-6D93-7D52-5FC6D1886767}"/>
              </a:ext>
            </a:extLst>
          </p:cNvPr>
          <p:cNvSpPr>
            <a:spLocks noGrp="1"/>
          </p:cNvSpPr>
          <p:nvPr>
            <p:ph type="pic" sz="quarter" idx="14" hasCustomPrompt="1"/>
          </p:nvPr>
        </p:nvSpPr>
        <p:spPr>
          <a:xfrm>
            <a:off x="10831513" y="370307"/>
            <a:ext cx="877467" cy="877467"/>
          </a:xfrm>
          <a:prstGeom prst="rect">
            <a:avLst/>
          </a:prstGeom>
        </p:spPr>
        <p:txBody>
          <a:bodyPr/>
          <a:lstStyle>
            <a:lvl1pPr marL="0" indent="0">
              <a:buNone/>
              <a:defRPr sz="1600"/>
            </a:lvl1pPr>
          </a:lstStyle>
          <a:p>
            <a:r>
              <a:rPr lang="en-US"/>
              <a:t>Icon</a:t>
            </a:r>
          </a:p>
        </p:txBody>
      </p:sp>
      <p:sp>
        <p:nvSpPr>
          <p:cNvPr id="3" name="Text left">
            <a:extLst>
              <a:ext uri="{FF2B5EF4-FFF2-40B4-BE49-F238E27FC236}">
                <a16:creationId xmlns:a16="http://schemas.microsoft.com/office/drawing/2014/main" id="{DCED16DD-5A01-8213-0F8F-F41C5E80902A}"/>
              </a:ext>
            </a:extLst>
          </p:cNvPr>
          <p:cNvSpPr>
            <a:spLocks noGrp="1"/>
          </p:cNvSpPr>
          <p:nvPr>
            <p:ph type="body" sz="quarter" idx="15"/>
          </p:nvPr>
        </p:nvSpPr>
        <p:spPr>
          <a:xfrm>
            <a:off x="457200"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Image right">
            <a:extLst>
              <a:ext uri="{FF2B5EF4-FFF2-40B4-BE49-F238E27FC236}">
                <a16:creationId xmlns:a16="http://schemas.microsoft.com/office/drawing/2014/main" id="{59235F44-910F-020E-17CC-13F7CFA879CB}"/>
              </a:ext>
            </a:extLst>
          </p:cNvPr>
          <p:cNvSpPr>
            <a:spLocks noGrp="1"/>
          </p:cNvSpPr>
          <p:nvPr>
            <p:ph type="pic" sz="quarter" idx="13"/>
          </p:nvPr>
        </p:nvSpPr>
        <p:spPr>
          <a:xfrm>
            <a:off x="6324600"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3" name="Logo">
            <a:extLst>
              <a:ext uri="{FF2B5EF4-FFF2-40B4-BE49-F238E27FC236}">
                <a16:creationId xmlns:a16="http://schemas.microsoft.com/office/drawing/2014/main" id="{07EB129A-9425-C0F6-1F65-83B93F4ACA9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2" name="URL">
            <a:extLst>
              <a:ext uri="{FF2B5EF4-FFF2-40B4-BE49-F238E27FC236}">
                <a16:creationId xmlns:a16="http://schemas.microsoft.com/office/drawing/2014/main" id="{CC6C0415-2EFC-C2A7-F91D-C3E9DFCD4686}"/>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5" name="image credit">
            <a:extLst>
              <a:ext uri="{FF2B5EF4-FFF2-40B4-BE49-F238E27FC236}">
                <a16:creationId xmlns:a16="http://schemas.microsoft.com/office/drawing/2014/main" id="{37994C30-8080-1C89-B4CA-980040E5D2C0}"/>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9" name="Slide #">
            <a:extLst>
              <a:ext uri="{FF2B5EF4-FFF2-40B4-BE49-F238E27FC236}">
                <a16:creationId xmlns:a16="http://schemas.microsoft.com/office/drawing/2014/main" id="{FF577572-7E19-F14F-B37B-F2E55E06570A}"/>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6" name="Graphic 5">
            <a:extLst>
              <a:ext uri="{FF2B5EF4-FFF2-40B4-BE49-F238E27FC236}">
                <a16:creationId xmlns:a16="http://schemas.microsoft.com/office/drawing/2014/main" id="{320DA935-CED4-14EB-3720-50DCDA45B752}"/>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12047340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Image Left">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963809E4-CB28-7557-0CC5-30637C701D96}"/>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Left</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Image left">
            <a:extLst>
              <a:ext uri="{FF2B5EF4-FFF2-40B4-BE49-F238E27FC236}">
                <a16:creationId xmlns:a16="http://schemas.microsoft.com/office/drawing/2014/main" id="{24550568-CC83-0345-437F-158339A543CA}"/>
              </a:ext>
            </a:extLst>
          </p:cNvPr>
          <p:cNvSpPr>
            <a:spLocks noGrp="1"/>
          </p:cNvSpPr>
          <p:nvPr>
            <p:ph type="pic" sz="quarter" idx="13"/>
          </p:nvPr>
        </p:nvSpPr>
        <p:spPr>
          <a:xfrm>
            <a:off x="443813"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6" name="Text right">
            <a:extLst>
              <a:ext uri="{FF2B5EF4-FFF2-40B4-BE49-F238E27FC236}">
                <a16:creationId xmlns:a16="http://schemas.microsoft.com/office/drawing/2014/main" id="{C5D08D6B-B7DE-50B4-14B5-29324A0B3B1A}"/>
              </a:ext>
            </a:extLst>
          </p:cNvPr>
          <p:cNvSpPr>
            <a:spLocks noGrp="1"/>
          </p:cNvSpPr>
          <p:nvPr>
            <p:ph type="body" sz="quarter" idx="14"/>
          </p:nvPr>
        </p:nvSpPr>
        <p:spPr>
          <a:xfrm>
            <a:off x="6334125"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4" name="Logo">
            <a:extLst>
              <a:ext uri="{FF2B5EF4-FFF2-40B4-BE49-F238E27FC236}">
                <a16:creationId xmlns:a16="http://schemas.microsoft.com/office/drawing/2014/main" id="{4712ABE6-6B0B-7218-026F-C02CBE604FE2}"/>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1" name="URL">
            <a:extLst>
              <a:ext uri="{FF2B5EF4-FFF2-40B4-BE49-F238E27FC236}">
                <a16:creationId xmlns:a16="http://schemas.microsoft.com/office/drawing/2014/main" id="{C69B8BCD-C090-AD7E-B273-5C5A134C6B1A}"/>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7" name="image credit">
            <a:extLst>
              <a:ext uri="{FF2B5EF4-FFF2-40B4-BE49-F238E27FC236}">
                <a16:creationId xmlns:a16="http://schemas.microsoft.com/office/drawing/2014/main" id="{A4C915B1-F74E-9744-9B6E-5EF4D0A71050}"/>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2" name="Slide #">
            <a:extLst>
              <a:ext uri="{FF2B5EF4-FFF2-40B4-BE49-F238E27FC236}">
                <a16:creationId xmlns:a16="http://schemas.microsoft.com/office/drawing/2014/main" id="{CE12CDD1-92DB-92E2-9530-0220D135020B}"/>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8" name="Graphic 7">
            <a:extLst>
              <a:ext uri="{FF2B5EF4-FFF2-40B4-BE49-F238E27FC236}">
                <a16:creationId xmlns:a16="http://schemas.microsoft.com/office/drawing/2014/main" id="{E1010864-C6C4-D22E-0553-44158F4BEE8E}"/>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02318520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Image Left + Ic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0131291"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Image Left + Icon</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0131290"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Icon">
            <a:extLst>
              <a:ext uri="{FF2B5EF4-FFF2-40B4-BE49-F238E27FC236}">
                <a16:creationId xmlns:a16="http://schemas.microsoft.com/office/drawing/2014/main" id="{DDCD7DA9-AA4E-F6FC-4EF8-E04CE2004507}"/>
              </a:ext>
            </a:extLst>
          </p:cNvPr>
          <p:cNvSpPr>
            <a:spLocks noGrp="1"/>
          </p:cNvSpPr>
          <p:nvPr>
            <p:ph type="pic" sz="quarter" idx="14" hasCustomPrompt="1"/>
          </p:nvPr>
        </p:nvSpPr>
        <p:spPr>
          <a:xfrm>
            <a:off x="10831513" y="370307"/>
            <a:ext cx="877467" cy="877467"/>
          </a:xfrm>
          <a:prstGeom prst="rect">
            <a:avLst/>
          </a:prstGeom>
        </p:spPr>
        <p:txBody>
          <a:bodyPr/>
          <a:lstStyle>
            <a:lvl1pPr marL="0" indent="0">
              <a:buNone/>
              <a:defRPr sz="1600">
                <a:latin typeface="Aptos Narrow" panose="020B0004020202020204" pitchFamily="34" charset="0"/>
              </a:defRPr>
            </a:lvl1pPr>
          </a:lstStyle>
          <a:p>
            <a:r>
              <a:rPr lang="en-US"/>
              <a:t>Icon</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8" name="Text Placeholder right">
            <a:extLst>
              <a:ext uri="{FF2B5EF4-FFF2-40B4-BE49-F238E27FC236}">
                <a16:creationId xmlns:a16="http://schemas.microsoft.com/office/drawing/2014/main" id="{5112270E-8D7A-AAAC-30DA-55D97532140D}"/>
              </a:ext>
            </a:extLst>
          </p:cNvPr>
          <p:cNvSpPr>
            <a:spLocks noGrp="1"/>
          </p:cNvSpPr>
          <p:nvPr>
            <p:ph type="body" sz="quarter" idx="15"/>
          </p:nvPr>
        </p:nvSpPr>
        <p:spPr>
          <a:xfrm>
            <a:off x="6334125" y="1819275"/>
            <a:ext cx="5400675" cy="3977640"/>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1" name="Logo">
            <a:extLst>
              <a:ext uri="{FF2B5EF4-FFF2-40B4-BE49-F238E27FC236}">
                <a16:creationId xmlns:a16="http://schemas.microsoft.com/office/drawing/2014/main" id="{2943DC69-12CF-2DAF-A5C2-A7B5646BB0C4}"/>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0" name="URL">
            <a:extLst>
              <a:ext uri="{FF2B5EF4-FFF2-40B4-BE49-F238E27FC236}">
                <a16:creationId xmlns:a16="http://schemas.microsoft.com/office/drawing/2014/main" id="{F27CE9AB-46E2-1F93-7B4A-CBFD8FE9BFA7}"/>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9" name="image credit">
            <a:extLst>
              <a:ext uri="{FF2B5EF4-FFF2-40B4-BE49-F238E27FC236}">
                <a16:creationId xmlns:a16="http://schemas.microsoft.com/office/drawing/2014/main" id="{98625F8B-769F-57DD-BBF2-7E4760E7880C}"/>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a:t>
            </a:r>
          </a:p>
        </p:txBody>
      </p:sp>
      <p:sp>
        <p:nvSpPr>
          <p:cNvPr id="2" name="Slide #">
            <a:extLst>
              <a:ext uri="{FF2B5EF4-FFF2-40B4-BE49-F238E27FC236}">
                <a16:creationId xmlns:a16="http://schemas.microsoft.com/office/drawing/2014/main" id="{42D0F047-6970-E277-C63E-5D95324E3A0B}"/>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8B8FA030-D849-EC60-D431-E7990BF962B0}"/>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783325285"/>
      </p:ext>
    </p:extLst>
  </p:cSld>
  <p:clrMapOvr>
    <a:masterClrMapping/>
  </p:clrMapOvr>
  <p:extLst>
    <p:ext uri="{DCECCB84-F9BA-43D5-87BE-67443E8EF086}">
      <p15:sldGuideLst xmlns:p15="http://schemas.microsoft.com/office/powerpoint/2012/main">
        <p15:guide id="1" orient="horz" pos="2448"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Images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2" name="Image right">
            <a:extLst>
              <a:ext uri="{FF2B5EF4-FFF2-40B4-BE49-F238E27FC236}">
                <a16:creationId xmlns:a16="http://schemas.microsoft.com/office/drawing/2014/main" id="{0991BC1F-9C87-4F49-2909-FCA7EDC27184}"/>
              </a:ext>
            </a:extLst>
          </p:cNvPr>
          <p:cNvSpPr>
            <a:spLocks noGrp="1"/>
          </p:cNvSpPr>
          <p:nvPr>
            <p:ph type="pic" sz="quarter" idx="14"/>
          </p:nvPr>
        </p:nvSpPr>
        <p:spPr>
          <a:xfrm>
            <a:off x="6320506" y="1819276"/>
            <a:ext cx="5410200"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22E5B88-8571-4656-CE10-342A6196B6C8}"/>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left: / Photo credit right:</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03E49F6E-1697-13F6-7670-DF3CEE92E351}"/>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120843816"/>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images + capti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Two Images + Caption</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4" name="Image left">
            <a:extLst>
              <a:ext uri="{FF2B5EF4-FFF2-40B4-BE49-F238E27FC236}">
                <a16:creationId xmlns:a16="http://schemas.microsoft.com/office/drawing/2014/main" id="{2396F1C7-CACD-B421-FD78-040392D0DAE3}"/>
              </a:ext>
            </a:extLst>
          </p:cNvPr>
          <p:cNvSpPr>
            <a:spLocks noGrp="1"/>
          </p:cNvSpPr>
          <p:nvPr>
            <p:ph type="pic" sz="quarter" idx="13"/>
          </p:nvPr>
        </p:nvSpPr>
        <p:spPr>
          <a:xfrm>
            <a:off x="443812"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8" name="Credit left">
            <a:extLst>
              <a:ext uri="{FF2B5EF4-FFF2-40B4-BE49-F238E27FC236}">
                <a16:creationId xmlns:a16="http://schemas.microsoft.com/office/drawing/2014/main" id="{022B5B10-5EA7-32FC-6DDA-F70140BE1D7E}"/>
              </a:ext>
            </a:extLst>
          </p:cNvPr>
          <p:cNvSpPr>
            <a:spLocks noGrp="1"/>
          </p:cNvSpPr>
          <p:nvPr>
            <p:ph type="body" sz="quarter" idx="15" hasCustomPrompt="1"/>
          </p:nvPr>
        </p:nvSpPr>
        <p:spPr>
          <a:xfrm>
            <a:off x="443812"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sp>
        <p:nvSpPr>
          <p:cNvPr id="11" name="Image right">
            <a:extLst>
              <a:ext uri="{FF2B5EF4-FFF2-40B4-BE49-F238E27FC236}">
                <a16:creationId xmlns:a16="http://schemas.microsoft.com/office/drawing/2014/main" id="{91429197-442B-2E3E-7D3D-0C1E04D89DB8}"/>
              </a:ext>
            </a:extLst>
          </p:cNvPr>
          <p:cNvSpPr>
            <a:spLocks noGrp="1"/>
          </p:cNvSpPr>
          <p:nvPr>
            <p:ph type="pic" sz="quarter" idx="16"/>
          </p:nvPr>
        </p:nvSpPr>
        <p:spPr>
          <a:xfrm>
            <a:off x="6324600" y="1819276"/>
            <a:ext cx="5410200"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12" name="credit right">
            <a:extLst>
              <a:ext uri="{FF2B5EF4-FFF2-40B4-BE49-F238E27FC236}">
                <a16:creationId xmlns:a16="http://schemas.microsoft.com/office/drawing/2014/main" id="{87C48AA8-18E2-50FF-8C22-CCFC1497B9D0}"/>
              </a:ext>
            </a:extLst>
          </p:cNvPr>
          <p:cNvSpPr>
            <a:spLocks noGrp="1"/>
          </p:cNvSpPr>
          <p:nvPr>
            <p:ph type="body" sz="quarter" idx="17" hasCustomPrompt="1"/>
          </p:nvPr>
        </p:nvSpPr>
        <p:spPr>
          <a:xfrm>
            <a:off x="6324600" y="5504705"/>
            <a:ext cx="5397500"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11493672" y="6171439"/>
            <a:ext cx="227739"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6" name="Graphic 5">
            <a:extLst>
              <a:ext uri="{FF2B5EF4-FFF2-40B4-BE49-F238E27FC236}">
                <a16:creationId xmlns:a16="http://schemas.microsoft.com/office/drawing/2014/main" id="{16E91C17-D166-9332-7343-3A5B08665227}"/>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
        <p:nvSpPr>
          <p:cNvPr id="7" name="image credit">
            <a:extLst>
              <a:ext uri="{FF2B5EF4-FFF2-40B4-BE49-F238E27FC236}">
                <a16:creationId xmlns:a16="http://schemas.microsoft.com/office/drawing/2014/main" id="{55EFECE9-F051-D824-2AD5-09F5DB91A223}"/>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left: / Photo credit right:</a:t>
            </a:r>
          </a:p>
        </p:txBody>
      </p:sp>
    </p:spTree>
    <p:extLst>
      <p:ext uri="{BB962C8B-B14F-4D97-AF65-F5344CB8AC3E}">
        <p14:creationId xmlns:p14="http://schemas.microsoft.com/office/powerpoint/2010/main" val="177233855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Images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3374136"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11" name="Image middle">
            <a:extLst>
              <a:ext uri="{FF2B5EF4-FFF2-40B4-BE49-F238E27FC236}">
                <a16:creationId xmlns:a16="http://schemas.microsoft.com/office/drawing/2014/main" id="{12C3B5F5-7F62-D7EE-2EFA-58F0A78CF8F8}"/>
              </a:ext>
            </a:extLst>
          </p:cNvPr>
          <p:cNvSpPr>
            <a:spLocks noGrp="1"/>
          </p:cNvSpPr>
          <p:nvPr>
            <p:ph type="pic" sz="quarter" idx="20"/>
          </p:nvPr>
        </p:nvSpPr>
        <p:spPr>
          <a:xfrm>
            <a:off x="4408932" y="1819276"/>
            <a:ext cx="3374136"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8" name="Image right">
            <a:extLst>
              <a:ext uri="{FF2B5EF4-FFF2-40B4-BE49-F238E27FC236}">
                <a16:creationId xmlns:a16="http://schemas.microsoft.com/office/drawing/2014/main" id="{FFFBEE25-A02A-B608-7252-74A7B32346C0}"/>
              </a:ext>
            </a:extLst>
          </p:cNvPr>
          <p:cNvSpPr>
            <a:spLocks noGrp="1"/>
          </p:cNvSpPr>
          <p:nvPr>
            <p:ph type="pic" sz="quarter" idx="19"/>
          </p:nvPr>
        </p:nvSpPr>
        <p:spPr>
          <a:xfrm>
            <a:off x="8360664" y="1819276"/>
            <a:ext cx="3374136" cy="397764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22E5B88-8571-4656-CE10-342A6196B6C8}"/>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left: / Photo credit middle: / Photo credit right: </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A1420BF6-7EF8-49BC-9697-279329B3FC5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23873017"/>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ree images + caption">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34314961-57B6-8DC6-4832-6D9FFBF25983}"/>
              </a:ext>
            </a:extLst>
          </p:cNvPr>
          <p:cNvSpPr>
            <a:spLocks noGrp="1"/>
          </p:cNvSpPr>
          <p:nvPr>
            <p:ph type="title" hasCustomPrompt="1"/>
          </p:nvPr>
        </p:nvSpPr>
        <p:spPr>
          <a:xfrm>
            <a:off x="443812" y="392517"/>
            <a:ext cx="11290988"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Images + Caption</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0" y="831251"/>
            <a:ext cx="11290987"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6" name="Image left">
            <a:extLst>
              <a:ext uri="{FF2B5EF4-FFF2-40B4-BE49-F238E27FC236}">
                <a16:creationId xmlns:a16="http://schemas.microsoft.com/office/drawing/2014/main" id="{74D75943-794A-6803-866B-940B1EE13C27}"/>
              </a:ext>
            </a:extLst>
          </p:cNvPr>
          <p:cNvSpPr>
            <a:spLocks noGrp="1"/>
          </p:cNvSpPr>
          <p:nvPr>
            <p:ph type="pic" sz="quarter" idx="13"/>
          </p:nvPr>
        </p:nvSpPr>
        <p:spPr>
          <a:xfrm>
            <a:off x="443813" y="1819276"/>
            <a:ext cx="3374136"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2" name="credit left">
            <a:extLst>
              <a:ext uri="{FF2B5EF4-FFF2-40B4-BE49-F238E27FC236}">
                <a16:creationId xmlns:a16="http://schemas.microsoft.com/office/drawing/2014/main" id="{CD11B56D-2A1F-9028-605E-47CA03BCE189}"/>
              </a:ext>
            </a:extLst>
          </p:cNvPr>
          <p:cNvSpPr>
            <a:spLocks noGrp="1"/>
          </p:cNvSpPr>
          <p:nvPr>
            <p:ph type="body" sz="quarter" idx="15" hasCustomPrompt="1"/>
          </p:nvPr>
        </p:nvSpPr>
        <p:spPr>
          <a:xfrm>
            <a:off x="457200" y="5504705"/>
            <a:ext cx="3360749"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sp>
        <p:nvSpPr>
          <p:cNvPr id="11" name="Image middle">
            <a:extLst>
              <a:ext uri="{FF2B5EF4-FFF2-40B4-BE49-F238E27FC236}">
                <a16:creationId xmlns:a16="http://schemas.microsoft.com/office/drawing/2014/main" id="{12C3B5F5-7F62-D7EE-2EFA-58F0A78CF8F8}"/>
              </a:ext>
            </a:extLst>
          </p:cNvPr>
          <p:cNvSpPr>
            <a:spLocks noGrp="1"/>
          </p:cNvSpPr>
          <p:nvPr>
            <p:ph type="pic" sz="quarter" idx="20"/>
          </p:nvPr>
        </p:nvSpPr>
        <p:spPr>
          <a:xfrm>
            <a:off x="4408932" y="1819276"/>
            <a:ext cx="3374136"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12" name="credit middle">
            <a:extLst>
              <a:ext uri="{FF2B5EF4-FFF2-40B4-BE49-F238E27FC236}">
                <a16:creationId xmlns:a16="http://schemas.microsoft.com/office/drawing/2014/main" id="{E0F630AA-A14B-CCB5-E7FF-597D776DB79F}"/>
              </a:ext>
            </a:extLst>
          </p:cNvPr>
          <p:cNvSpPr>
            <a:spLocks noGrp="1"/>
          </p:cNvSpPr>
          <p:nvPr>
            <p:ph type="body" sz="quarter" idx="21" hasCustomPrompt="1"/>
          </p:nvPr>
        </p:nvSpPr>
        <p:spPr>
          <a:xfrm>
            <a:off x="4408932" y="5504705"/>
            <a:ext cx="3360749"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sp>
        <p:nvSpPr>
          <p:cNvPr id="8" name="Image right">
            <a:extLst>
              <a:ext uri="{FF2B5EF4-FFF2-40B4-BE49-F238E27FC236}">
                <a16:creationId xmlns:a16="http://schemas.microsoft.com/office/drawing/2014/main" id="{FFFBEE25-A02A-B608-7252-74A7B32346C0}"/>
              </a:ext>
            </a:extLst>
          </p:cNvPr>
          <p:cNvSpPr>
            <a:spLocks noGrp="1"/>
          </p:cNvSpPr>
          <p:nvPr>
            <p:ph type="pic" sz="quarter" idx="19"/>
          </p:nvPr>
        </p:nvSpPr>
        <p:spPr>
          <a:xfrm>
            <a:off x="8360664" y="1819276"/>
            <a:ext cx="3374136" cy="3474720"/>
          </a:xfrm>
          <a:prstGeom prst="rect">
            <a:avLst/>
          </a:prstGeom>
          <a:ln>
            <a:solidFill>
              <a:schemeClr val="bg2"/>
            </a:solidFill>
          </a:ln>
        </p:spPr>
        <p:txBody>
          <a:bodyPr/>
          <a:lstStyle>
            <a:lvl1pPr marL="0" indent="0">
              <a:buNone/>
              <a:defRPr>
                <a:solidFill>
                  <a:schemeClr val="accent4"/>
                </a:solidFill>
                <a:latin typeface="Aptos Narrow" panose="020B0004020202020204" pitchFamily="34" charset="0"/>
              </a:defRPr>
            </a:lvl1pPr>
          </a:lstStyle>
          <a:p>
            <a:r>
              <a:rPr lang="en-US"/>
              <a:t>Click icon to add picture</a:t>
            </a:r>
          </a:p>
        </p:txBody>
      </p:sp>
      <p:sp>
        <p:nvSpPr>
          <p:cNvPr id="13" name="credit right">
            <a:extLst>
              <a:ext uri="{FF2B5EF4-FFF2-40B4-BE49-F238E27FC236}">
                <a16:creationId xmlns:a16="http://schemas.microsoft.com/office/drawing/2014/main" id="{8B61DD87-244B-80DB-4F65-A9F7346DBDA9}"/>
              </a:ext>
            </a:extLst>
          </p:cNvPr>
          <p:cNvSpPr>
            <a:spLocks noGrp="1"/>
          </p:cNvSpPr>
          <p:nvPr>
            <p:ph type="body" sz="quarter" idx="22" hasCustomPrompt="1"/>
          </p:nvPr>
        </p:nvSpPr>
        <p:spPr>
          <a:xfrm>
            <a:off x="8360663" y="5504705"/>
            <a:ext cx="3360749" cy="274320"/>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Image caption</a:t>
            </a:r>
          </a:p>
        </p:txBody>
      </p:sp>
      <p:pic>
        <p:nvPicPr>
          <p:cNvPr id="10" name="Logo">
            <a:extLst>
              <a:ext uri="{FF2B5EF4-FFF2-40B4-BE49-F238E27FC236}">
                <a16:creationId xmlns:a16="http://schemas.microsoft.com/office/drawing/2014/main" id="{520427BB-119E-0845-4EDA-0E6E9D08A01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2B2FA50E-0667-1D0A-AD3F-2FBE1B4ECE84}"/>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image credit">
            <a:extLst>
              <a:ext uri="{FF2B5EF4-FFF2-40B4-BE49-F238E27FC236}">
                <a16:creationId xmlns:a16="http://schemas.microsoft.com/office/drawing/2014/main" id="{922E5B88-8571-4656-CE10-342A6196B6C8}"/>
              </a:ext>
            </a:extLst>
          </p:cNvPr>
          <p:cNvSpPr>
            <a:spLocks noGrp="1"/>
          </p:cNvSpPr>
          <p:nvPr>
            <p:ph type="body" sz="quarter" idx="18" hasCustomPrompt="1"/>
          </p:nvPr>
        </p:nvSpPr>
        <p:spPr>
          <a:xfrm>
            <a:off x="6324600" y="6123195"/>
            <a:ext cx="5143500" cy="274320"/>
          </a:xfrm>
          <a:prstGeom prst="rect">
            <a:avLst/>
          </a:prstGeom>
        </p:spPr>
        <p:txBody>
          <a:bodyPr lIns="0" tIns="0" rIns="0" bIns="0" anchor="ctr" anchorCtr="0"/>
          <a:lstStyle>
            <a:lvl1pPr marL="0" indent="0">
              <a:lnSpc>
                <a:spcPts val="1200"/>
              </a:lnSpc>
              <a:spcBef>
                <a:spcPts val="0"/>
              </a:spcBef>
              <a:buNone/>
              <a:defRPr sz="1100" b="0" i="0">
                <a:solidFill>
                  <a:schemeClr val="accent4"/>
                </a:solidFill>
                <a:latin typeface="Aptos Narrow" panose="020B0004020202020204" pitchFamily="34" charset="0"/>
              </a:defRPr>
            </a:lvl1pPr>
          </a:lstStyle>
          <a:p>
            <a:pPr lvl="0"/>
            <a:r>
              <a:rPr lang="en-US"/>
              <a:t>Photo credit left: / Photo credit middle: / Photo credit right: </a:t>
            </a:r>
          </a:p>
        </p:txBody>
      </p:sp>
      <p:sp>
        <p:nvSpPr>
          <p:cNvPr id="3" name="Slide #">
            <a:extLst>
              <a:ext uri="{FF2B5EF4-FFF2-40B4-BE49-F238E27FC236}">
                <a16:creationId xmlns:a16="http://schemas.microsoft.com/office/drawing/2014/main" id="{D7751E1B-30F0-167C-978B-F63A8488347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C89F8835-B0FE-CB5E-4F37-248634F0EE47}"/>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65547174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ree Text Boxe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6BC23B01-9263-C146-D1F9-182CEF281FF6}"/>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6" name="Text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4" y="1824035"/>
            <a:ext cx="3369927" cy="3967165"/>
          </a:xfrm>
          <a:prstGeom prst="rect">
            <a:avLst/>
          </a:prstGeom>
        </p:spPr>
        <p:txBody>
          <a:bodyPr lIns="0" tIns="0" rIns="0" bIns="0"/>
          <a:lstStyle>
            <a:lvl1pPr marL="342900" indent="-342900">
              <a:buFont typeface="Arial" panose="020B0604020202020204" pitchFamily="34" charset="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925512" indent="-34290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860425" indent="-285750">
              <a:buFont typeface="Arial" panose="020B0604020202020204" pitchFamily="34" charset="0"/>
              <a:buChar char="•"/>
              <a:tabLst/>
              <a:defRPr sz="1800" b="0" i="0">
                <a:solidFill>
                  <a:schemeClr val="accent4"/>
                </a:solidFill>
                <a:latin typeface="Aptos Narrow" panose="020B0004020202020204" pitchFamily="34" charset="0"/>
              </a:defRPr>
            </a:lvl4pPr>
            <a:lvl5pPr marL="1095375" indent="-238125">
              <a:buFont typeface="Arial" panose="020B0604020202020204" pitchFamily="34" charset="0"/>
              <a:buChar char="•"/>
              <a:tabLst/>
              <a:defRPr sz="1800" b="0" i="0">
                <a:solidFill>
                  <a:schemeClr val="accent4"/>
                </a:solidFill>
                <a:latin typeface="Aptos Narrow" panose="020B0004020202020204" pitchFamily="34" charset="0"/>
              </a:defRPr>
            </a:lvl5pPr>
            <a:lvl6pPr marL="1323975" indent="-228600">
              <a:buFont typeface="Arial" panose="020B0604020202020204" pitchFamily="34" charset="0"/>
              <a:buChar char="•"/>
              <a:tabLst/>
              <a:defRPr/>
            </a:lvl6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3" name="Text 2">
            <a:extLst>
              <a:ext uri="{FF2B5EF4-FFF2-40B4-BE49-F238E27FC236}">
                <a16:creationId xmlns:a16="http://schemas.microsoft.com/office/drawing/2014/main" id="{D7C5F0AB-93CC-FF58-A6D7-A49E06885864}"/>
              </a:ext>
            </a:extLst>
          </p:cNvPr>
          <p:cNvSpPr>
            <a:spLocks noGrp="1"/>
          </p:cNvSpPr>
          <p:nvPr>
            <p:ph type="body" sz="quarter" idx="13"/>
          </p:nvPr>
        </p:nvSpPr>
        <p:spPr>
          <a:xfrm>
            <a:off x="4413359" y="1824035"/>
            <a:ext cx="3369927" cy="396716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lang="en-US" sz="1800" b="0" i="0" kern="1200" dirty="0">
                <a:solidFill>
                  <a:schemeClr val="accent4"/>
                </a:solidFill>
                <a:latin typeface="Aptos Narrow" panose="020B0004020202020204" pitchFamily="34" charset="0"/>
                <a:ea typeface="+mn-ea"/>
                <a:cs typeface="+mn-cs"/>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6" name="Text 3">
            <a:extLst>
              <a:ext uri="{FF2B5EF4-FFF2-40B4-BE49-F238E27FC236}">
                <a16:creationId xmlns:a16="http://schemas.microsoft.com/office/drawing/2014/main" id="{FF97CB53-F6C5-6315-B36F-236EB331C267}"/>
              </a:ext>
            </a:extLst>
          </p:cNvPr>
          <p:cNvSpPr>
            <a:spLocks noGrp="1"/>
          </p:cNvSpPr>
          <p:nvPr>
            <p:ph type="body" sz="quarter" idx="14"/>
          </p:nvPr>
        </p:nvSpPr>
        <p:spPr>
          <a:xfrm>
            <a:off x="8364874" y="1824035"/>
            <a:ext cx="3369927" cy="396716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0" name="Logo">
            <a:extLst>
              <a:ext uri="{FF2B5EF4-FFF2-40B4-BE49-F238E27FC236}">
                <a16:creationId xmlns:a16="http://schemas.microsoft.com/office/drawing/2014/main" id="{498337CB-42A7-3AEB-E254-3B50B1F0689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7B938209-1BAD-7A18-7E7E-BD5EB8B43DAB}"/>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917A45DF-1D62-770C-07A2-E22A6F8E784E}"/>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8D26F9A5-704F-C954-2B60-DEEF87A17689}"/>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58269628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guide id="12" orient="horz" pos="3648"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Text Boxes + Headers">
    <p:spTree>
      <p:nvGrpSpPr>
        <p:cNvPr id="1" name=""/>
        <p:cNvGrpSpPr/>
        <p:nvPr/>
      </p:nvGrpSpPr>
      <p:grpSpPr>
        <a:xfrm>
          <a:off x="0" y="0"/>
          <a:ext cx="0" cy="0"/>
          <a:chOff x="0" y="0"/>
          <a:chExt cx="0" cy="0"/>
        </a:xfrm>
      </p:grpSpPr>
      <p:sp>
        <p:nvSpPr>
          <p:cNvPr id="15" name="Title 4">
            <a:extLst>
              <a:ext uri="{FF2B5EF4-FFF2-40B4-BE49-F238E27FC236}">
                <a16:creationId xmlns:a16="http://schemas.microsoft.com/office/drawing/2014/main" id="{6BC23B01-9263-C146-D1F9-182CEF281FF6}"/>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Text Boxes + Headers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7" name="subtitle 1">
            <a:extLst>
              <a:ext uri="{FF2B5EF4-FFF2-40B4-BE49-F238E27FC236}">
                <a16:creationId xmlns:a16="http://schemas.microsoft.com/office/drawing/2014/main" id="{52FAC335-7C2C-3709-B6CD-781B2410DAB0}"/>
              </a:ext>
            </a:extLst>
          </p:cNvPr>
          <p:cNvSpPr>
            <a:spLocks noGrp="1"/>
          </p:cNvSpPr>
          <p:nvPr>
            <p:ph type="body" sz="quarter" idx="15"/>
          </p:nvPr>
        </p:nvSpPr>
        <p:spPr>
          <a:xfrm>
            <a:off x="461841" y="1819275"/>
            <a:ext cx="3370384" cy="461962"/>
          </a:xfrm>
          <a:prstGeom prst="rect">
            <a:avLst/>
          </a:prstGeom>
        </p:spPr>
        <p:txBody>
          <a:bodyPr lIns="0" tIns="0" rIns="0" bIns="0"/>
          <a:lstStyle>
            <a:lvl1pPr marL="0" indent="0">
              <a:buNone/>
              <a:defRPr b="1" i="0">
                <a:solidFill>
                  <a:schemeClr val="accent4"/>
                </a:solidFill>
                <a:latin typeface="Aptos Narrow" panose="020B0004020202020204" pitchFamily="34" charset="0"/>
              </a:defRPr>
            </a:lvl1pPr>
          </a:lstStyle>
          <a:p>
            <a:pPr lvl="0"/>
            <a:r>
              <a:rPr lang="en-US"/>
              <a:t>Click to edit Master text styles</a:t>
            </a:r>
          </a:p>
        </p:txBody>
      </p:sp>
      <p:sp>
        <p:nvSpPr>
          <p:cNvPr id="16" name="Text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1" y="2367151"/>
            <a:ext cx="3369927" cy="3424049"/>
          </a:xfrm>
          <a:prstGeom prst="rect">
            <a:avLst/>
          </a:prstGeom>
        </p:spPr>
        <p:txBody>
          <a:bodyPr lIns="0" tIns="0" rIns="0" bIns="0"/>
          <a:lstStyle>
            <a:lvl1pPr marL="342900" indent="-342900">
              <a:buFont typeface="Arial" panose="020B0604020202020204" pitchFamily="34" charset="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925512" indent="-342900">
              <a:buFont typeface="Arial" panose="020B0604020202020204" pitchFamily="34" charset="0"/>
              <a:buChar char="•"/>
              <a:tabLst/>
              <a:defRPr lang="en-US" sz="2000" b="0" i="0" kern="1200" dirty="0">
                <a:solidFill>
                  <a:schemeClr val="accent4"/>
                </a:solidFill>
                <a:latin typeface="Aptos Narrow" panose="020B0004020202020204" pitchFamily="34" charset="0"/>
                <a:ea typeface="+mn-ea"/>
                <a:cs typeface="+mn-cs"/>
              </a:defRPr>
            </a:lvl3pPr>
            <a:lvl4pPr marL="860425" indent="-285750">
              <a:buFont typeface="Arial" panose="020B0604020202020204" pitchFamily="34" charset="0"/>
              <a:buChar char="•"/>
              <a:tabLst/>
              <a:defRPr sz="1800" b="0" i="0">
                <a:solidFill>
                  <a:schemeClr val="accent4"/>
                </a:solidFill>
                <a:latin typeface="Aptos Narrow" panose="020B0004020202020204" pitchFamily="34" charset="0"/>
              </a:defRPr>
            </a:lvl4pPr>
            <a:lvl5pPr marL="1095375" indent="-238125">
              <a:buFont typeface="Arial" panose="020B0604020202020204" pitchFamily="34" charset="0"/>
              <a:buChar char="•"/>
              <a:tabLst/>
              <a:defRPr sz="1800" b="0" i="0">
                <a:solidFill>
                  <a:schemeClr val="accent4"/>
                </a:solidFill>
                <a:latin typeface="Aptos Narrow" panose="020B0004020202020204" pitchFamily="34" charset="0"/>
              </a:defRPr>
            </a:lvl5pPr>
            <a:lvl6pPr marL="1323975" indent="-228600">
              <a:buFont typeface="Arial" panose="020B0604020202020204" pitchFamily="34" charset="0"/>
              <a:buChar char="•"/>
              <a:tabLst/>
              <a:defRPr/>
            </a:lvl6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8" name="subtitle 2">
            <a:extLst>
              <a:ext uri="{FF2B5EF4-FFF2-40B4-BE49-F238E27FC236}">
                <a16:creationId xmlns:a16="http://schemas.microsoft.com/office/drawing/2014/main" id="{65832C69-B3CA-1674-794F-C11263D0C281}"/>
              </a:ext>
            </a:extLst>
          </p:cNvPr>
          <p:cNvSpPr>
            <a:spLocks noGrp="1"/>
          </p:cNvSpPr>
          <p:nvPr>
            <p:ph type="body" sz="quarter" idx="16"/>
          </p:nvPr>
        </p:nvSpPr>
        <p:spPr>
          <a:xfrm>
            <a:off x="4404113" y="1819275"/>
            <a:ext cx="3370384" cy="461962"/>
          </a:xfrm>
          <a:prstGeom prst="rect">
            <a:avLst/>
          </a:prstGeom>
        </p:spPr>
        <p:txBody>
          <a:bodyPr lIns="0" tIns="0" rIns="0" bIns="0"/>
          <a:lstStyle>
            <a:lvl1pPr marL="0" indent="0">
              <a:buNone/>
              <a:defRPr b="1" i="0">
                <a:solidFill>
                  <a:schemeClr val="accent4"/>
                </a:solidFill>
                <a:latin typeface="Aptos Narrow" panose="020B0004020202020204" pitchFamily="34" charset="0"/>
              </a:defRPr>
            </a:lvl1pPr>
          </a:lstStyle>
          <a:p>
            <a:pPr lvl="0"/>
            <a:r>
              <a:rPr lang="en-US"/>
              <a:t>Click to edit Master text styles</a:t>
            </a:r>
          </a:p>
        </p:txBody>
      </p:sp>
      <p:sp>
        <p:nvSpPr>
          <p:cNvPr id="3" name="Text 2">
            <a:extLst>
              <a:ext uri="{FF2B5EF4-FFF2-40B4-BE49-F238E27FC236}">
                <a16:creationId xmlns:a16="http://schemas.microsoft.com/office/drawing/2014/main" id="{D7C5F0AB-93CC-FF58-A6D7-A49E06885864}"/>
              </a:ext>
            </a:extLst>
          </p:cNvPr>
          <p:cNvSpPr>
            <a:spLocks noGrp="1"/>
          </p:cNvSpPr>
          <p:nvPr>
            <p:ph type="body" sz="quarter" idx="13"/>
          </p:nvPr>
        </p:nvSpPr>
        <p:spPr>
          <a:xfrm>
            <a:off x="4413356" y="2367151"/>
            <a:ext cx="3369927" cy="342404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lang="en-US" sz="1800" b="0" i="0" kern="1200" dirty="0">
                <a:solidFill>
                  <a:schemeClr val="accent4"/>
                </a:solidFill>
                <a:latin typeface="Aptos Narrow" panose="020B0004020202020204" pitchFamily="34" charset="0"/>
                <a:ea typeface="+mn-ea"/>
                <a:cs typeface="+mn-cs"/>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9" name="subtitle 3">
            <a:extLst>
              <a:ext uri="{FF2B5EF4-FFF2-40B4-BE49-F238E27FC236}">
                <a16:creationId xmlns:a16="http://schemas.microsoft.com/office/drawing/2014/main" id="{8D1B5AF7-9DB9-9F62-80CC-EB6E7565BCFE}"/>
              </a:ext>
            </a:extLst>
          </p:cNvPr>
          <p:cNvSpPr>
            <a:spLocks noGrp="1"/>
          </p:cNvSpPr>
          <p:nvPr>
            <p:ph type="body" sz="quarter" idx="17"/>
          </p:nvPr>
        </p:nvSpPr>
        <p:spPr>
          <a:xfrm>
            <a:off x="8351028" y="1819275"/>
            <a:ext cx="3370384" cy="461962"/>
          </a:xfrm>
          <a:prstGeom prst="rect">
            <a:avLst/>
          </a:prstGeom>
        </p:spPr>
        <p:txBody>
          <a:bodyPr lIns="0" tIns="0" rIns="0" bIns="0"/>
          <a:lstStyle>
            <a:lvl1pPr marL="0" indent="0">
              <a:buNone/>
              <a:defRPr b="1" i="0">
                <a:solidFill>
                  <a:schemeClr val="accent4"/>
                </a:solidFill>
                <a:latin typeface="Aptos Narrow" panose="020B0004020202020204" pitchFamily="34" charset="0"/>
              </a:defRPr>
            </a:lvl1pPr>
          </a:lstStyle>
          <a:p>
            <a:pPr lvl="0"/>
            <a:r>
              <a:rPr lang="en-US"/>
              <a:t>Click to edit Master text styles</a:t>
            </a:r>
          </a:p>
        </p:txBody>
      </p:sp>
      <p:sp>
        <p:nvSpPr>
          <p:cNvPr id="6" name="Text 3">
            <a:extLst>
              <a:ext uri="{FF2B5EF4-FFF2-40B4-BE49-F238E27FC236}">
                <a16:creationId xmlns:a16="http://schemas.microsoft.com/office/drawing/2014/main" id="{FF97CB53-F6C5-6315-B36F-236EB331C267}"/>
              </a:ext>
            </a:extLst>
          </p:cNvPr>
          <p:cNvSpPr>
            <a:spLocks noGrp="1"/>
          </p:cNvSpPr>
          <p:nvPr>
            <p:ph type="body" sz="quarter" idx="14"/>
          </p:nvPr>
        </p:nvSpPr>
        <p:spPr>
          <a:xfrm>
            <a:off x="8364871" y="2367151"/>
            <a:ext cx="3369927" cy="342404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8" name="Logo">
            <a:extLst>
              <a:ext uri="{FF2B5EF4-FFF2-40B4-BE49-F238E27FC236}">
                <a16:creationId xmlns:a16="http://schemas.microsoft.com/office/drawing/2014/main" id="{F132FE47-5009-6554-5003-1CF56AFB5F09}"/>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7" name="URL">
            <a:extLst>
              <a:ext uri="{FF2B5EF4-FFF2-40B4-BE49-F238E27FC236}">
                <a16:creationId xmlns:a16="http://schemas.microsoft.com/office/drawing/2014/main" id="{08C324A9-6A9C-A375-EC71-61E03B75EC18}"/>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49B7FAAC-DFA1-1C14-5B2F-AB73418A1B6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10" name="Graphic 9">
            <a:extLst>
              <a:ext uri="{FF2B5EF4-FFF2-40B4-BE49-F238E27FC236}">
                <a16:creationId xmlns:a16="http://schemas.microsoft.com/office/drawing/2014/main" id="{B7FDE63A-2A68-2BE5-C700-A53B34900691}"/>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71177277"/>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guide id="12" orient="horz" pos="3648" userDrawn="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able Exampl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Table Example</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2" name="Table Placeholder 2">
            <a:extLst>
              <a:ext uri="{FF2B5EF4-FFF2-40B4-BE49-F238E27FC236}">
                <a16:creationId xmlns:a16="http://schemas.microsoft.com/office/drawing/2014/main" id="{69C3C073-7E4E-5EEE-97E2-D10C4DF4B33E}"/>
              </a:ext>
            </a:extLst>
          </p:cNvPr>
          <p:cNvSpPr>
            <a:spLocks noGrp="1"/>
          </p:cNvSpPr>
          <p:nvPr>
            <p:ph type="tbl" sz="quarter" idx="12"/>
          </p:nvPr>
        </p:nvSpPr>
        <p:spPr>
          <a:xfrm>
            <a:off x="457200" y="1819274"/>
            <a:ext cx="11270908" cy="3971926"/>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4F5E40EC-1B0C-0A09-F9F1-B9FA48E14B76}"/>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87663217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Table + Text (top bottom)">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Table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Top/bottom</a:t>
            </a:r>
          </a:p>
        </p:txBody>
      </p:sp>
      <p:sp>
        <p:nvSpPr>
          <p:cNvPr id="3" name="Placeholder 1">
            <a:extLst>
              <a:ext uri="{FF2B5EF4-FFF2-40B4-BE49-F238E27FC236}">
                <a16:creationId xmlns:a16="http://schemas.microsoft.com/office/drawing/2014/main" id="{1CABB636-F0E0-5035-E980-859A1F239D0C}"/>
              </a:ext>
            </a:extLst>
          </p:cNvPr>
          <p:cNvSpPr>
            <a:spLocks noGrp="1"/>
          </p:cNvSpPr>
          <p:nvPr>
            <p:ph type="body" sz="quarter" idx="13"/>
          </p:nvPr>
        </p:nvSpPr>
        <p:spPr>
          <a:xfrm>
            <a:off x="457200" y="1819275"/>
            <a:ext cx="11277599" cy="56983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Table Placeholder">
            <a:extLst>
              <a:ext uri="{FF2B5EF4-FFF2-40B4-BE49-F238E27FC236}">
                <a16:creationId xmlns:a16="http://schemas.microsoft.com/office/drawing/2014/main" id="{69C3C073-7E4E-5EEE-97E2-D10C4DF4B33E}"/>
              </a:ext>
            </a:extLst>
          </p:cNvPr>
          <p:cNvSpPr>
            <a:spLocks noGrp="1"/>
          </p:cNvSpPr>
          <p:nvPr>
            <p:ph type="tbl" sz="quarter" idx="12"/>
          </p:nvPr>
        </p:nvSpPr>
        <p:spPr>
          <a:xfrm>
            <a:off x="457200" y="2555277"/>
            <a:ext cx="11270908" cy="2504632"/>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p>
        </p:txBody>
      </p:sp>
      <p:sp>
        <p:nvSpPr>
          <p:cNvPr id="4" name="Placeholder 2">
            <a:extLst>
              <a:ext uri="{FF2B5EF4-FFF2-40B4-BE49-F238E27FC236}">
                <a16:creationId xmlns:a16="http://schemas.microsoft.com/office/drawing/2014/main" id="{BC8619D8-A69C-69E2-FF3F-4250A4329301}"/>
              </a:ext>
            </a:extLst>
          </p:cNvPr>
          <p:cNvSpPr>
            <a:spLocks noGrp="1"/>
          </p:cNvSpPr>
          <p:nvPr>
            <p:ph type="body" sz="quarter" idx="14"/>
          </p:nvPr>
        </p:nvSpPr>
        <p:spPr>
          <a:xfrm>
            <a:off x="457200" y="5226072"/>
            <a:ext cx="11277599" cy="569839"/>
          </a:xfrm>
          <a:prstGeom prst="rect">
            <a:avLst/>
          </a:prstGeom>
        </p:spPr>
        <p:txBody>
          <a:bodyPr lIns="0" tIns="0" rIns="0" bIns="0"/>
          <a:lstStyle>
            <a:lvl1pPr marL="0" indent="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6" name="Graphic 5">
            <a:extLst>
              <a:ext uri="{FF2B5EF4-FFF2-40B4-BE49-F238E27FC236}">
                <a16:creationId xmlns:a16="http://schemas.microsoft.com/office/drawing/2014/main" id="{0AB0777A-C06A-5BB8-8860-0D5D06894831}"/>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84090885"/>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 Table + Text (left righ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Table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Left/right</a:t>
            </a:r>
          </a:p>
        </p:txBody>
      </p:sp>
      <p:sp>
        <p:nvSpPr>
          <p:cNvPr id="3" name="Text Left">
            <a:extLst>
              <a:ext uri="{FF2B5EF4-FFF2-40B4-BE49-F238E27FC236}">
                <a16:creationId xmlns:a16="http://schemas.microsoft.com/office/drawing/2014/main" id="{1CABB636-F0E0-5035-E980-859A1F239D0C}"/>
              </a:ext>
            </a:extLst>
          </p:cNvPr>
          <p:cNvSpPr>
            <a:spLocks noGrp="1"/>
          </p:cNvSpPr>
          <p:nvPr>
            <p:ph type="body" sz="quarter" idx="13"/>
          </p:nvPr>
        </p:nvSpPr>
        <p:spPr>
          <a:xfrm>
            <a:off x="457199" y="1819275"/>
            <a:ext cx="2382253"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2" name="Table">
            <a:extLst>
              <a:ext uri="{FF2B5EF4-FFF2-40B4-BE49-F238E27FC236}">
                <a16:creationId xmlns:a16="http://schemas.microsoft.com/office/drawing/2014/main" id="{69C3C073-7E4E-5EEE-97E2-D10C4DF4B33E}"/>
              </a:ext>
            </a:extLst>
          </p:cNvPr>
          <p:cNvSpPr>
            <a:spLocks noGrp="1"/>
          </p:cNvSpPr>
          <p:nvPr>
            <p:ph type="tbl" sz="quarter" idx="12"/>
          </p:nvPr>
        </p:nvSpPr>
        <p:spPr>
          <a:xfrm>
            <a:off x="3003082" y="1819276"/>
            <a:ext cx="6169794" cy="3971924"/>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p>
        </p:txBody>
      </p:sp>
      <p:sp>
        <p:nvSpPr>
          <p:cNvPr id="5" name="Text right">
            <a:extLst>
              <a:ext uri="{FF2B5EF4-FFF2-40B4-BE49-F238E27FC236}">
                <a16:creationId xmlns:a16="http://schemas.microsoft.com/office/drawing/2014/main" id="{14698F9D-ED4D-D7C9-8ABF-DFBDD375DA30}"/>
              </a:ext>
            </a:extLst>
          </p:cNvPr>
          <p:cNvSpPr>
            <a:spLocks noGrp="1"/>
          </p:cNvSpPr>
          <p:nvPr>
            <p:ph type="body" sz="quarter" idx="14"/>
          </p:nvPr>
        </p:nvSpPr>
        <p:spPr>
          <a:xfrm>
            <a:off x="9336506" y="1819275"/>
            <a:ext cx="2384905"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6" name="Graphic 5">
            <a:extLst>
              <a:ext uri="{FF2B5EF4-FFF2-40B4-BE49-F238E27FC236}">
                <a16:creationId xmlns:a16="http://schemas.microsoft.com/office/drawing/2014/main" id="{FD89087A-E0E8-8061-1521-D9890EBC7E3A}"/>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15298554"/>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able with not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Table Example + Note </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Table Placeholder 2">
            <a:extLst>
              <a:ext uri="{FF2B5EF4-FFF2-40B4-BE49-F238E27FC236}">
                <a16:creationId xmlns:a16="http://schemas.microsoft.com/office/drawing/2014/main" id="{62D59228-484F-AB7E-2578-34E7FF9BD1F8}"/>
              </a:ext>
            </a:extLst>
          </p:cNvPr>
          <p:cNvSpPr>
            <a:spLocks noGrp="1"/>
          </p:cNvSpPr>
          <p:nvPr>
            <p:ph type="tbl" sz="quarter" idx="12"/>
          </p:nvPr>
        </p:nvSpPr>
        <p:spPr>
          <a:xfrm>
            <a:off x="457200" y="1819274"/>
            <a:ext cx="11270908" cy="3474720"/>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table</a:t>
            </a:r>
          </a:p>
        </p:txBody>
      </p:sp>
      <p:sp>
        <p:nvSpPr>
          <p:cNvPr id="2" name="Text below table">
            <a:extLst>
              <a:ext uri="{FF2B5EF4-FFF2-40B4-BE49-F238E27FC236}">
                <a16:creationId xmlns:a16="http://schemas.microsoft.com/office/drawing/2014/main" id="{D6B3638A-E14C-832A-3DF9-369E0C7119B9}"/>
              </a:ext>
            </a:extLst>
          </p:cNvPr>
          <p:cNvSpPr>
            <a:spLocks noGrp="1"/>
          </p:cNvSpPr>
          <p:nvPr>
            <p:ph type="body" sz="quarter" idx="13" hasCustomPrompt="1"/>
          </p:nvPr>
        </p:nvSpPr>
        <p:spPr>
          <a:xfrm>
            <a:off x="463892" y="5485701"/>
            <a:ext cx="11264211" cy="305499"/>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Note for table</a:t>
            </a:r>
          </a:p>
        </p:txBody>
      </p:sp>
      <p:pic>
        <p:nvPicPr>
          <p:cNvPr id="16" name="Logo">
            <a:extLst>
              <a:ext uri="{FF2B5EF4-FFF2-40B4-BE49-F238E27FC236}">
                <a16:creationId xmlns:a16="http://schemas.microsoft.com/office/drawing/2014/main" id="{8534EF66-687F-9567-0829-9157F28D604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5" name="URL">
            <a:extLst>
              <a:ext uri="{FF2B5EF4-FFF2-40B4-BE49-F238E27FC236}">
                <a16:creationId xmlns:a16="http://schemas.microsoft.com/office/drawing/2014/main" id="{1D66DD01-3AE8-C62B-C68B-27AB247F315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1" name="Slide #">
            <a:extLst>
              <a:ext uri="{FF2B5EF4-FFF2-40B4-BE49-F238E27FC236}">
                <a16:creationId xmlns:a16="http://schemas.microsoft.com/office/drawing/2014/main" id="{C6A19B48-4C7D-CC65-DCCE-3CF352DB0722}"/>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847E28EA-056C-C23C-91AE-3C61236B9A26}"/>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80735438"/>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hart Exampl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Chart Example</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Chart Placeholder 2">
            <a:extLst>
              <a:ext uri="{FF2B5EF4-FFF2-40B4-BE49-F238E27FC236}">
                <a16:creationId xmlns:a16="http://schemas.microsoft.com/office/drawing/2014/main" id="{AD9C128B-3AD9-74D0-510C-C7598F91119A}"/>
              </a:ext>
            </a:extLst>
          </p:cNvPr>
          <p:cNvSpPr>
            <a:spLocks noGrp="1"/>
          </p:cNvSpPr>
          <p:nvPr>
            <p:ph type="chart" sz="quarter" idx="12"/>
          </p:nvPr>
        </p:nvSpPr>
        <p:spPr>
          <a:xfrm>
            <a:off x="457200" y="1819274"/>
            <a:ext cx="11277599" cy="3971925"/>
          </a:xfrm>
          <a:prstGeom prst="rect">
            <a:avLst/>
          </a:prstGeom>
        </p:spPr>
        <p:txBody>
          <a:bodyPr/>
          <a:lstStyle>
            <a:lvl1pPr marL="0" indent="0">
              <a:buNone/>
              <a:defRPr sz="2400" b="0" i="0">
                <a:solidFill>
                  <a:schemeClr val="accent4"/>
                </a:solidFill>
                <a:latin typeface="Aptos Narrow" panose="020B0004020202020204" pitchFamily="34" charset="0"/>
              </a:defRPr>
            </a:lvl1pPr>
          </a:lstStyle>
          <a:p>
            <a:r>
              <a:rPr lang="en-US"/>
              <a:t>Click icon to add chart</a:t>
            </a:r>
          </a:p>
        </p:txBody>
      </p:sp>
      <p:pic>
        <p:nvPicPr>
          <p:cNvPr id="15" name="Logo">
            <a:extLst>
              <a:ext uri="{FF2B5EF4-FFF2-40B4-BE49-F238E27FC236}">
                <a16:creationId xmlns:a16="http://schemas.microsoft.com/office/drawing/2014/main" id="{42EE2A2A-4439-5F58-EE48-709EFE07138D}"/>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3" name="URL">
            <a:extLst>
              <a:ext uri="{FF2B5EF4-FFF2-40B4-BE49-F238E27FC236}">
                <a16:creationId xmlns:a16="http://schemas.microsoft.com/office/drawing/2014/main" id="{AA039960-9CC7-3F96-1011-DE0D1308EF4A}"/>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0" name="Slide #">
            <a:extLst>
              <a:ext uri="{FF2B5EF4-FFF2-40B4-BE49-F238E27FC236}">
                <a16:creationId xmlns:a16="http://schemas.microsoft.com/office/drawing/2014/main" id="{9EF69FDD-646E-BA3F-7613-7B2916D31018}"/>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2498E71D-79F1-15FF-9252-9F86D9484C7A}"/>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3007910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hart + note">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Chart Example + Note</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Chart Placeholder 2">
            <a:extLst>
              <a:ext uri="{FF2B5EF4-FFF2-40B4-BE49-F238E27FC236}">
                <a16:creationId xmlns:a16="http://schemas.microsoft.com/office/drawing/2014/main" id="{AD9C128B-3AD9-74D0-510C-C7598F91119A}"/>
              </a:ext>
            </a:extLst>
          </p:cNvPr>
          <p:cNvSpPr>
            <a:spLocks noGrp="1"/>
          </p:cNvSpPr>
          <p:nvPr>
            <p:ph type="chart" sz="quarter" idx="12"/>
          </p:nvPr>
        </p:nvSpPr>
        <p:spPr>
          <a:xfrm>
            <a:off x="457201" y="1819275"/>
            <a:ext cx="11277598" cy="3474720"/>
          </a:xfrm>
          <a:prstGeom prst="rect">
            <a:avLst/>
          </a:prstGeom>
        </p:spPr>
        <p:txBody>
          <a:bodyPr/>
          <a:lstStyle>
            <a:lvl1pPr marL="0" indent="0">
              <a:buNone/>
              <a:defRPr sz="2400">
                <a:solidFill>
                  <a:schemeClr val="accent4"/>
                </a:solidFill>
                <a:latin typeface="Aptos Narrow" panose="020B0004020202020204" pitchFamily="34" charset="0"/>
              </a:defRPr>
            </a:lvl1pPr>
          </a:lstStyle>
          <a:p>
            <a:r>
              <a:rPr lang="en-US"/>
              <a:t>Click icon to add chart</a:t>
            </a:r>
          </a:p>
        </p:txBody>
      </p:sp>
      <p:sp>
        <p:nvSpPr>
          <p:cNvPr id="16" name="Text below table">
            <a:extLst>
              <a:ext uri="{FF2B5EF4-FFF2-40B4-BE49-F238E27FC236}">
                <a16:creationId xmlns:a16="http://schemas.microsoft.com/office/drawing/2014/main" id="{DF7E13ED-4611-2474-AF71-A36B5443CB28}"/>
              </a:ext>
            </a:extLst>
          </p:cNvPr>
          <p:cNvSpPr>
            <a:spLocks noGrp="1"/>
          </p:cNvSpPr>
          <p:nvPr>
            <p:ph type="body" sz="quarter" idx="13" hasCustomPrompt="1"/>
          </p:nvPr>
        </p:nvSpPr>
        <p:spPr>
          <a:xfrm>
            <a:off x="463892" y="5485701"/>
            <a:ext cx="11264211" cy="305499"/>
          </a:xfrm>
          <a:prstGeom prst="rect">
            <a:avLst/>
          </a:prstGeom>
        </p:spPr>
        <p:txBody>
          <a:bodyPr lIns="0" tIns="0" rIns="0" bIns="0"/>
          <a:lstStyle>
            <a:lvl1pPr marL="0" indent="0">
              <a:buNone/>
              <a:defRPr sz="1800" b="0" i="0">
                <a:solidFill>
                  <a:schemeClr val="accent4"/>
                </a:solidFill>
                <a:latin typeface="Aptos Narrow" panose="020B0004020202020204" pitchFamily="34" charset="0"/>
              </a:defRPr>
            </a:lvl1pPr>
          </a:lstStyle>
          <a:p>
            <a:pPr lvl="0"/>
            <a:r>
              <a:rPr lang="en-US"/>
              <a:t>Note for chart</a:t>
            </a:r>
          </a:p>
        </p:txBody>
      </p:sp>
      <p:pic>
        <p:nvPicPr>
          <p:cNvPr id="17" name="Logo">
            <a:extLst>
              <a:ext uri="{FF2B5EF4-FFF2-40B4-BE49-F238E27FC236}">
                <a16:creationId xmlns:a16="http://schemas.microsoft.com/office/drawing/2014/main" id="{5DC5C415-51BB-991E-2F90-A788C8FACB47}"/>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5" name="URL">
            <a:extLst>
              <a:ext uri="{FF2B5EF4-FFF2-40B4-BE49-F238E27FC236}">
                <a16:creationId xmlns:a16="http://schemas.microsoft.com/office/drawing/2014/main" id="{6FDA4144-4DE4-C185-5F83-33BD989B0ED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1" name="Slide #">
            <a:extLst>
              <a:ext uri="{FF2B5EF4-FFF2-40B4-BE49-F238E27FC236}">
                <a16:creationId xmlns:a16="http://schemas.microsoft.com/office/drawing/2014/main" id="{81FD5D68-34D6-8795-9314-5BD08A663FA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97951BD0-A068-1DDE-F1A1-FD5CB8CC7CDD}"/>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34605140"/>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Chart + Text (top bottom)">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Chart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Top/bottom</a:t>
            </a:r>
          </a:p>
        </p:txBody>
      </p:sp>
      <p:sp>
        <p:nvSpPr>
          <p:cNvPr id="3" name="Placeholder 1">
            <a:extLst>
              <a:ext uri="{FF2B5EF4-FFF2-40B4-BE49-F238E27FC236}">
                <a16:creationId xmlns:a16="http://schemas.microsoft.com/office/drawing/2014/main" id="{1CABB636-F0E0-5035-E980-859A1F239D0C}"/>
              </a:ext>
            </a:extLst>
          </p:cNvPr>
          <p:cNvSpPr>
            <a:spLocks noGrp="1"/>
          </p:cNvSpPr>
          <p:nvPr>
            <p:ph type="body" sz="quarter" idx="13"/>
          </p:nvPr>
        </p:nvSpPr>
        <p:spPr>
          <a:xfrm>
            <a:off x="457200" y="1819275"/>
            <a:ext cx="11277599" cy="56983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7" name="Chart Placeholder">
            <a:extLst>
              <a:ext uri="{FF2B5EF4-FFF2-40B4-BE49-F238E27FC236}">
                <a16:creationId xmlns:a16="http://schemas.microsoft.com/office/drawing/2014/main" id="{06F1939D-75AB-B187-8E3A-3E8E1B2A350C}"/>
              </a:ext>
            </a:extLst>
          </p:cNvPr>
          <p:cNvSpPr>
            <a:spLocks noGrp="1"/>
          </p:cNvSpPr>
          <p:nvPr>
            <p:ph type="chart" sz="quarter" idx="15"/>
          </p:nvPr>
        </p:nvSpPr>
        <p:spPr>
          <a:xfrm>
            <a:off x="444500" y="2554731"/>
            <a:ext cx="11290300" cy="2504632"/>
          </a:xfrm>
          <a:prstGeom prst="rect">
            <a:avLst/>
          </a:prstGeom>
        </p:spPr>
        <p:txBody>
          <a:bodyPr/>
          <a:lstStyle/>
          <a:p>
            <a:r>
              <a:rPr lang="en-US"/>
              <a:t>Click icon to add chart</a:t>
            </a:r>
          </a:p>
        </p:txBody>
      </p:sp>
      <p:sp>
        <p:nvSpPr>
          <p:cNvPr id="4" name="Placeholder 2">
            <a:extLst>
              <a:ext uri="{FF2B5EF4-FFF2-40B4-BE49-F238E27FC236}">
                <a16:creationId xmlns:a16="http://schemas.microsoft.com/office/drawing/2014/main" id="{BC8619D8-A69C-69E2-FF3F-4250A4329301}"/>
              </a:ext>
            </a:extLst>
          </p:cNvPr>
          <p:cNvSpPr>
            <a:spLocks noGrp="1"/>
          </p:cNvSpPr>
          <p:nvPr>
            <p:ph type="body" sz="quarter" idx="14"/>
          </p:nvPr>
        </p:nvSpPr>
        <p:spPr>
          <a:xfrm>
            <a:off x="457200" y="5226072"/>
            <a:ext cx="11277599" cy="569839"/>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5" name="Graphic 4">
            <a:extLst>
              <a:ext uri="{FF2B5EF4-FFF2-40B4-BE49-F238E27FC236}">
                <a16:creationId xmlns:a16="http://schemas.microsoft.com/office/drawing/2014/main" id="{B98D9A5B-53B6-026F-09D6-D38999E32D3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5588794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6/23/2026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 Chart + Text (left right)">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0DC95695-9752-A00C-C9C9-232251999AA3}"/>
              </a:ext>
            </a:extLst>
          </p:cNvPr>
          <p:cNvSpPr>
            <a:spLocks noGrp="1"/>
          </p:cNvSpPr>
          <p:nvPr>
            <p:ph type="title" hasCustomPrompt="1"/>
          </p:nvPr>
        </p:nvSpPr>
        <p:spPr>
          <a:xfrm>
            <a:off x="443812" y="392517"/>
            <a:ext cx="11277599"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Text + Chart + Text</a:t>
            </a:r>
          </a:p>
        </p:txBody>
      </p:sp>
      <p:sp>
        <p:nvSpPr>
          <p:cNvPr id="14" name="Subtitle">
            <a:extLst>
              <a:ext uri="{FF2B5EF4-FFF2-40B4-BE49-F238E27FC236}">
                <a16:creationId xmlns:a16="http://schemas.microsoft.com/office/drawing/2014/main" id="{38C56026-0393-35A8-6FC0-37C18BF22FD6}"/>
              </a:ext>
            </a:extLst>
          </p:cNvPr>
          <p:cNvSpPr>
            <a:spLocks noGrp="1"/>
          </p:cNvSpPr>
          <p:nvPr>
            <p:ph type="body" sz="quarter" idx="11" hasCustomPrompt="1"/>
          </p:nvPr>
        </p:nvSpPr>
        <p:spPr>
          <a:xfrm>
            <a:off x="444030" y="831251"/>
            <a:ext cx="11290769"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Left/right</a:t>
            </a:r>
          </a:p>
        </p:txBody>
      </p:sp>
      <p:sp>
        <p:nvSpPr>
          <p:cNvPr id="3" name="Placeholder Left">
            <a:extLst>
              <a:ext uri="{FF2B5EF4-FFF2-40B4-BE49-F238E27FC236}">
                <a16:creationId xmlns:a16="http://schemas.microsoft.com/office/drawing/2014/main" id="{1CABB636-F0E0-5035-E980-859A1F239D0C}"/>
              </a:ext>
            </a:extLst>
          </p:cNvPr>
          <p:cNvSpPr>
            <a:spLocks noGrp="1"/>
          </p:cNvSpPr>
          <p:nvPr>
            <p:ph type="body" sz="quarter" idx="13"/>
          </p:nvPr>
        </p:nvSpPr>
        <p:spPr>
          <a:xfrm>
            <a:off x="457199" y="1819275"/>
            <a:ext cx="2382253"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7" name="Chart Placeholder">
            <a:extLst>
              <a:ext uri="{FF2B5EF4-FFF2-40B4-BE49-F238E27FC236}">
                <a16:creationId xmlns:a16="http://schemas.microsoft.com/office/drawing/2014/main" id="{DE9CC969-C151-D5C1-CB86-0FB3021025E9}"/>
              </a:ext>
            </a:extLst>
          </p:cNvPr>
          <p:cNvSpPr>
            <a:spLocks noGrp="1"/>
          </p:cNvSpPr>
          <p:nvPr>
            <p:ph type="chart" sz="quarter" idx="15"/>
          </p:nvPr>
        </p:nvSpPr>
        <p:spPr>
          <a:xfrm>
            <a:off x="3002781" y="1819275"/>
            <a:ext cx="6169794" cy="3971925"/>
          </a:xfrm>
          <a:prstGeom prst="rect">
            <a:avLst/>
          </a:prstGeom>
        </p:spPr>
        <p:txBody>
          <a:bodyPr/>
          <a:lstStyle/>
          <a:p>
            <a:r>
              <a:rPr lang="en-US"/>
              <a:t>Click icon to add chart</a:t>
            </a:r>
          </a:p>
        </p:txBody>
      </p:sp>
      <p:sp>
        <p:nvSpPr>
          <p:cNvPr id="5" name="Placeholder Right">
            <a:extLst>
              <a:ext uri="{FF2B5EF4-FFF2-40B4-BE49-F238E27FC236}">
                <a16:creationId xmlns:a16="http://schemas.microsoft.com/office/drawing/2014/main" id="{14698F9D-ED4D-D7C9-8ABF-DFBDD375DA30}"/>
              </a:ext>
            </a:extLst>
          </p:cNvPr>
          <p:cNvSpPr>
            <a:spLocks noGrp="1"/>
          </p:cNvSpPr>
          <p:nvPr>
            <p:ph type="body" sz="quarter" idx="14"/>
          </p:nvPr>
        </p:nvSpPr>
        <p:spPr>
          <a:xfrm>
            <a:off x="9336506" y="1819275"/>
            <a:ext cx="2384905" cy="3971925"/>
          </a:xfrm>
          <a:prstGeom prst="rect">
            <a:avLst/>
          </a:prstGeom>
        </p:spPr>
        <p:txBody>
          <a:bodyPr lIns="0" tIns="0" rIns="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581025" indent="-342900">
              <a:buSzPct val="90000"/>
              <a:buNone/>
              <a:tabLst/>
              <a:defRPr lang="en-US" sz="2200" b="0" i="0" kern="1200" dirty="0" smtClean="0">
                <a:solidFill>
                  <a:schemeClr val="accent4"/>
                </a:solidFill>
                <a:latin typeface="Aptos Narrow" panose="020B0004020202020204" pitchFamily="34" charset="0"/>
                <a:ea typeface="+mn-ea"/>
                <a:cs typeface="+mn-cs"/>
              </a:defRPr>
            </a:lvl2pPr>
            <a:lvl3pPr marL="868362" indent="-285750">
              <a:buNone/>
              <a:tabLst/>
              <a:defRPr lang="en-US" sz="2000" b="0" i="0" kern="1200" dirty="0">
                <a:solidFill>
                  <a:schemeClr val="accent4"/>
                </a:solidFill>
                <a:latin typeface="Aptos Narrow" panose="020B0004020202020204" pitchFamily="34" charset="0"/>
                <a:ea typeface="+mn-ea"/>
                <a:cs typeface="+mn-cs"/>
              </a:defRPr>
            </a:lvl3pPr>
            <a:lvl4pPr marL="574675" indent="0">
              <a:buNone/>
              <a:tabLst/>
              <a:defRPr b="0" i="0">
                <a:solidFill>
                  <a:schemeClr val="accent4"/>
                </a:solidFill>
                <a:latin typeface="Aptos Narrow" panose="020B0004020202020204" pitchFamily="34" charset="0"/>
              </a:defRPr>
            </a:lvl4pPr>
            <a:lvl5pPr marL="801688" indent="0">
              <a:buNone/>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7" name="Logo">
            <a:extLst>
              <a:ext uri="{FF2B5EF4-FFF2-40B4-BE49-F238E27FC236}">
                <a16:creationId xmlns:a16="http://schemas.microsoft.com/office/drawing/2014/main" id="{2279EC52-E987-6499-4AFD-A91D8AF38F7F}"/>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6" name="URL">
            <a:extLst>
              <a:ext uri="{FF2B5EF4-FFF2-40B4-BE49-F238E27FC236}">
                <a16:creationId xmlns:a16="http://schemas.microsoft.com/office/drawing/2014/main" id="{FB22CAF2-9293-64E1-0137-3F3FB0267BA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12" name="Slide #">
            <a:extLst>
              <a:ext uri="{FF2B5EF4-FFF2-40B4-BE49-F238E27FC236}">
                <a16:creationId xmlns:a16="http://schemas.microsoft.com/office/drawing/2014/main" id="{6159022F-E7C8-39E4-46FF-D3FA8B922D53}"/>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67602C3F-9D20-FEEB-3FF2-5CE0018017A0}"/>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295502069"/>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ree Outlined Text Boxes">
    <p:spTree>
      <p:nvGrpSpPr>
        <p:cNvPr id="1" name=""/>
        <p:cNvGrpSpPr/>
        <p:nvPr/>
      </p:nvGrpSpPr>
      <p:grpSpPr>
        <a:xfrm>
          <a:off x="0" y="0"/>
          <a:ext cx="0" cy="0"/>
          <a:chOff x="0" y="0"/>
          <a:chExt cx="0" cy="0"/>
        </a:xfrm>
      </p:grpSpPr>
      <p:sp>
        <p:nvSpPr>
          <p:cNvPr id="13" name="Title 4">
            <a:extLst>
              <a:ext uri="{FF2B5EF4-FFF2-40B4-BE49-F238E27FC236}">
                <a16:creationId xmlns:a16="http://schemas.microsoft.com/office/drawing/2014/main" id="{62AA799A-839F-F1EF-061B-B792A8C6B8CA}"/>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Outline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6" name="Text Placeholder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4" y="1824036"/>
            <a:ext cx="3369927" cy="3967163"/>
          </a:xfrm>
          <a:prstGeom prst="roundRect">
            <a:avLst>
              <a:gd name="adj" fmla="val 6653"/>
            </a:avLst>
          </a:prstGeom>
          <a:ln>
            <a:solidFill>
              <a:schemeClr val="accent6"/>
            </a:solidFill>
          </a:ln>
        </p:spPr>
        <p:txBody>
          <a:bodyPr lIns="182880" tIns="182880" rIns="18288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8" name="Text Placeholder 1">
            <a:extLst>
              <a:ext uri="{FF2B5EF4-FFF2-40B4-BE49-F238E27FC236}">
                <a16:creationId xmlns:a16="http://schemas.microsoft.com/office/drawing/2014/main" id="{017C2D9E-047E-FB49-6CF4-AB9447E6A9B1}"/>
              </a:ext>
            </a:extLst>
          </p:cNvPr>
          <p:cNvSpPr>
            <a:spLocks noGrp="1"/>
          </p:cNvSpPr>
          <p:nvPr>
            <p:ph type="body" sz="quarter" idx="14"/>
          </p:nvPr>
        </p:nvSpPr>
        <p:spPr>
          <a:xfrm>
            <a:off x="4413358" y="1824036"/>
            <a:ext cx="3369927" cy="3967163"/>
          </a:xfrm>
          <a:prstGeom prst="roundRect">
            <a:avLst>
              <a:gd name="adj" fmla="val 6653"/>
            </a:avLst>
          </a:prstGeom>
          <a:ln>
            <a:solidFill>
              <a:schemeClr val="accent6"/>
            </a:solidFill>
          </a:ln>
        </p:spPr>
        <p:txBody>
          <a:bodyPr lIns="182880" tIns="182880" rIns="18288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7" name="Text Placeholder 2">
            <a:extLst>
              <a:ext uri="{FF2B5EF4-FFF2-40B4-BE49-F238E27FC236}">
                <a16:creationId xmlns:a16="http://schemas.microsoft.com/office/drawing/2014/main" id="{D5400B7E-7E64-0FA1-B4CD-08B1EA75B2C8}"/>
              </a:ext>
            </a:extLst>
          </p:cNvPr>
          <p:cNvSpPr>
            <a:spLocks noGrp="1"/>
          </p:cNvSpPr>
          <p:nvPr>
            <p:ph type="body" sz="quarter" idx="13"/>
          </p:nvPr>
        </p:nvSpPr>
        <p:spPr>
          <a:xfrm>
            <a:off x="8364873" y="1824036"/>
            <a:ext cx="3369927" cy="3967163"/>
          </a:xfrm>
          <a:prstGeom prst="roundRect">
            <a:avLst>
              <a:gd name="adj" fmla="val 6653"/>
            </a:avLst>
          </a:prstGeom>
          <a:ln>
            <a:solidFill>
              <a:schemeClr val="accent6"/>
            </a:solidFill>
          </a:ln>
        </p:spPr>
        <p:txBody>
          <a:bodyPr lIns="182880" tIns="182880" rIns="182880" bIns="0"/>
          <a:lstStyle>
            <a:lvl1pPr marL="342900" indent="-3429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4" name="Logo">
            <a:extLst>
              <a:ext uri="{FF2B5EF4-FFF2-40B4-BE49-F238E27FC236}">
                <a16:creationId xmlns:a16="http://schemas.microsoft.com/office/drawing/2014/main" id="{DF654927-6FD8-40B8-8647-AE7A8F944DFB}"/>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2" name="URL">
            <a:extLst>
              <a:ext uri="{FF2B5EF4-FFF2-40B4-BE49-F238E27FC236}">
                <a16:creationId xmlns:a16="http://schemas.microsoft.com/office/drawing/2014/main" id="{DEE37801-C792-CC75-59C2-CB8EAB764E4B}"/>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B23CE81C-4400-8C26-7DEB-6F263D56E930}"/>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97AB631B-8CB1-44AA-B5A4-3D3B4B0533E2}"/>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86097935"/>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Outlined Text Boxes + Icons">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3972D10D-B40E-040C-FC3B-4409E10F33BB}"/>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Three Outline Text Boxes + Icons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3" name="Icon 1">
            <a:extLst>
              <a:ext uri="{FF2B5EF4-FFF2-40B4-BE49-F238E27FC236}">
                <a16:creationId xmlns:a16="http://schemas.microsoft.com/office/drawing/2014/main" id="{1B0F0247-E32F-B736-2E79-1FE3CC84C5BE}"/>
              </a:ext>
            </a:extLst>
          </p:cNvPr>
          <p:cNvSpPr>
            <a:spLocks noGrp="1"/>
          </p:cNvSpPr>
          <p:nvPr>
            <p:ph type="pic" sz="quarter" idx="15" hasCustomPrompt="1"/>
          </p:nvPr>
        </p:nvSpPr>
        <p:spPr>
          <a:xfrm>
            <a:off x="1708073" y="1928035"/>
            <a:ext cx="877467" cy="877467"/>
          </a:xfrm>
          <a:prstGeom prst="rect">
            <a:avLst/>
          </a:prstGeom>
        </p:spPr>
        <p:txBody>
          <a:bodyPr/>
          <a:lstStyle>
            <a:lvl1pPr marL="0" indent="0">
              <a:buNone/>
              <a:defRPr sz="1600">
                <a:solidFill>
                  <a:schemeClr val="accent4"/>
                </a:solidFill>
              </a:defRPr>
            </a:lvl1pPr>
          </a:lstStyle>
          <a:p>
            <a:r>
              <a:rPr lang="en-US"/>
              <a:t>Icon</a:t>
            </a:r>
          </a:p>
        </p:txBody>
      </p:sp>
      <p:sp>
        <p:nvSpPr>
          <p:cNvPr id="17" name="text 1">
            <a:extLst>
              <a:ext uri="{FF2B5EF4-FFF2-40B4-BE49-F238E27FC236}">
                <a16:creationId xmlns:a16="http://schemas.microsoft.com/office/drawing/2014/main" id="{12107409-F9E3-37FA-DFAE-EAEFC45DC21E}"/>
              </a:ext>
            </a:extLst>
          </p:cNvPr>
          <p:cNvSpPr>
            <a:spLocks noGrp="1"/>
          </p:cNvSpPr>
          <p:nvPr>
            <p:ph type="body" sz="quarter" idx="18"/>
          </p:nvPr>
        </p:nvSpPr>
        <p:spPr>
          <a:xfrm>
            <a:off x="461844" y="3222171"/>
            <a:ext cx="3369927" cy="2569028"/>
          </a:xfrm>
          <a:prstGeom prst="roundRect">
            <a:avLst>
              <a:gd name="adj" fmla="val 6653"/>
            </a:avLst>
          </a:prstGeom>
          <a:ln>
            <a:solidFill>
              <a:schemeClr val="accent6"/>
            </a:solidFill>
          </a:ln>
        </p:spPr>
        <p:txBody>
          <a:bodyPr lIns="182880" tIns="182880" rIns="182880" bIns="0"/>
          <a:lstStyle>
            <a:lvl1pPr marL="342900" indent="-342900" algn="ctr">
              <a:buSzPct val="900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buSzPct val="90000"/>
              <a:tabLst/>
              <a:defRPr lang="en-US" sz="2200" b="0" i="0" kern="1200" dirty="0" smtClean="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6" name="Icon 2">
            <a:extLst>
              <a:ext uri="{FF2B5EF4-FFF2-40B4-BE49-F238E27FC236}">
                <a16:creationId xmlns:a16="http://schemas.microsoft.com/office/drawing/2014/main" id="{5F18AB0B-73E2-E194-57C1-82DDA45AAEBF}"/>
              </a:ext>
            </a:extLst>
          </p:cNvPr>
          <p:cNvSpPr>
            <a:spLocks noGrp="1"/>
          </p:cNvSpPr>
          <p:nvPr>
            <p:ph type="pic" sz="quarter" idx="16" hasCustomPrompt="1"/>
          </p:nvPr>
        </p:nvSpPr>
        <p:spPr>
          <a:xfrm>
            <a:off x="5659587" y="1928035"/>
            <a:ext cx="877467" cy="877467"/>
          </a:xfrm>
          <a:prstGeom prst="rect">
            <a:avLst/>
          </a:prstGeom>
        </p:spPr>
        <p:txBody>
          <a:bodyPr/>
          <a:lstStyle>
            <a:lvl1pPr marL="0" indent="0">
              <a:buNone/>
              <a:defRPr sz="1600">
                <a:solidFill>
                  <a:schemeClr val="accent4"/>
                </a:solidFill>
              </a:defRPr>
            </a:lvl1pPr>
          </a:lstStyle>
          <a:p>
            <a:r>
              <a:rPr lang="en-US"/>
              <a:t>Icon</a:t>
            </a:r>
          </a:p>
        </p:txBody>
      </p:sp>
      <p:sp>
        <p:nvSpPr>
          <p:cNvPr id="8" name="text 2">
            <a:extLst>
              <a:ext uri="{FF2B5EF4-FFF2-40B4-BE49-F238E27FC236}">
                <a16:creationId xmlns:a16="http://schemas.microsoft.com/office/drawing/2014/main" id="{017C2D9E-047E-FB49-6CF4-AB9447E6A9B1}"/>
              </a:ext>
            </a:extLst>
          </p:cNvPr>
          <p:cNvSpPr>
            <a:spLocks noGrp="1"/>
          </p:cNvSpPr>
          <p:nvPr>
            <p:ph type="body" sz="quarter" idx="14"/>
          </p:nvPr>
        </p:nvSpPr>
        <p:spPr>
          <a:xfrm>
            <a:off x="4413358" y="3222170"/>
            <a:ext cx="3369927" cy="2569029"/>
          </a:xfrm>
          <a:prstGeom prst="roundRect">
            <a:avLst>
              <a:gd name="adj" fmla="val 6653"/>
            </a:avLst>
          </a:prstGeom>
          <a:ln>
            <a:solidFill>
              <a:schemeClr val="accent6"/>
            </a:solidFill>
          </a:ln>
        </p:spPr>
        <p:txBody>
          <a:bodyPr lIns="182880" tIns="182880" rIns="182880" bIns="0"/>
          <a:lstStyle>
            <a:lvl1pPr marL="342900" indent="-342900" algn="ctr">
              <a:buSzPct val="90000"/>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tabLst/>
              <a:defRPr lang="en-US" sz="2200" b="0" i="0" kern="1200" dirty="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Icon 3">
            <a:extLst>
              <a:ext uri="{FF2B5EF4-FFF2-40B4-BE49-F238E27FC236}">
                <a16:creationId xmlns:a16="http://schemas.microsoft.com/office/drawing/2014/main" id="{0D5A29D0-810A-BC66-DAFB-CFE96CD87742}"/>
              </a:ext>
            </a:extLst>
          </p:cNvPr>
          <p:cNvSpPr>
            <a:spLocks noGrp="1"/>
          </p:cNvSpPr>
          <p:nvPr>
            <p:ph type="pic" sz="quarter" idx="17" hasCustomPrompt="1"/>
          </p:nvPr>
        </p:nvSpPr>
        <p:spPr>
          <a:xfrm>
            <a:off x="9611101" y="1928035"/>
            <a:ext cx="877467" cy="877467"/>
          </a:xfrm>
          <a:prstGeom prst="rect">
            <a:avLst/>
          </a:prstGeom>
        </p:spPr>
        <p:txBody>
          <a:bodyPr/>
          <a:lstStyle>
            <a:lvl1pPr marL="0" indent="0">
              <a:buNone/>
              <a:defRPr sz="1600">
                <a:solidFill>
                  <a:schemeClr val="accent4"/>
                </a:solidFill>
              </a:defRPr>
            </a:lvl1pPr>
          </a:lstStyle>
          <a:p>
            <a:r>
              <a:rPr lang="en-US"/>
              <a:t>Icon</a:t>
            </a:r>
          </a:p>
        </p:txBody>
      </p:sp>
      <p:sp>
        <p:nvSpPr>
          <p:cNvPr id="7" name="Text 3">
            <a:extLst>
              <a:ext uri="{FF2B5EF4-FFF2-40B4-BE49-F238E27FC236}">
                <a16:creationId xmlns:a16="http://schemas.microsoft.com/office/drawing/2014/main" id="{D5400B7E-7E64-0FA1-B4CD-08B1EA75B2C8}"/>
              </a:ext>
            </a:extLst>
          </p:cNvPr>
          <p:cNvSpPr>
            <a:spLocks noGrp="1"/>
          </p:cNvSpPr>
          <p:nvPr>
            <p:ph type="body" sz="quarter" idx="13"/>
          </p:nvPr>
        </p:nvSpPr>
        <p:spPr>
          <a:xfrm>
            <a:off x="8364873" y="3222170"/>
            <a:ext cx="3369927" cy="2569029"/>
          </a:xfrm>
          <a:prstGeom prst="roundRect">
            <a:avLst>
              <a:gd name="adj" fmla="val 6653"/>
            </a:avLst>
          </a:prstGeom>
          <a:ln>
            <a:solidFill>
              <a:schemeClr val="accent6"/>
            </a:solidFill>
          </a:ln>
        </p:spPr>
        <p:txBody>
          <a:bodyPr lIns="182880" tIns="182880" rIns="182880" bIns="0"/>
          <a:lstStyle>
            <a:lvl1pPr marL="342900" indent="-342900" algn="ctr">
              <a:buNone/>
              <a:tabLst/>
              <a:defRPr lang="en-US" sz="2400" b="0" i="0" kern="1200" dirty="0" smtClean="0">
                <a:solidFill>
                  <a:schemeClr val="accent4"/>
                </a:solidFill>
                <a:latin typeface="Aptos Narrow" panose="020B0004020202020204" pitchFamily="34" charset="0"/>
                <a:ea typeface="+mn-ea"/>
                <a:cs typeface="+mn-cs"/>
              </a:defRPr>
            </a:lvl1pPr>
            <a:lvl2pPr marL="400050" indent="-161925">
              <a:tabLst/>
              <a:defRPr lang="en-US" sz="2200" b="0" i="0" kern="1200" dirty="0">
                <a:solidFill>
                  <a:schemeClr val="accent4"/>
                </a:solidFill>
                <a:latin typeface="Aptos Narrow" panose="020B0004020202020204" pitchFamily="34" charset="0"/>
                <a:ea typeface="+mn-ea"/>
                <a:cs typeface="+mn-cs"/>
              </a:defRPr>
            </a:lvl2pPr>
            <a:lvl3pPr marL="868362" indent="-285750">
              <a:tabLst/>
              <a:defRPr lang="en-US" sz="2000" b="0" i="0" kern="1200" dirty="0">
                <a:solidFill>
                  <a:schemeClr val="accent4"/>
                </a:solidFill>
                <a:latin typeface="Aptos Narrow" panose="020B0004020202020204" pitchFamily="34" charset="0"/>
                <a:ea typeface="+mn-ea"/>
                <a:cs typeface="+mn-cs"/>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2" name="URL">
            <a:extLst>
              <a:ext uri="{FF2B5EF4-FFF2-40B4-BE49-F238E27FC236}">
                <a16:creationId xmlns:a16="http://schemas.microsoft.com/office/drawing/2014/main" id="{18E2C6E6-E3B0-8C33-9AC8-E930E08FCF16}"/>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pic>
        <p:nvPicPr>
          <p:cNvPr id="16" name="Logo">
            <a:extLst>
              <a:ext uri="{FF2B5EF4-FFF2-40B4-BE49-F238E27FC236}">
                <a16:creationId xmlns:a16="http://schemas.microsoft.com/office/drawing/2014/main" id="{0872B1D9-A645-39FE-F780-CA40FAD1152F}"/>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2" name="Slide #">
            <a:extLst>
              <a:ext uri="{FF2B5EF4-FFF2-40B4-BE49-F238E27FC236}">
                <a16:creationId xmlns:a16="http://schemas.microsoft.com/office/drawing/2014/main" id="{2234A0FE-BDAC-27D7-54F5-F55F6F7E3FA4}"/>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9" name="Graphic 8">
            <a:extLst>
              <a:ext uri="{FF2B5EF4-FFF2-40B4-BE49-F238E27FC236}">
                <a16:creationId xmlns:a16="http://schemas.microsoft.com/office/drawing/2014/main" id="{9FAAD441-5135-704E-C1EE-890E4A842C3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58675837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our Outlined Text Boxes">
    <p:spTree>
      <p:nvGrpSpPr>
        <p:cNvPr id="1" name=""/>
        <p:cNvGrpSpPr/>
        <p:nvPr/>
      </p:nvGrpSpPr>
      <p:grpSpPr>
        <a:xfrm>
          <a:off x="0" y="0"/>
          <a:ext cx="0" cy="0"/>
          <a:chOff x="0" y="0"/>
          <a:chExt cx="0" cy="0"/>
        </a:xfrm>
      </p:grpSpPr>
      <p:sp>
        <p:nvSpPr>
          <p:cNvPr id="14" name="Title 4">
            <a:extLst>
              <a:ext uri="{FF2B5EF4-FFF2-40B4-BE49-F238E27FC236}">
                <a16:creationId xmlns:a16="http://schemas.microsoft.com/office/drawing/2014/main" id="{5A2D4DB9-C06A-B88B-EACF-9A08AEC5D59B}"/>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Four Outlined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6" name="text 1">
            <a:extLst>
              <a:ext uri="{FF2B5EF4-FFF2-40B4-BE49-F238E27FC236}">
                <a16:creationId xmlns:a16="http://schemas.microsoft.com/office/drawing/2014/main" id="{DF0BC787-ECAF-44DC-F290-B063C0E7399B}"/>
              </a:ext>
            </a:extLst>
          </p:cNvPr>
          <p:cNvSpPr>
            <a:spLocks noGrp="1"/>
          </p:cNvSpPr>
          <p:nvPr>
            <p:ph type="body" sz="quarter" idx="12"/>
          </p:nvPr>
        </p:nvSpPr>
        <p:spPr>
          <a:xfrm>
            <a:off x="461844" y="1824038"/>
            <a:ext cx="5396031" cy="1809105"/>
          </a:xfrm>
          <a:prstGeom prst="roundRect">
            <a:avLst>
              <a:gd name="adj" fmla="val 6653"/>
            </a:avLst>
          </a:prstGeom>
          <a:ln>
            <a:solidFill>
              <a:schemeClr val="accent3"/>
            </a:solidFill>
          </a:ln>
        </p:spPr>
        <p:txBody>
          <a:bodyPr lIns="182880" tIns="182880" rIns="182880" bIns="0"/>
          <a:lstStyle>
            <a:lvl1pPr marL="342900" indent="-342900">
              <a:buSzPct val="800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6" name="text 2">
            <a:extLst>
              <a:ext uri="{FF2B5EF4-FFF2-40B4-BE49-F238E27FC236}">
                <a16:creationId xmlns:a16="http://schemas.microsoft.com/office/drawing/2014/main" id="{198736F6-0420-D859-3133-58B3CFF75EC4}"/>
              </a:ext>
            </a:extLst>
          </p:cNvPr>
          <p:cNvSpPr>
            <a:spLocks noGrp="1"/>
          </p:cNvSpPr>
          <p:nvPr>
            <p:ph type="body" sz="quarter" idx="14"/>
          </p:nvPr>
        </p:nvSpPr>
        <p:spPr>
          <a:xfrm>
            <a:off x="6329244" y="1824038"/>
            <a:ext cx="5396031" cy="1809105"/>
          </a:xfrm>
          <a:prstGeom prst="roundRect">
            <a:avLst>
              <a:gd name="adj" fmla="val 6653"/>
            </a:avLst>
          </a:prstGeom>
          <a:ln>
            <a:solidFill>
              <a:schemeClr val="accent3"/>
            </a:solidFill>
          </a:ln>
        </p:spPr>
        <p:txBody>
          <a:bodyPr lIns="182880" tIns="182880" rIns="182880" bIns="0"/>
          <a:lstStyle>
            <a:lvl1pPr marL="342900" indent="-3429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3" name="text 3">
            <a:extLst>
              <a:ext uri="{FF2B5EF4-FFF2-40B4-BE49-F238E27FC236}">
                <a16:creationId xmlns:a16="http://schemas.microsoft.com/office/drawing/2014/main" id="{D2B23413-8718-AD7B-150F-E656A5EDD379}"/>
              </a:ext>
            </a:extLst>
          </p:cNvPr>
          <p:cNvSpPr>
            <a:spLocks noGrp="1"/>
          </p:cNvSpPr>
          <p:nvPr>
            <p:ph type="body" sz="quarter" idx="13"/>
          </p:nvPr>
        </p:nvSpPr>
        <p:spPr>
          <a:xfrm>
            <a:off x="461844" y="3982095"/>
            <a:ext cx="5396031" cy="1809105"/>
          </a:xfrm>
          <a:prstGeom prst="roundRect">
            <a:avLst>
              <a:gd name="adj" fmla="val 6653"/>
            </a:avLst>
          </a:prstGeom>
          <a:ln>
            <a:solidFill>
              <a:schemeClr val="accent3"/>
            </a:solidFill>
          </a:ln>
        </p:spPr>
        <p:txBody>
          <a:bodyPr lIns="182880" tIns="182880" rIns="182880" bIns="0"/>
          <a:lstStyle>
            <a:lvl1pPr marL="342900" indent="-3429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sp>
        <p:nvSpPr>
          <p:cNvPr id="10" name="text 4">
            <a:extLst>
              <a:ext uri="{FF2B5EF4-FFF2-40B4-BE49-F238E27FC236}">
                <a16:creationId xmlns:a16="http://schemas.microsoft.com/office/drawing/2014/main" id="{5F11A08F-68C1-270D-A22F-69F78BBF7D39}"/>
              </a:ext>
            </a:extLst>
          </p:cNvPr>
          <p:cNvSpPr>
            <a:spLocks noGrp="1"/>
          </p:cNvSpPr>
          <p:nvPr>
            <p:ph type="body" sz="quarter" idx="15"/>
          </p:nvPr>
        </p:nvSpPr>
        <p:spPr>
          <a:xfrm>
            <a:off x="6329244" y="3982095"/>
            <a:ext cx="5396031" cy="1809105"/>
          </a:xfrm>
          <a:prstGeom prst="roundRect">
            <a:avLst>
              <a:gd name="adj" fmla="val 6653"/>
            </a:avLst>
          </a:prstGeom>
          <a:ln>
            <a:solidFill>
              <a:schemeClr val="accent3"/>
            </a:solidFill>
          </a:ln>
        </p:spPr>
        <p:txBody>
          <a:bodyPr lIns="182880" tIns="182880" rIns="182880" bIns="0"/>
          <a:lstStyle>
            <a:lvl1pPr marL="342900" indent="-342900">
              <a:buNone/>
              <a:tabLst/>
              <a:defRPr lang="en-US" sz="2400" b="0" i="0" kern="1200" dirty="0">
                <a:solidFill>
                  <a:schemeClr val="accent4"/>
                </a:solidFill>
                <a:latin typeface="Aptos Narrow" panose="020B0004020202020204" pitchFamily="34" charset="0"/>
                <a:ea typeface="+mn-ea"/>
                <a:cs typeface="+mn-cs"/>
              </a:defRPr>
            </a:lvl1pPr>
            <a:lvl2pPr marL="400050" indent="-161925">
              <a:tabLst/>
              <a:defRPr b="0" i="0">
                <a:solidFill>
                  <a:schemeClr val="accent4"/>
                </a:solidFill>
                <a:latin typeface="Aptos Narrow" panose="020B0004020202020204" pitchFamily="34" charset="0"/>
              </a:defRPr>
            </a:lvl2pPr>
            <a:lvl3pPr marL="574675" indent="-174625">
              <a:tabLst/>
              <a:defRPr b="0" i="0">
                <a:solidFill>
                  <a:schemeClr val="accent4"/>
                </a:solidFill>
                <a:latin typeface="Aptos Narrow" panose="020B0004020202020204" pitchFamily="34" charset="0"/>
              </a:defRPr>
            </a:lvl3pPr>
            <a:lvl4pPr marL="747713" indent="-173038">
              <a:tabLst/>
              <a:defRPr b="0" i="0">
                <a:solidFill>
                  <a:schemeClr val="accent4"/>
                </a:solidFill>
                <a:latin typeface="Aptos Narrow" panose="020B0004020202020204" pitchFamily="34" charset="0"/>
              </a:defRPr>
            </a:lvl4pPr>
            <a:lvl5pPr marL="976313" indent="-174625">
              <a:tabLst/>
              <a:defRPr b="0" i="0">
                <a:solidFill>
                  <a:schemeClr val="accent4"/>
                </a:solidFill>
                <a:latin typeface="Aptos Narrow" panose="020B0004020202020204" pitchFamily="34" charset="0"/>
              </a:defRPr>
            </a:lvl5pPr>
          </a:lstStyle>
          <a:p>
            <a:pPr marL="239713" lvl="0" indent="-239713" algn="l" defTabSz="914400" rtl="0" eaLnBrk="1" latinLnBrk="0" hangingPunct="1">
              <a:lnSpc>
                <a:spcPct val="90000"/>
              </a:lnSpc>
              <a:spcBef>
                <a:spcPts val="1000"/>
              </a:spcBef>
              <a:buSzPct val="80000"/>
              <a:buFont typeface="Arial" panose="020B0604020202020204" pitchFamily="34" charset="0"/>
              <a:buChar char="•"/>
              <a:tabLst/>
            </a:pPr>
            <a:r>
              <a:rPr lang="en-US"/>
              <a:t>Click to edit Master text styles</a:t>
            </a:r>
          </a:p>
        </p:txBody>
      </p:sp>
      <p:pic>
        <p:nvPicPr>
          <p:cNvPr id="15" name="Logo">
            <a:extLst>
              <a:ext uri="{FF2B5EF4-FFF2-40B4-BE49-F238E27FC236}">
                <a16:creationId xmlns:a16="http://schemas.microsoft.com/office/drawing/2014/main" id="{F0FC68B7-0E17-397E-DF9F-2542A2911590}"/>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1" name="URL">
            <a:extLst>
              <a:ext uri="{FF2B5EF4-FFF2-40B4-BE49-F238E27FC236}">
                <a16:creationId xmlns:a16="http://schemas.microsoft.com/office/drawing/2014/main" id="{88B93129-942F-AF71-D68B-AFB377272F75}"/>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5BD80DD6-D994-1A56-9FCB-A5FB932ED7B1}"/>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7" name="Graphic 6">
            <a:extLst>
              <a:ext uri="{FF2B5EF4-FFF2-40B4-BE49-F238E27FC236}">
                <a16:creationId xmlns:a16="http://schemas.microsoft.com/office/drawing/2014/main" id="{722F7A3A-55C0-5C7D-34AE-9D607DE7C8AB}"/>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057582972"/>
      </p:ext>
    </p:extLst>
  </p:cSld>
  <p:clrMapOvr>
    <a:masterClrMapping/>
  </p:clrMapOvr>
  <p:extLst>
    <p:ext uri="{DCECCB84-F9BA-43D5-87BE-67443E8EF086}">
      <p15:sldGuideLst xmlns:p15="http://schemas.microsoft.com/office/powerpoint/2012/main">
        <p15:guide id="1" orient="horz" pos="2496"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our Solid Text Boxes">
    <p:spTree>
      <p:nvGrpSpPr>
        <p:cNvPr id="1" name=""/>
        <p:cNvGrpSpPr/>
        <p:nvPr/>
      </p:nvGrpSpPr>
      <p:grpSpPr>
        <a:xfrm>
          <a:off x="0" y="0"/>
          <a:ext cx="0" cy="0"/>
          <a:chOff x="0" y="0"/>
          <a:chExt cx="0" cy="0"/>
        </a:xfrm>
      </p:grpSpPr>
      <p:sp>
        <p:nvSpPr>
          <p:cNvPr id="22" name="Title 4">
            <a:extLst>
              <a:ext uri="{FF2B5EF4-FFF2-40B4-BE49-F238E27FC236}">
                <a16:creationId xmlns:a16="http://schemas.microsoft.com/office/drawing/2014/main" id="{7982B23C-A7F6-2E73-1D79-561F569BF75A}"/>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Four Solid Text Boxes</a:t>
            </a:r>
          </a:p>
        </p:txBody>
      </p:sp>
      <p:sp>
        <p:nvSpPr>
          <p:cNvPr id="5" name="Subtitle">
            <a:extLst>
              <a:ext uri="{FF2B5EF4-FFF2-40B4-BE49-F238E27FC236}">
                <a16:creationId xmlns:a16="http://schemas.microsoft.com/office/drawing/2014/main" id="{9EDBD90B-5DB2-3DC5-CF4C-50795EBFC0F5}"/>
              </a:ext>
            </a:extLst>
          </p:cNvPr>
          <p:cNvSpPr>
            <a:spLocks noGrp="1"/>
          </p:cNvSpPr>
          <p:nvPr>
            <p:ph type="body" sz="quarter" idx="11" hasCustomPrompt="1"/>
          </p:nvPr>
        </p:nvSpPr>
        <p:spPr>
          <a:xfrm>
            <a:off x="444031" y="831251"/>
            <a:ext cx="11290986" cy="416560"/>
          </a:xfrm>
          <a:prstGeom prst="rect">
            <a:avLst/>
          </a:prstGeom>
        </p:spPr>
        <p:txBody>
          <a:bodyPr lIns="0" tIns="0" rIns="0" bIns="0"/>
          <a:lstStyle>
            <a:lvl1pPr marL="0" indent="0">
              <a:lnSpc>
                <a:spcPts val="4200"/>
              </a:lnSpc>
              <a:spcBef>
                <a:spcPts val="0"/>
              </a:spcBef>
              <a:buNone/>
              <a:defRPr sz="3600" b="0" i="0">
                <a:solidFill>
                  <a:srgbClr val="4179A8"/>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Subtitle</a:t>
            </a:r>
          </a:p>
        </p:txBody>
      </p:sp>
      <p:sp>
        <p:nvSpPr>
          <p:cNvPr id="18" name="blue 1">
            <a:extLst>
              <a:ext uri="{FF2B5EF4-FFF2-40B4-BE49-F238E27FC236}">
                <a16:creationId xmlns:a16="http://schemas.microsoft.com/office/drawing/2014/main" id="{6B45E140-8C0C-8F8B-A959-96163D20C358}"/>
              </a:ext>
            </a:extLst>
          </p:cNvPr>
          <p:cNvSpPr>
            <a:spLocks noGrp="1"/>
          </p:cNvSpPr>
          <p:nvPr>
            <p:ph type="body" sz="quarter" idx="16"/>
          </p:nvPr>
        </p:nvSpPr>
        <p:spPr>
          <a:xfrm>
            <a:off x="461844" y="1824038"/>
            <a:ext cx="5396031" cy="1809105"/>
          </a:xfrm>
          <a:prstGeom prst="roundRect">
            <a:avLst>
              <a:gd name="adj" fmla="val 6653"/>
            </a:avLst>
          </a:prstGeom>
          <a:solidFill>
            <a:schemeClr val="accent3"/>
          </a:solidFill>
          <a:ln>
            <a:noFill/>
          </a:ln>
        </p:spPr>
        <p:txBody>
          <a:bodyPr lIns="182880" tIns="182880" rIns="182880" bIns="0"/>
          <a:lstStyle>
            <a:lvl1pPr marL="0" indent="0">
              <a:buSzPct val="85000"/>
              <a:buFontTx/>
              <a:buNone/>
              <a:defRPr lang="en-US" sz="2400" b="0" i="0" kern="1200" dirty="0">
                <a:solidFill>
                  <a:schemeClr val="bg1"/>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20" name="red">
            <a:extLst>
              <a:ext uri="{FF2B5EF4-FFF2-40B4-BE49-F238E27FC236}">
                <a16:creationId xmlns:a16="http://schemas.microsoft.com/office/drawing/2014/main" id="{F2DF25AB-E57B-4D98-1EE2-09DFEE539BB1}"/>
              </a:ext>
            </a:extLst>
          </p:cNvPr>
          <p:cNvSpPr>
            <a:spLocks noGrp="1"/>
          </p:cNvSpPr>
          <p:nvPr>
            <p:ph type="body" sz="quarter" idx="18"/>
          </p:nvPr>
        </p:nvSpPr>
        <p:spPr>
          <a:xfrm>
            <a:off x="6329244" y="1824038"/>
            <a:ext cx="5396031" cy="1809105"/>
          </a:xfrm>
          <a:prstGeom prst="roundRect">
            <a:avLst>
              <a:gd name="adj" fmla="val 6653"/>
            </a:avLst>
          </a:prstGeom>
          <a:solidFill>
            <a:schemeClr val="accent5"/>
          </a:solidFill>
          <a:ln>
            <a:noFill/>
          </a:ln>
        </p:spPr>
        <p:txBody>
          <a:bodyPr lIns="182880" tIns="182880" rIns="182880" bIns="0"/>
          <a:lstStyle>
            <a:lvl1pPr marL="0" indent="0">
              <a:buSzPct val="85000"/>
              <a:buFontTx/>
              <a:buNone/>
              <a:defRPr lang="en-US" sz="2400" b="0" i="0" kern="1200" dirty="0">
                <a:solidFill>
                  <a:schemeClr val="bg1"/>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19" name="yellow">
            <a:extLst>
              <a:ext uri="{FF2B5EF4-FFF2-40B4-BE49-F238E27FC236}">
                <a16:creationId xmlns:a16="http://schemas.microsoft.com/office/drawing/2014/main" id="{267EC38E-A30A-6888-1D1E-E2A1F2211B79}"/>
              </a:ext>
            </a:extLst>
          </p:cNvPr>
          <p:cNvSpPr>
            <a:spLocks noGrp="1"/>
          </p:cNvSpPr>
          <p:nvPr>
            <p:ph type="body" sz="quarter" idx="17"/>
          </p:nvPr>
        </p:nvSpPr>
        <p:spPr>
          <a:xfrm>
            <a:off x="461844" y="3982095"/>
            <a:ext cx="5396031" cy="1809105"/>
          </a:xfrm>
          <a:prstGeom prst="roundRect">
            <a:avLst>
              <a:gd name="adj" fmla="val 6653"/>
            </a:avLst>
          </a:prstGeom>
          <a:solidFill>
            <a:schemeClr val="accent6"/>
          </a:solidFill>
          <a:ln>
            <a:noFill/>
          </a:ln>
        </p:spPr>
        <p:txBody>
          <a:bodyPr lIns="182880" tIns="182880" rIns="182880" bIns="0"/>
          <a:lstStyle>
            <a:lvl1pPr marL="0" indent="0">
              <a:buSzPct val="85000"/>
              <a:buFontTx/>
              <a:buNone/>
              <a:defRPr lang="en-US" sz="2400" b="0" i="0" kern="1200" dirty="0">
                <a:solidFill>
                  <a:schemeClr val="tx2"/>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sp>
        <p:nvSpPr>
          <p:cNvPr id="21" name="blue 2">
            <a:extLst>
              <a:ext uri="{FF2B5EF4-FFF2-40B4-BE49-F238E27FC236}">
                <a16:creationId xmlns:a16="http://schemas.microsoft.com/office/drawing/2014/main" id="{8AB90348-59C0-F9CA-DCC5-5811F7C4693B}"/>
              </a:ext>
            </a:extLst>
          </p:cNvPr>
          <p:cNvSpPr>
            <a:spLocks noGrp="1"/>
          </p:cNvSpPr>
          <p:nvPr>
            <p:ph type="body" sz="quarter" idx="19"/>
          </p:nvPr>
        </p:nvSpPr>
        <p:spPr>
          <a:xfrm>
            <a:off x="6329244" y="3982095"/>
            <a:ext cx="5396031" cy="1809105"/>
          </a:xfrm>
          <a:prstGeom prst="roundRect">
            <a:avLst>
              <a:gd name="adj" fmla="val 6653"/>
            </a:avLst>
          </a:prstGeom>
          <a:solidFill>
            <a:schemeClr val="accent2"/>
          </a:solidFill>
          <a:ln>
            <a:noFill/>
          </a:ln>
        </p:spPr>
        <p:txBody>
          <a:bodyPr lIns="182880" tIns="182880" rIns="182880" bIns="0"/>
          <a:lstStyle>
            <a:lvl1pPr marL="0" indent="0">
              <a:buSzPct val="85000"/>
              <a:buFontTx/>
              <a:buNone/>
              <a:defRPr lang="en-US" sz="2400" b="0" i="0" kern="1200" dirty="0">
                <a:solidFill>
                  <a:schemeClr val="bg1"/>
                </a:solidFill>
                <a:latin typeface="Aptos Narrow" panose="020B0004020202020204" pitchFamily="34" charset="0"/>
                <a:ea typeface="+mn-ea"/>
                <a:cs typeface="+mn-cs"/>
              </a:defRPr>
            </a:lvl1pPr>
          </a:lstStyle>
          <a:p>
            <a:pPr marL="239713" lvl="0" indent="-239713" algn="l" defTabSz="914400" rtl="0" eaLnBrk="1" latinLnBrk="0" hangingPunct="1">
              <a:lnSpc>
                <a:spcPct val="90000"/>
              </a:lnSpc>
              <a:spcBef>
                <a:spcPts val="1000"/>
              </a:spcBef>
              <a:buFont typeface="Arial" panose="020B0604020202020204" pitchFamily="34" charset="0"/>
              <a:buChar char="•"/>
              <a:tabLst/>
            </a:pPr>
            <a:r>
              <a:rPr lang="en-US"/>
              <a:t>Click to edit Master text styles</a:t>
            </a:r>
          </a:p>
        </p:txBody>
      </p:sp>
      <p:pic>
        <p:nvPicPr>
          <p:cNvPr id="10" name="Logo">
            <a:extLst>
              <a:ext uri="{FF2B5EF4-FFF2-40B4-BE49-F238E27FC236}">
                <a16:creationId xmlns:a16="http://schemas.microsoft.com/office/drawing/2014/main" id="{79090FE1-08D8-A85A-2766-D2FA7161FC89}"/>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9" name="URL">
            <a:extLst>
              <a:ext uri="{FF2B5EF4-FFF2-40B4-BE49-F238E27FC236}">
                <a16:creationId xmlns:a16="http://schemas.microsoft.com/office/drawing/2014/main" id="{94D684B4-ABD3-6709-B484-E26E201CF7FD}"/>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41699E00-A6D2-E021-1E2B-A06ECDA173A8}"/>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3" name="Graphic 2">
            <a:extLst>
              <a:ext uri="{FF2B5EF4-FFF2-40B4-BE49-F238E27FC236}">
                <a16:creationId xmlns:a16="http://schemas.microsoft.com/office/drawing/2014/main" id="{7D96AD27-C130-3AD0-0FE9-C1FCE38B9BFF}"/>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4079287710"/>
      </p:ext>
    </p:extLst>
  </p:cSld>
  <p:clrMapOvr>
    <a:masterClrMapping/>
  </p:clrMapOvr>
  <p:extLst>
    <p:ext uri="{DCECCB84-F9BA-43D5-87BE-67443E8EF086}">
      <p15:sldGuideLst xmlns:p15="http://schemas.microsoft.com/office/powerpoint/2012/main">
        <p15:guide id="1" orient="horz" pos="2520"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648"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ivider - Blue">
    <p:bg>
      <p:bgPr>
        <a:solidFill>
          <a:srgbClr val="004E75"/>
        </a:solidFill>
        <a:effectLst/>
      </p:bgPr>
    </p:bg>
    <p:spTree>
      <p:nvGrpSpPr>
        <p:cNvPr id="1" name=""/>
        <p:cNvGrpSpPr/>
        <p:nvPr/>
      </p:nvGrpSpPr>
      <p:grpSpPr>
        <a:xfrm>
          <a:off x="0" y="0"/>
          <a:ext cx="0" cy="0"/>
          <a:chOff x="0" y="0"/>
          <a:chExt cx="0" cy="0"/>
        </a:xfrm>
      </p:grpSpPr>
      <p:sp>
        <p:nvSpPr>
          <p:cNvPr id="19" name="Title 4">
            <a:extLst>
              <a:ext uri="{FF2B5EF4-FFF2-40B4-BE49-F238E27FC236}">
                <a16:creationId xmlns:a16="http://schemas.microsoft.com/office/drawing/2014/main" id="{94386EB6-7AE6-9D6F-D6F9-AC5A1609488D}"/>
              </a:ext>
            </a:extLst>
          </p:cNvPr>
          <p:cNvSpPr>
            <a:spLocks noGrp="1"/>
          </p:cNvSpPr>
          <p:nvPr>
            <p:ph type="title" hasCustomPrompt="1"/>
          </p:nvPr>
        </p:nvSpPr>
        <p:spPr>
          <a:xfrm>
            <a:off x="458724" y="2948168"/>
            <a:ext cx="11274552" cy="416560"/>
          </a:xfrm>
          <a:prstGeom prst="rect">
            <a:avLst/>
          </a:prstGeom>
        </p:spPr>
        <p:txBody>
          <a:bodyPr lIns="0" tIns="0" rIns="0" bIns="0"/>
          <a:lstStyle>
            <a:lvl1pPr algn="ctr">
              <a:defRPr lang="en-US" sz="3600" b="1" i="0" kern="1200" dirty="0">
                <a:solidFill>
                  <a:schemeClr val="accent6"/>
                </a:solidFill>
                <a:latin typeface="Aptos Narrow" panose="020B0004020202020204" pitchFamily="34" charset="0"/>
                <a:ea typeface="+mn-ea"/>
                <a:cs typeface="+mn-cs"/>
              </a:defRPr>
            </a:lvl1pPr>
          </a:lstStyle>
          <a:p>
            <a:pPr marL="0" lvl="0" indent="0" algn="ctr" defTabSz="914400" rtl="0" eaLnBrk="1" latinLnBrk="0" hangingPunct="1">
              <a:lnSpc>
                <a:spcPts val="3800"/>
              </a:lnSpc>
              <a:spcBef>
                <a:spcPts val="0"/>
              </a:spcBef>
              <a:buFont typeface="Arial" panose="020B0604020202020204" pitchFamily="34" charset="0"/>
              <a:buNone/>
            </a:pPr>
            <a:r>
              <a:rPr lang="en-US"/>
              <a:t>Divider Slide Blue</a:t>
            </a:r>
          </a:p>
        </p:txBody>
      </p:sp>
      <p:sp>
        <p:nvSpPr>
          <p:cNvPr id="7" name="Subtitle">
            <a:extLst>
              <a:ext uri="{FF2B5EF4-FFF2-40B4-BE49-F238E27FC236}">
                <a16:creationId xmlns:a16="http://schemas.microsoft.com/office/drawing/2014/main" id="{8B7EB974-B18B-E1B3-9A23-CF0FD645A3E2}"/>
              </a:ext>
            </a:extLst>
          </p:cNvPr>
          <p:cNvSpPr>
            <a:spLocks noGrp="1"/>
          </p:cNvSpPr>
          <p:nvPr>
            <p:ph type="body" sz="quarter" idx="11" hasCustomPrompt="1"/>
          </p:nvPr>
        </p:nvSpPr>
        <p:spPr>
          <a:xfrm>
            <a:off x="457200" y="3429000"/>
            <a:ext cx="11277600" cy="444500"/>
          </a:xfrm>
          <a:prstGeom prst="rect">
            <a:avLst/>
          </a:prstGeom>
        </p:spPr>
        <p:txBody>
          <a:bodyPr lIns="0" tIns="0" rIns="0" bIns="0"/>
          <a:lstStyle>
            <a:lvl1pPr marL="0" indent="0" algn="ctr">
              <a:lnSpc>
                <a:spcPts val="3800"/>
              </a:lnSpc>
              <a:spcBef>
                <a:spcPts val="0"/>
              </a:spcBef>
              <a:buNone/>
              <a:defRPr sz="3600" b="0" i="0">
                <a:solidFill>
                  <a:schemeClr val="accent6">
                    <a:lumMod val="60000"/>
                    <a:lumOff val="40000"/>
                  </a:schemeClr>
                </a:solidFill>
                <a:latin typeface="Aptos Narrow" panose="020B0004020202020204" pitchFamily="34" charset="0"/>
              </a:defRPr>
            </a:lvl1pPr>
            <a:lvl2pPr marL="457200" indent="0" algn="ctr">
              <a:buNone/>
              <a:defRPr sz="3600" b="1" i="0">
                <a:solidFill>
                  <a:schemeClr val="bg1"/>
                </a:solidFill>
                <a:latin typeface="Aptos Narrow" panose="020B0004020202020204" pitchFamily="34" charset="0"/>
              </a:defRPr>
            </a:lvl2pPr>
            <a:lvl3pPr marL="914400" indent="0" algn="ctr">
              <a:buNone/>
              <a:defRPr sz="3600" b="1" i="0">
                <a:solidFill>
                  <a:schemeClr val="bg1"/>
                </a:solidFill>
                <a:latin typeface="Aptos Narrow" panose="020B0004020202020204" pitchFamily="34" charset="0"/>
              </a:defRPr>
            </a:lvl3pPr>
            <a:lvl4pPr marL="1371600" indent="0" algn="ctr">
              <a:buNone/>
              <a:defRPr sz="3600" b="1" i="0">
                <a:solidFill>
                  <a:schemeClr val="bg1"/>
                </a:solidFill>
                <a:latin typeface="Aptos Narrow" panose="020B0004020202020204" pitchFamily="34" charset="0"/>
              </a:defRPr>
            </a:lvl4pPr>
            <a:lvl5pPr marL="1828800" indent="0" algn="ctr">
              <a:buNone/>
              <a:defRPr sz="3600" b="1" i="0">
                <a:solidFill>
                  <a:schemeClr val="bg1"/>
                </a:solidFill>
                <a:latin typeface="Aptos Narrow" panose="020B0004020202020204" pitchFamily="34" charset="0"/>
              </a:defRPr>
            </a:lvl5pPr>
          </a:lstStyle>
          <a:p>
            <a:pPr lvl="0"/>
            <a:r>
              <a:rPr lang="en-US"/>
              <a:t>Subtitle</a:t>
            </a:r>
          </a:p>
        </p:txBody>
      </p:sp>
      <p:sp>
        <p:nvSpPr>
          <p:cNvPr id="14" name="white circle">
            <a:extLst>
              <a:ext uri="{FF2B5EF4-FFF2-40B4-BE49-F238E27FC236}">
                <a16:creationId xmlns:a16="http://schemas.microsoft.com/office/drawing/2014/main" id="{23673F85-D4E7-7CAF-7C2B-09A9EE4AD57D}"/>
              </a:ext>
            </a:extLst>
          </p:cNvPr>
          <p:cNvSpPr/>
          <p:nvPr userDrawn="1"/>
        </p:nvSpPr>
        <p:spPr>
          <a:xfrm>
            <a:off x="444817" y="5952334"/>
            <a:ext cx="603250" cy="603250"/>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Logo">
            <a:extLst>
              <a:ext uri="{FF2B5EF4-FFF2-40B4-BE49-F238E27FC236}">
                <a16:creationId xmlns:a16="http://schemas.microsoft.com/office/drawing/2014/main" id="{F6F3D3C2-B987-7F95-AA4B-BCC5C2371C84}"/>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1" name="URL">
            <a:extLst>
              <a:ext uri="{FF2B5EF4-FFF2-40B4-BE49-F238E27FC236}">
                <a16:creationId xmlns:a16="http://schemas.microsoft.com/office/drawing/2014/main" id="{CDE35AA1-BDB4-3C22-7ECC-D6762D9DA937}"/>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6">
                    <a:lumMod val="60000"/>
                    <a:lumOff val="40000"/>
                  </a:schemeClr>
                </a:solidFill>
                <a:latin typeface="Aptos Narrow" panose="020B0004020202020204" pitchFamily="34" charset="0"/>
              </a:rPr>
              <a:t>nj.gov/</a:t>
            </a:r>
            <a:r>
              <a:rPr lang="en-US" sz="1200" b="1" i="0">
                <a:solidFill>
                  <a:schemeClr val="accent6"/>
                </a:solidFill>
                <a:latin typeface="Aptos Narrow" panose="020B0004020202020204" pitchFamily="34" charset="0"/>
              </a:rPr>
              <a:t>education</a:t>
            </a:r>
          </a:p>
        </p:txBody>
      </p:sp>
      <p:sp>
        <p:nvSpPr>
          <p:cNvPr id="3" name="Slide #">
            <a:extLst>
              <a:ext uri="{FF2B5EF4-FFF2-40B4-BE49-F238E27FC236}">
                <a16:creationId xmlns:a16="http://schemas.microsoft.com/office/drawing/2014/main" id="{3B6FA865-236F-3CD0-1EE3-188D3D675B2C}"/>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97126418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Divider - Yellow">
    <p:bg>
      <p:bgPr>
        <a:solidFill>
          <a:srgbClr val="FEAD15"/>
        </a:solidFill>
        <a:effectLst/>
      </p:bgPr>
    </p:bg>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C1F62B4D-D830-8E30-3407-15DA2B2AF301}"/>
              </a:ext>
            </a:extLst>
          </p:cNvPr>
          <p:cNvSpPr>
            <a:spLocks noGrp="1"/>
          </p:cNvSpPr>
          <p:nvPr>
            <p:ph type="title" hasCustomPrompt="1"/>
          </p:nvPr>
        </p:nvSpPr>
        <p:spPr>
          <a:xfrm>
            <a:off x="458724" y="2948168"/>
            <a:ext cx="11274552" cy="416560"/>
          </a:xfrm>
          <a:prstGeom prst="rect">
            <a:avLst/>
          </a:prstGeom>
        </p:spPr>
        <p:txBody>
          <a:bodyPr lIns="0" tIns="0" rIns="0" bIns="0"/>
          <a:lstStyle>
            <a:lvl1pPr algn="ctr">
              <a:defRPr lang="en-US" sz="3600" b="1" i="0" kern="1200" dirty="0">
                <a:solidFill>
                  <a:schemeClr val="accent3"/>
                </a:solidFill>
                <a:latin typeface="Aptos Narrow" panose="020B0004020202020204" pitchFamily="34" charset="0"/>
                <a:ea typeface="+mn-ea"/>
                <a:cs typeface="+mn-cs"/>
              </a:defRPr>
            </a:lvl1pPr>
          </a:lstStyle>
          <a:p>
            <a:pPr marL="0" lvl="0" indent="0" algn="ctr" defTabSz="914400" rtl="0" eaLnBrk="1" latinLnBrk="0" hangingPunct="1">
              <a:lnSpc>
                <a:spcPts val="3800"/>
              </a:lnSpc>
              <a:spcBef>
                <a:spcPts val="0"/>
              </a:spcBef>
              <a:buFont typeface="Arial" panose="020B0604020202020204" pitchFamily="34" charset="0"/>
              <a:buNone/>
            </a:pPr>
            <a:r>
              <a:rPr lang="en-US"/>
              <a:t>Divider Slide Yellow</a:t>
            </a:r>
          </a:p>
        </p:txBody>
      </p:sp>
      <p:sp>
        <p:nvSpPr>
          <p:cNvPr id="7" name="Subtitle">
            <a:extLst>
              <a:ext uri="{FF2B5EF4-FFF2-40B4-BE49-F238E27FC236}">
                <a16:creationId xmlns:a16="http://schemas.microsoft.com/office/drawing/2014/main" id="{8B7EB974-B18B-E1B3-9A23-CF0FD645A3E2}"/>
              </a:ext>
            </a:extLst>
          </p:cNvPr>
          <p:cNvSpPr>
            <a:spLocks noGrp="1"/>
          </p:cNvSpPr>
          <p:nvPr>
            <p:ph type="body" sz="quarter" idx="11" hasCustomPrompt="1"/>
          </p:nvPr>
        </p:nvSpPr>
        <p:spPr>
          <a:xfrm>
            <a:off x="457200" y="3429000"/>
            <a:ext cx="11277600" cy="444500"/>
          </a:xfrm>
          <a:prstGeom prst="rect">
            <a:avLst/>
          </a:prstGeom>
        </p:spPr>
        <p:txBody>
          <a:bodyPr lIns="0" tIns="0" rIns="0" bIns="0"/>
          <a:lstStyle>
            <a:lvl1pPr marL="0" indent="0" algn="ctr">
              <a:lnSpc>
                <a:spcPts val="3800"/>
              </a:lnSpc>
              <a:spcBef>
                <a:spcPts val="0"/>
              </a:spcBef>
              <a:buNone/>
              <a:defRPr sz="3600" b="0" i="0">
                <a:solidFill>
                  <a:schemeClr val="accent1"/>
                </a:solidFill>
                <a:latin typeface="Aptos Narrow" panose="020B0004020202020204" pitchFamily="34" charset="0"/>
              </a:defRPr>
            </a:lvl1pPr>
            <a:lvl2pPr marL="457200" indent="0" algn="ctr">
              <a:buNone/>
              <a:defRPr sz="3600" b="1" i="0">
                <a:solidFill>
                  <a:schemeClr val="bg1"/>
                </a:solidFill>
                <a:latin typeface="Aptos Narrow" panose="020B0004020202020204" pitchFamily="34" charset="0"/>
              </a:defRPr>
            </a:lvl2pPr>
            <a:lvl3pPr marL="914400" indent="0" algn="ctr">
              <a:buNone/>
              <a:defRPr sz="3600" b="1" i="0">
                <a:solidFill>
                  <a:schemeClr val="bg1"/>
                </a:solidFill>
                <a:latin typeface="Aptos Narrow" panose="020B0004020202020204" pitchFamily="34" charset="0"/>
              </a:defRPr>
            </a:lvl3pPr>
            <a:lvl4pPr marL="1371600" indent="0" algn="ctr">
              <a:buNone/>
              <a:defRPr sz="3600" b="1" i="0">
                <a:solidFill>
                  <a:schemeClr val="bg1"/>
                </a:solidFill>
                <a:latin typeface="Aptos Narrow" panose="020B0004020202020204" pitchFamily="34" charset="0"/>
              </a:defRPr>
            </a:lvl4pPr>
            <a:lvl5pPr marL="1828800" indent="0" algn="ctr">
              <a:buNone/>
              <a:defRPr sz="3600" b="1" i="0">
                <a:solidFill>
                  <a:schemeClr val="bg1"/>
                </a:solidFill>
                <a:latin typeface="Aptos Narrow" panose="020B0004020202020204" pitchFamily="34" charset="0"/>
              </a:defRPr>
            </a:lvl5pPr>
          </a:lstStyle>
          <a:p>
            <a:pPr lvl="0"/>
            <a:r>
              <a:rPr lang="en-US"/>
              <a:t>Subtitle</a:t>
            </a:r>
          </a:p>
        </p:txBody>
      </p:sp>
      <p:pic>
        <p:nvPicPr>
          <p:cNvPr id="2" name="Logo">
            <a:extLst>
              <a:ext uri="{FF2B5EF4-FFF2-40B4-BE49-F238E27FC236}">
                <a16:creationId xmlns:a16="http://schemas.microsoft.com/office/drawing/2014/main" id="{D98234DF-7064-38D0-6B8B-506E031EA464}"/>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3" name="URL">
            <a:extLst>
              <a:ext uri="{FF2B5EF4-FFF2-40B4-BE49-F238E27FC236}">
                <a16:creationId xmlns:a16="http://schemas.microsoft.com/office/drawing/2014/main" id="{F6FF7F92-6EAD-1D91-F13C-F6D0F84C169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4" name="Slide #">
            <a:extLst>
              <a:ext uri="{FF2B5EF4-FFF2-40B4-BE49-F238E27FC236}">
                <a16:creationId xmlns:a16="http://schemas.microsoft.com/office/drawing/2014/main" id="{4EF64093-CDC1-75AE-7D80-36AEE8626BE4}"/>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tx2"/>
                </a:solidFill>
              </a:rPr>
              <a:t>‹#›</a:t>
            </a:fld>
            <a:endParaRPr lang="en-US" sz="1200">
              <a:solidFill>
                <a:schemeClr val="tx2"/>
              </a:solidFill>
            </a:endParaRPr>
          </a:p>
        </p:txBody>
      </p:sp>
    </p:spTree>
    <p:extLst>
      <p:ext uri="{BB962C8B-B14F-4D97-AF65-F5344CB8AC3E}">
        <p14:creationId xmlns:p14="http://schemas.microsoft.com/office/powerpoint/2010/main" val="1171886916"/>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ull Quote - Dark Blue">
    <p:spTree>
      <p:nvGrpSpPr>
        <p:cNvPr id="1" name=""/>
        <p:cNvGrpSpPr/>
        <p:nvPr/>
      </p:nvGrpSpPr>
      <p:grpSpPr>
        <a:xfrm>
          <a:off x="0" y="0"/>
          <a:ext cx="0" cy="0"/>
          <a:chOff x="0" y="0"/>
          <a:chExt cx="0" cy="0"/>
        </a:xfrm>
      </p:grpSpPr>
      <p:sp>
        <p:nvSpPr>
          <p:cNvPr id="10" name="Title 4">
            <a:extLst>
              <a:ext uri="{FF2B5EF4-FFF2-40B4-BE49-F238E27FC236}">
                <a16:creationId xmlns:a16="http://schemas.microsoft.com/office/drawing/2014/main" id="{590EB81B-EC58-A566-40BD-E369B81FB7D7}"/>
              </a:ext>
            </a:extLst>
          </p:cNvPr>
          <p:cNvSpPr>
            <a:spLocks noGrp="1"/>
          </p:cNvSpPr>
          <p:nvPr>
            <p:ph type="title" hasCustomPrompt="1"/>
          </p:nvPr>
        </p:nvSpPr>
        <p:spPr>
          <a:xfrm>
            <a:off x="461844" y="651436"/>
            <a:ext cx="9006247" cy="270771"/>
          </a:xfrm>
          <a:prstGeom prst="rect">
            <a:avLst/>
          </a:prstGeom>
        </p:spPr>
        <p:txBody>
          <a:bodyPr lIns="0" tIns="0" rIns="0" bIns="0"/>
          <a:lstStyle>
            <a:lvl1pPr>
              <a:defRPr sz="2000" b="0" i="0">
                <a:solidFill>
                  <a:schemeClr val="accent3"/>
                </a:solidFill>
                <a:latin typeface="Aptos Narrow" panose="020B0004020202020204" pitchFamily="34" charset="0"/>
              </a:defRPr>
            </a:lvl1pPr>
          </a:lstStyle>
          <a:p>
            <a:pPr lvl="0"/>
            <a:r>
              <a:rPr lang="en-US"/>
              <a:t>Headline</a:t>
            </a:r>
          </a:p>
        </p:txBody>
      </p:sp>
      <p:sp>
        <p:nvSpPr>
          <p:cNvPr id="11" name="Quote">
            <a:extLst>
              <a:ext uri="{FF2B5EF4-FFF2-40B4-BE49-F238E27FC236}">
                <a16:creationId xmlns:a16="http://schemas.microsoft.com/office/drawing/2014/main" id="{AA8AD7B8-65AB-CDA7-AFB0-1088FA1862B1}"/>
              </a:ext>
            </a:extLst>
          </p:cNvPr>
          <p:cNvSpPr>
            <a:spLocks noGrp="1"/>
          </p:cNvSpPr>
          <p:nvPr>
            <p:ph type="body" sz="quarter" idx="10" hasCustomPrompt="1"/>
          </p:nvPr>
        </p:nvSpPr>
        <p:spPr>
          <a:xfrm>
            <a:off x="443814" y="1139564"/>
            <a:ext cx="9024277" cy="595741"/>
          </a:xfrm>
          <a:prstGeom prst="rect">
            <a:avLst/>
          </a:prstGeom>
        </p:spPr>
        <p:txBody>
          <a:bodyPr wrap="square" lIns="0" tIns="0" rIns="0" bIns="0" anchor="t" anchorCtr="0">
            <a:spAutoFit/>
          </a:bodyPr>
          <a:lstStyle>
            <a:lvl1pPr marL="0" indent="0">
              <a:lnSpc>
                <a:spcPts val="4200"/>
              </a:lnSpc>
              <a:spcBef>
                <a:spcPts val="0"/>
              </a:spcBef>
              <a:buNone/>
              <a:defRPr sz="5400" b="1" i="0">
                <a:solidFill>
                  <a:schemeClr val="accent3"/>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“Pull Quote”</a:t>
            </a:r>
          </a:p>
        </p:txBody>
      </p:sp>
      <p:sp>
        <p:nvSpPr>
          <p:cNvPr id="15" name="URL">
            <a:extLst>
              <a:ext uri="{FF2B5EF4-FFF2-40B4-BE49-F238E27FC236}">
                <a16:creationId xmlns:a16="http://schemas.microsoft.com/office/drawing/2014/main" id="{9245C2C0-6407-815D-29AE-63AADAC4FC1E}"/>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pic>
        <p:nvPicPr>
          <p:cNvPr id="16" name="Logo">
            <a:extLst>
              <a:ext uri="{FF2B5EF4-FFF2-40B4-BE49-F238E27FC236}">
                <a16:creationId xmlns:a16="http://schemas.microsoft.com/office/drawing/2014/main" id="{910A0869-090B-23C2-3CF0-E6F06F320448}"/>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2" name="Slide #">
            <a:extLst>
              <a:ext uri="{FF2B5EF4-FFF2-40B4-BE49-F238E27FC236}">
                <a16:creationId xmlns:a16="http://schemas.microsoft.com/office/drawing/2014/main" id="{B35A3450-7544-7007-4FF1-DBB5CC2E579A}"/>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0D170219-D565-A6BF-337B-BBDD054E2585}"/>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573664666"/>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Pull Quote - Dark Re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C80BB9A8-AEDD-5CAF-F03F-3A80C6521FE1}"/>
              </a:ext>
            </a:extLst>
          </p:cNvPr>
          <p:cNvSpPr>
            <a:spLocks noGrp="1"/>
          </p:cNvSpPr>
          <p:nvPr>
            <p:ph type="title" hasCustomPrompt="1"/>
          </p:nvPr>
        </p:nvSpPr>
        <p:spPr>
          <a:xfrm>
            <a:off x="461844" y="651436"/>
            <a:ext cx="9006840" cy="270771"/>
          </a:xfrm>
          <a:prstGeom prst="rect">
            <a:avLst/>
          </a:prstGeom>
        </p:spPr>
        <p:txBody>
          <a:bodyPr lIns="0" tIns="0" rIns="0" bIns="0"/>
          <a:lstStyle>
            <a:lvl1pPr>
              <a:defRPr sz="2000" b="0" i="0">
                <a:solidFill>
                  <a:schemeClr val="accent2"/>
                </a:solidFill>
                <a:latin typeface="Aptos Narrow" panose="020B0004020202020204" pitchFamily="34" charset="0"/>
              </a:defRPr>
            </a:lvl1pPr>
          </a:lstStyle>
          <a:p>
            <a:pPr lvl="0"/>
            <a:r>
              <a:rPr lang="en-US"/>
              <a:t>Headline</a:t>
            </a:r>
          </a:p>
        </p:txBody>
      </p:sp>
      <p:sp>
        <p:nvSpPr>
          <p:cNvPr id="11" name="subtitle">
            <a:extLst>
              <a:ext uri="{FF2B5EF4-FFF2-40B4-BE49-F238E27FC236}">
                <a16:creationId xmlns:a16="http://schemas.microsoft.com/office/drawing/2014/main" id="{AA8AD7B8-65AB-CDA7-AFB0-1088FA1862B1}"/>
              </a:ext>
            </a:extLst>
          </p:cNvPr>
          <p:cNvSpPr>
            <a:spLocks noGrp="1"/>
          </p:cNvSpPr>
          <p:nvPr>
            <p:ph type="body" sz="quarter" idx="10" hasCustomPrompt="1"/>
          </p:nvPr>
        </p:nvSpPr>
        <p:spPr>
          <a:xfrm>
            <a:off x="443814" y="1139564"/>
            <a:ext cx="9024277" cy="595741"/>
          </a:xfrm>
          <a:prstGeom prst="rect">
            <a:avLst/>
          </a:prstGeom>
        </p:spPr>
        <p:txBody>
          <a:bodyPr wrap="square" lIns="0" tIns="0" rIns="0" bIns="0" anchor="t" anchorCtr="0">
            <a:spAutoFit/>
          </a:bodyPr>
          <a:lstStyle>
            <a:lvl1pPr marL="0" indent="0">
              <a:lnSpc>
                <a:spcPts val="4200"/>
              </a:lnSpc>
              <a:spcBef>
                <a:spcPts val="0"/>
              </a:spcBef>
              <a:buNone/>
              <a:defRPr sz="5400" b="1" i="0">
                <a:solidFill>
                  <a:schemeClr val="accent2"/>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“Pull Quote”</a:t>
            </a:r>
          </a:p>
        </p:txBody>
      </p:sp>
      <p:pic>
        <p:nvPicPr>
          <p:cNvPr id="12" name="Logo">
            <a:extLst>
              <a:ext uri="{FF2B5EF4-FFF2-40B4-BE49-F238E27FC236}">
                <a16:creationId xmlns:a16="http://schemas.microsoft.com/office/drawing/2014/main" id="{655B0226-4AF6-5A3D-E49B-3A3DF2CCBA2B}"/>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10" name="URL">
            <a:extLst>
              <a:ext uri="{FF2B5EF4-FFF2-40B4-BE49-F238E27FC236}">
                <a16:creationId xmlns:a16="http://schemas.microsoft.com/office/drawing/2014/main" id="{326FCA7D-EA1A-489D-B91C-A540E0FA0788}"/>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3"/>
                </a:solidFill>
                <a:latin typeface="Aptos Narrow" panose="020B0004020202020204" pitchFamily="34" charset="0"/>
              </a:rPr>
              <a:t>nj.gov</a:t>
            </a:r>
            <a:r>
              <a:rPr lang="en-US" sz="1200" b="1" i="0">
                <a:solidFill>
                  <a:schemeClr val="tx2"/>
                </a:solidFill>
                <a:latin typeface="Aptos Narrow" panose="020B0004020202020204" pitchFamily="34" charset="0"/>
              </a:rPr>
              <a:t>/education</a:t>
            </a:r>
          </a:p>
        </p:txBody>
      </p:sp>
      <p:sp>
        <p:nvSpPr>
          <p:cNvPr id="2" name="Slide #">
            <a:extLst>
              <a:ext uri="{FF2B5EF4-FFF2-40B4-BE49-F238E27FC236}">
                <a16:creationId xmlns:a16="http://schemas.microsoft.com/office/drawing/2014/main" id="{A50CAF1A-EA45-AA99-B27B-84741CBC9797}"/>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accent3"/>
                </a:solidFill>
              </a:rPr>
              <a:t>‹#›</a:t>
            </a:fld>
            <a:endParaRPr lang="en-US" sz="1200">
              <a:solidFill>
                <a:schemeClr val="accent3"/>
              </a:solidFill>
            </a:endParaRPr>
          </a:p>
        </p:txBody>
      </p:sp>
      <p:pic>
        <p:nvPicPr>
          <p:cNvPr id="4" name="Graphic 3">
            <a:extLst>
              <a:ext uri="{FF2B5EF4-FFF2-40B4-BE49-F238E27FC236}">
                <a16:creationId xmlns:a16="http://schemas.microsoft.com/office/drawing/2014/main" id="{018C6550-FCA8-8637-CB40-CE2EA4E8BDD0}"/>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425423703"/>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Pull Quote - Yellow on Dark Blue">
    <p:bg>
      <p:bgPr>
        <a:solidFill>
          <a:srgbClr val="004E75"/>
        </a:solidFill>
        <a:effectLst/>
      </p:bgPr>
    </p:bg>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E23120FC-E453-1DC9-3BBD-931B8A7EB71B}"/>
              </a:ext>
            </a:extLst>
          </p:cNvPr>
          <p:cNvSpPr>
            <a:spLocks noGrp="1"/>
          </p:cNvSpPr>
          <p:nvPr>
            <p:ph type="title" hasCustomPrompt="1"/>
          </p:nvPr>
        </p:nvSpPr>
        <p:spPr>
          <a:xfrm>
            <a:off x="461844" y="651436"/>
            <a:ext cx="9006840" cy="270771"/>
          </a:xfrm>
          <a:prstGeom prst="rect">
            <a:avLst/>
          </a:prstGeom>
        </p:spPr>
        <p:txBody>
          <a:bodyPr lIns="0" tIns="0" rIns="0" bIns="0"/>
          <a:lstStyle>
            <a:lvl1pPr>
              <a:defRPr sz="2000" b="0" i="0">
                <a:solidFill>
                  <a:schemeClr val="bg1"/>
                </a:solidFill>
                <a:latin typeface="Aptos Narrow" panose="020B0004020202020204" pitchFamily="34" charset="0"/>
              </a:defRPr>
            </a:lvl1pPr>
          </a:lstStyle>
          <a:p>
            <a:pPr lvl="0"/>
            <a:r>
              <a:rPr lang="en-US"/>
              <a:t>Headline</a:t>
            </a:r>
          </a:p>
        </p:txBody>
      </p:sp>
      <p:sp>
        <p:nvSpPr>
          <p:cNvPr id="11" name="Quote">
            <a:extLst>
              <a:ext uri="{FF2B5EF4-FFF2-40B4-BE49-F238E27FC236}">
                <a16:creationId xmlns:a16="http://schemas.microsoft.com/office/drawing/2014/main" id="{AA8AD7B8-65AB-CDA7-AFB0-1088FA1862B1}"/>
              </a:ext>
            </a:extLst>
          </p:cNvPr>
          <p:cNvSpPr>
            <a:spLocks noGrp="1"/>
          </p:cNvSpPr>
          <p:nvPr>
            <p:ph type="body" sz="quarter" idx="10" hasCustomPrompt="1"/>
          </p:nvPr>
        </p:nvSpPr>
        <p:spPr>
          <a:xfrm>
            <a:off x="443814" y="1139564"/>
            <a:ext cx="9024277" cy="595741"/>
          </a:xfrm>
          <a:prstGeom prst="rect">
            <a:avLst/>
          </a:prstGeom>
        </p:spPr>
        <p:txBody>
          <a:bodyPr wrap="square" lIns="0" tIns="0" rIns="0" bIns="0" anchor="t" anchorCtr="0">
            <a:spAutoFit/>
          </a:bodyPr>
          <a:lstStyle>
            <a:lvl1pPr marL="0" indent="0">
              <a:lnSpc>
                <a:spcPts val="4200"/>
              </a:lnSpc>
              <a:spcBef>
                <a:spcPts val="0"/>
              </a:spcBef>
              <a:buNone/>
              <a:defRPr sz="5400" b="1" i="0">
                <a:solidFill>
                  <a:schemeClr val="accent6"/>
                </a:solidFill>
                <a:latin typeface="Aptos Narrow" panose="020B00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“Pull Quote”</a:t>
            </a:r>
          </a:p>
        </p:txBody>
      </p:sp>
      <p:pic>
        <p:nvPicPr>
          <p:cNvPr id="3" name="Logo">
            <a:extLst>
              <a:ext uri="{FF2B5EF4-FFF2-40B4-BE49-F238E27FC236}">
                <a16:creationId xmlns:a16="http://schemas.microsoft.com/office/drawing/2014/main" id="{07304B56-B04F-A296-935A-AD667D7729D0}"/>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457200" y="5962074"/>
            <a:ext cx="578485" cy="578485"/>
          </a:xfrm>
          <a:prstGeom prst="rect">
            <a:avLst/>
          </a:prstGeom>
        </p:spPr>
      </p:pic>
      <p:sp>
        <p:nvSpPr>
          <p:cNvPr id="2" name="white circle">
            <a:extLst>
              <a:ext uri="{FF2B5EF4-FFF2-40B4-BE49-F238E27FC236}">
                <a16:creationId xmlns:a16="http://schemas.microsoft.com/office/drawing/2014/main" id="{0958702D-C112-8F19-9516-49AFE6D13D18}"/>
              </a:ext>
            </a:extLst>
          </p:cNvPr>
          <p:cNvSpPr/>
          <p:nvPr userDrawn="1"/>
        </p:nvSpPr>
        <p:spPr>
          <a:xfrm>
            <a:off x="444817" y="5952334"/>
            <a:ext cx="603250" cy="603250"/>
          </a:xfrm>
          <a:prstGeom prst="ellipse">
            <a:avLst/>
          </a:prstGeom>
          <a:noFill/>
          <a:ln w="127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URL">
            <a:extLst>
              <a:ext uri="{FF2B5EF4-FFF2-40B4-BE49-F238E27FC236}">
                <a16:creationId xmlns:a16="http://schemas.microsoft.com/office/drawing/2014/main" id="{E8B77E37-1258-9880-9DE7-0F9EC2CD1567}"/>
              </a:ext>
              <a:ext uri="{C183D7F6-B498-43B3-948B-1728B52AA6E4}">
                <adec:decorative xmlns:adec="http://schemas.microsoft.com/office/drawing/2017/decorative" val="1"/>
              </a:ext>
            </a:extLst>
          </p:cNvPr>
          <p:cNvSpPr txBox="1"/>
          <p:nvPr userDrawn="1"/>
        </p:nvSpPr>
        <p:spPr>
          <a:xfrm>
            <a:off x="1155527" y="6171439"/>
            <a:ext cx="5143500"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a:solidFill>
                  <a:schemeClr val="accent6">
                    <a:lumMod val="60000"/>
                    <a:lumOff val="40000"/>
                  </a:schemeClr>
                </a:solidFill>
                <a:latin typeface="Aptos Narrow" panose="020B0004020202020204" pitchFamily="34" charset="0"/>
              </a:rPr>
              <a:t>nj.gov/</a:t>
            </a:r>
            <a:r>
              <a:rPr lang="en-US" sz="1200" b="1" i="0">
                <a:solidFill>
                  <a:schemeClr val="accent6"/>
                </a:solidFill>
                <a:latin typeface="Aptos Narrow" panose="020B0004020202020204" pitchFamily="34" charset="0"/>
              </a:rPr>
              <a:t>education</a:t>
            </a:r>
          </a:p>
        </p:txBody>
      </p:sp>
      <p:sp>
        <p:nvSpPr>
          <p:cNvPr id="6" name="Slide #">
            <a:extLst>
              <a:ext uri="{FF2B5EF4-FFF2-40B4-BE49-F238E27FC236}">
                <a16:creationId xmlns:a16="http://schemas.microsoft.com/office/drawing/2014/main" id="{76948DA9-01F7-E3BD-216A-E615582E6195}"/>
              </a:ext>
            </a:extLst>
          </p:cNvPr>
          <p:cNvSpPr txBox="1"/>
          <p:nvPr userDrawn="1"/>
        </p:nvSpPr>
        <p:spPr>
          <a:xfrm>
            <a:off x="6577912" y="6171439"/>
            <a:ext cx="5143500" cy="184666"/>
          </a:xfrm>
          <a:prstGeom prst="rect">
            <a:avLst/>
          </a:prstGeom>
          <a:noFill/>
        </p:spPr>
        <p:txBody>
          <a:bodyPr wrap="square" lIns="0" tIns="0" rIns="0" bIns="0" rtlCol="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AB2C32-F27B-A04A-A51B-01FB410A5002}"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55717012"/>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6/23/2026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ocial Media">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04048A2-4CA8-2AF9-3986-50AD22D3CE88}"/>
              </a:ext>
            </a:extLst>
          </p:cNvPr>
          <p:cNvSpPr/>
          <p:nvPr userDrawn="1"/>
        </p:nvSpPr>
        <p:spPr>
          <a:xfrm>
            <a:off x="0" y="0"/>
            <a:ext cx="12192000"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9">
            <a:extLst>
              <a:ext uri="{FF2B5EF4-FFF2-40B4-BE49-F238E27FC236}">
                <a16:creationId xmlns:a16="http://schemas.microsoft.com/office/drawing/2014/main" id="{58DC3543-E51D-A3F9-8817-6215B09FF979}"/>
              </a:ext>
            </a:extLst>
          </p:cNvPr>
          <p:cNvSpPr>
            <a:spLocks noGrp="1"/>
          </p:cNvSpPr>
          <p:nvPr>
            <p:ph type="title" hasCustomPrompt="1"/>
          </p:nvPr>
        </p:nvSpPr>
        <p:spPr>
          <a:xfrm>
            <a:off x="443812" y="383281"/>
            <a:ext cx="11290986" cy="416560"/>
          </a:xfrm>
          <a:prstGeom prst="rect">
            <a:avLst/>
          </a:prstGeom>
        </p:spPr>
        <p:txBody>
          <a:bodyPr/>
          <a:lstStyle>
            <a:lvl1pPr>
              <a:defRPr b="1">
                <a:solidFill>
                  <a:schemeClr val="bg1"/>
                </a:solidFill>
                <a:latin typeface="Aptos Narrow" panose="020B0004020202020204" pitchFamily="34" charset="0"/>
              </a:defRPr>
            </a:lvl1pPr>
          </a:lstStyle>
          <a:p>
            <a:r>
              <a:rPr lang="en-US"/>
              <a:t>Title</a:t>
            </a:r>
          </a:p>
        </p:txBody>
      </p:sp>
      <p:sp>
        <p:nvSpPr>
          <p:cNvPr id="24" name="Facebook">
            <a:extLst>
              <a:ext uri="{FF2B5EF4-FFF2-40B4-BE49-F238E27FC236}">
                <a16:creationId xmlns:a16="http://schemas.microsoft.com/office/drawing/2014/main" id="{D70DC667-E9EA-A953-7F64-6D6627EE3986}"/>
              </a:ext>
            </a:extLst>
          </p:cNvPr>
          <p:cNvSpPr>
            <a:spLocks noGrp="1"/>
          </p:cNvSpPr>
          <p:nvPr>
            <p:ph type="body" sz="quarter" idx="11"/>
          </p:nvPr>
        </p:nvSpPr>
        <p:spPr>
          <a:xfrm>
            <a:off x="1135032" y="2165690"/>
            <a:ext cx="2582676"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grpSp>
        <p:nvGrpSpPr>
          <p:cNvPr id="8" name="Instagram">
            <a:extLst>
              <a:ext uri="{FF2B5EF4-FFF2-40B4-BE49-F238E27FC236}">
                <a16:creationId xmlns:a16="http://schemas.microsoft.com/office/drawing/2014/main" id="{7AD54722-9674-4124-8FBC-7CF3EF76A24A}"/>
              </a:ext>
            </a:extLst>
          </p:cNvPr>
          <p:cNvGrpSpPr/>
          <p:nvPr userDrawn="1"/>
        </p:nvGrpSpPr>
        <p:grpSpPr>
          <a:xfrm>
            <a:off x="2178678" y="3066315"/>
            <a:ext cx="495384" cy="495384"/>
            <a:chOff x="3767981" y="4846381"/>
            <a:chExt cx="498995" cy="498995"/>
          </a:xfrm>
          <a:solidFill>
            <a:schemeClr val="bg1"/>
          </a:solidFill>
        </p:grpSpPr>
        <p:sp>
          <p:nvSpPr>
            <p:cNvPr id="9" name="instagram">
              <a:extLst>
                <a:ext uri="{FF2B5EF4-FFF2-40B4-BE49-F238E27FC236}">
                  <a16:creationId xmlns:a16="http://schemas.microsoft.com/office/drawing/2014/main" id="{092A6A11-77E1-A8DB-F91B-FAF7B15BA259}"/>
                </a:ext>
              </a:extLst>
            </p:cNvPr>
            <p:cNvSpPr/>
            <p:nvPr/>
          </p:nvSpPr>
          <p:spPr>
            <a:xfrm>
              <a:off x="3767981" y="4846381"/>
              <a:ext cx="498995" cy="498995"/>
            </a:xfrm>
            <a:custGeom>
              <a:avLst/>
              <a:gdLst>
                <a:gd name="connsiteX0" fmla="*/ 353854 w 498995"/>
                <a:gd name="connsiteY0" fmla="*/ 0 h 498995"/>
                <a:gd name="connsiteX1" fmla="*/ 145141 w 498995"/>
                <a:gd name="connsiteY1" fmla="*/ 0 h 498995"/>
                <a:gd name="connsiteX2" fmla="*/ 0 w 498995"/>
                <a:gd name="connsiteY2" fmla="*/ 145141 h 498995"/>
                <a:gd name="connsiteX3" fmla="*/ 0 w 498995"/>
                <a:gd name="connsiteY3" fmla="*/ 353854 h 498995"/>
                <a:gd name="connsiteX4" fmla="*/ 145141 w 498995"/>
                <a:gd name="connsiteY4" fmla="*/ 498996 h 498995"/>
                <a:gd name="connsiteX5" fmla="*/ 353854 w 498995"/>
                <a:gd name="connsiteY5" fmla="*/ 498996 h 498995"/>
                <a:gd name="connsiteX6" fmla="*/ 498996 w 498995"/>
                <a:gd name="connsiteY6" fmla="*/ 353854 h 498995"/>
                <a:gd name="connsiteX7" fmla="*/ 498996 w 498995"/>
                <a:gd name="connsiteY7" fmla="*/ 145141 h 498995"/>
                <a:gd name="connsiteX8" fmla="*/ 353854 w 498995"/>
                <a:gd name="connsiteY8" fmla="*/ 0 h 498995"/>
                <a:gd name="connsiteX9" fmla="*/ 448243 w 498995"/>
                <a:gd name="connsiteY9" fmla="*/ 143886 h 498995"/>
                <a:gd name="connsiteX10" fmla="*/ 448243 w 498995"/>
                <a:gd name="connsiteY10" fmla="*/ 357464 h 498995"/>
                <a:gd name="connsiteX11" fmla="*/ 356261 w 498995"/>
                <a:gd name="connsiteY11" fmla="*/ 449447 h 498995"/>
                <a:gd name="connsiteX12" fmla="*/ 142630 w 498995"/>
                <a:gd name="connsiteY12" fmla="*/ 449447 h 498995"/>
                <a:gd name="connsiteX13" fmla="*/ 50648 w 498995"/>
                <a:gd name="connsiteY13" fmla="*/ 357464 h 498995"/>
                <a:gd name="connsiteX14" fmla="*/ 50648 w 498995"/>
                <a:gd name="connsiteY14" fmla="*/ 143886 h 498995"/>
                <a:gd name="connsiteX15" fmla="*/ 142630 w 498995"/>
                <a:gd name="connsiteY15" fmla="*/ 51904 h 498995"/>
                <a:gd name="connsiteX16" fmla="*/ 356261 w 498995"/>
                <a:gd name="connsiteY16" fmla="*/ 51904 h 498995"/>
                <a:gd name="connsiteX17" fmla="*/ 448243 w 498995"/>
                <a:gd name="connsiteY17" fmla="*/ 143886 h 498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8995" h="498995">
                  <a:moveTo>
                    <a:pt x="353854" y="0"/>
                  </a:moveTo>
                  <a:lnTo>
                    <a:pt x="145141" y="0"/>
                  </a:lnTo>
                  <a:cubicBezTo>
                    <a:pt x="65089" y="0"/>
                    <a:pt x="0" y="65089"/>
                    <a:pt x="0" y="145141"/>
                  </a:cubicBezTo>
                  <a:lnTo>
                    <a:pt x="0" y="353854"/>
                  </a:lnTo>
                  <a:cubicBezTo>
                    <a:pt x="0" y="433855"/>
                    <a:pt x="65089" y="498996"/>
                    <a:pt x="145141" y="498996"/>
                  </a:cubicBezTo>
                  <a:lnTo>
                    <a:pt x="353854" y="498996"/>
                  </a:lnTo>
                  <a:cubicBezTo>
                    <a:pt x="433855" y="498996"/>
                    <a:pt x="498996" y="433907"/>
                    <a:pt x="498996" y="353854"/>
                  </a:cubicBezTo>
                  <a:lnTo>
                    <a:pt x="498996" y="145141"/>
                  </a:lnTo>
                  <a:cubicBezTo>
                    <a:pt x="498996" y="65141"/>
                    <a:pt x="433907" y="0"/>
                    <a:pt x="353854" y="0"/>
                  </a:cubicBezTo>
                  <a:close/>
                  <a:moveTo>
                    <a:pt x="448243" y="143886"/>
                  </a:moveTo>
                  <a:lnTo>
                    <a:pt x="448243" y="357464"/>
                  </a:lnTo>
                  <a:cubicBezTo>
                    <a:pt x="448243" y="408165"/>
                    <a:pt x="406961" y="449447"/>
                    <a:pt x="356261" y="449447"/>
                  </a:cubicBezTo>
                  <a:lnTo>
                    <a:pt x="142630" y="449447"/>
                  </a:lnTo>
                  <a:cubicBezTo>
                    <a:pt x="91930" y="449447"/>
                    <a:pt x="50648" y="408165"/>
                    <a:pt x="50648" y="357464"/>
                  </a:cubicBezTo>
                  <a:lnTo>
                    <a:pt x="50648" y="143886"/>
                  </a:lnTo>
                  <a:cubicBezTo>
                    <a:pt x="50648" y="93186"/>
                    <a:pt x="91930" y="51904"/>
                    <a:pt x="142630" y="51904"/>
                  </a:cubicBezTo>
                  <a:lnTo>
                    <a:pt x="356261" y="51904"/>
                  </a:lnTo>
                  <a:cubicBezTo>
                    <a:pt x="406961" y="51904"/>
                    <a:pt x="448243" y="93186"/>
                    <a:pt x="448243" y="143886"/>
                  </a:cubicBezTo>
                  <a:close/>
                </a:path>
              </a:pathLst>
            </a:custGeom>
            <a:grpFill/>
            <a:ln w="5226" cap="flat">
              <a:noFill/>
              <a:prstDash val="solid"/>
              <a:miter/>
            </a:ln>
          </p:spPr>
          <p:txBody>
            <a:bodyPr rtlCol="0" anchor="ctr"/>
            <a:lstStyle/>
            <a:p>
              <a:endParaRPr lang="en-US"/>
            </a:p>
          </p:txBody>
        </p:sp>
        <p:sp>
          <p:nvSpPr>
            <p:cNvPr id="10" name="Freeform 9">
              <a:extLst>
                <a:ext uri="{FF2B5EF4-FFF2-40B4-BE49-F238E27FC236}">
                  <a16:creationId xmlns:a16="http://schemas.microsoft.com/office/drawing/2014/main" id="{34F8F548-B5F7-35CC-52F2-6471698FF014}"/>
                </a:ext>
              </a:extLst>
            </p:cNvPr>
            <p:cNvSpPr/>
            <p:nvPr/>
          </p:nvSpPr>
          <p:spPr>
            <a:xfrm>
              <a:off x="3886752" y="4966355"/>
              <a:ext cx="261453" cy="261401"/>
            </a:xfrm>
            <a:custGeom>
              <a:avLst/>
              <a:gdLst>
                <a:gd name="connsiteX0" fmla="*/ 130701 w 261453"/>
                <a:gd name="connsiteY0" fmla="*/ 0 h 261401"/>
                <a:gd name="connsiteX1" fmla="*/ 0 w 261453"/>
                <a:gd name="connsiteY1" fmla="*/ 130701 h 261401"/>
                <a:gd name="connsiteX2" fmla="*/ 130701 w 261453"/>
                <a:gd name="connsiteY2" fmla="*/ 261401 h 261401"/>
                <a:gd name="connsiteX3" fmla="*/ 261453 w 261453"/>
                <a:gd name="connsiteY3" fmla="*/ 130701 h 261401"/>
                <a:gd name="connsiteX4" fmla="*/ 130701 w 261453"/>
                <a:gd name="connsiteY4" fmla="*/ 0 h 261401"/>
                <a:gd name="connsiteX5" fmla="*/ 211120 w 261453"/>
                <a:gd name="connsiteY5" fmla="*/ 130701 h 261401"/>
                <a:gd name="connsiteX6" fmla="*/ 130701 w 261453"/>
                <a:gd name="connsiteY6" fmla="*/ 211120 h 261401"/>
                <a:gd name="connsiteX7" fmla="*/ 50282 w 261453"/>
                <a:gd name="connsiteY7" fmla="*/ 130701 h 261401"/>
                <a:gd name="connsiteX8" fmla="*/ 130701 w 261453"/>
                <a:gd name="connsiteY8" fmla="*/ 50282 h 261401"/>
                <a:gd name="connsiteX9" fmla="*/ 211120 w 261453"/>
                <a:gd name="connsiteY9" fmla="*/ 130701 h 26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1453" h="261401">
                  <a:moveTo>
                    <a:pt x="130701" y="0"/>
                  </a:moveTo>
                  <a:cubicBezTo>
                    <a:pt x="58601" y="0"/>
                    <a:pt x="0" y="58653"/>
                    <a:pt x="0" y="130701"/>
                  </a:cubicBezTo>
                  <a:cubicBezTo>
                    <a:pt x="0" y="202748"/>
                    <a:pt x="58653" y="261401"/>
                    <a:pt x="130701" y="261401"/>
                  </a:cubicBezTo>
                  <a:cubicBezTo>
                    <a:pt x="202748" y="261401"/>
                    <a:pt x="261453" y="202748"/>
                    <a:pt x="261453" y="130701"/>
                  </a:cubicBezTo>
                  <a:cubicBezTo>
                    <a:pt x="261453" y="58653"/>
                    <a:pt x="202800" y="0"/>
                    <a:pt x="130701" y="0"/>
                  </a:cubicBezTo>
                  <a:close/>
                  <a:moveTo>
                    <a:pt x="211120" y="130701"/>
                  </a:moveTo>
                  <a:cubicBezTo>
                    <a:pt x="211120" y="175070"/>
                    <a:pt x="175017" y="211120"/>
                    <a:pt x="130701" y="211120"/>
                  </a:cubicBezTo>
                  <a:cubicBezTo>
                    <a:pt x="86384" y="211120"/>
                    <a:pt x="50282" y="175017"/>
                    <a:pt x="50282" y="130701"/>
                  </a:cubicBezTo>
                  <a:cubicBezTo>
                    <a:pt x="50282" y="86384"/>
                    <a:pt x="86384" y="50282"/>
                    <a:pt x="130701" y="50282"/>
                  </a:cubicBezTo>
                  <a:cubicBezTo>
                    <a:pt x="175017" y="50282"/>
                    <a:pt x="211120" y="86384"/>
                    <a:pt x="211120" y="130701"/>
                  </a:cubicBezTo>
                  <a:close/>
                </a:path>
              </a:pathLst>
            </a:custGeom>
            <a:grpFill/>
            <a:ln w="5226"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B778B51D-663D-1124-1566-FBA7F84D2CF4}"/>
                </a:ext>
              </a:extLst>
            </p:cNvPr>
            <p:cNvSpPr/>
            <p:nvPr/>
          </p:nvSpPr>
          <p:spPr>
            <a:xfrm>
              <a:off x="4117388" y="4931613"/>
              <a:ext cx="64879" cy="64879"/>
            </a:xfrm>
            <a:custGeom>
              <a:avLst/>
              <a:gdLst>
                <a:gd name="connsiteX0" fmla="*/ 32440 w 64879"/>
                <a:gd name="connsiteY0" fmla="*/ 0 h 64879"/>
                <a:gd name="connsiteX1" fmla="*/ 0 w 64879"/>
                <a:gd name="connsiteY1" fmla="*/ 32440 h 64879"/>
                <a:gd name="connsiteX2" fmla="*/ 32440 w 64879"/>
                <a:gd name="connsiteY2" fmla="*/ 64879 h 64879"/>
                <a:gd name="connsiteX3" fmla="*/ 64879 w 64879"/>
                <a:gd name="connsiteY3" fmla="*/ 32440 h 64879"/>
                <a:gd name="connsiteX4" fmla="*/ 32440 w 64879"/>
                <a:gd name="connsiteY4" fmla="*/ 0 h 648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79" h="64879">
                  <a:moveTo>
                    <a:pt x="32440" y="0"/>
                  </a:moveTo>
                  <a:cubicBezTo>
                    <a:pt x="14546" y="0"/>
                    <a:pt x="0" y="14546"/>
                    <a:pt x="0" y="32440"/>
                  </a:cubicBezTo>
                  <a:cubicBezTo>
                    <a:pt x="0" y="50334"/>
                    <a:pt x="14546" y="64879"/>
                    <a:pt x="32440" y="64879"/>
                  </a:cubicBezTo>
                  <a:cubicBezTo>
                    <a:pt x="50334" y="64879"/>
                    <a:pt x="64879" y="50334"/>
                    <a:pt x="64879" y="32440"/>
                  </a:cubicBezTo>
                  <a:cubicBezTo>
                    <a:pt x="64879" y="14546"/>
                    <a:pt x="50334" y="0"/>
                    <a:pt x="32440" y="0"/>
                  </a:cubicBezTo>
                  <a:close/>
                </a:path>
              </a:pathLst>
            </a:custGeom>
            <a:grpFill/>
            <a:ln w="5226" cap="flat">
              <a:noFill/>
              <a:prstDash val="solid"/>
              <a:miter/>
            </a:ln>
          </p:spPr>
          <p:txBody>
            <a:bodyPr rtlCol="0" anchor="ctr"/>
            <a:lstStyle/>
            <a:p>
              <a:endParaRPr lang="en-US"/>
            </a:p>
          </p:txBody>
        </p:sp>
      </p:grpSp>
      <p:sp>
        <p:nvSpPr>
          <p:cNvPr id="27" name="instagram">
            <a:extLst>
              <a:ext uri="{FF2B5EF4-FFF2-40B4-BE49-F238E27FC236}">
                <a16:creationId xmlns:a16="http://schemas.microsoft.com/office/drawing/2014/main" id="{B6A6E0F1-4B73-D3F7-5271-45AB98171CE2}"/>
              </a:ext>
            </a:extLst>
          </p:cNvPr>
          <p:cNvSpPr>
            <a:spLocks noGrp="1"/>
          </p:cNvSpPr>
          <p:nvPr>
            <p:ph type="body" sz="quarter" idx="13"/>
          </p:nvPr>
        </p:nvSpPr>
        <p:spPr>
          <a:xfrm>
            <a:off x="1135032" y="3704328"/>
            <a:ext cx="2582676"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sp>
        <p:nvSpPr>
          <p:cNvPr id="6" name="threads">
            <a:extLst>
              <a:ext uri="{FF2B5EF4-FFF2-40B4-BE49-F238E27FC236}">
                <a16:creationId xmlns:a16="http://schemas.microsoft.com/office/drawing/2014/main" id="{B0E81E91-A4CD-2159-A499-E7AFA7F1A3FF}"/>
              </a:ext>
            </a:extLst>
          </p:cNvPr>
          <p:cNvSpPr/>
          <p:nvPr userDrawn="1"/>
        </p:nvSpPr>
        <p:spPr>
          <a:xfrm>
            <a:off x="2199196" y="4524805"/>
            <a:ext cx="454349" cy="528160"/>
          </a:xfrm>
          <a:custGeom>
            <a:avLst/>
            <a:gdLst>
              <a:gd name="connsiteX0" fmla="*/ 356156 w 457661"/>
              <a:gd name="connsiteY0" fmla="*/ 246437 h 532010"/>
              <a:gd name="connsiteX1" fmla="*/ 349198 w 457661"/>
              <a:gd name="connsiteY1" fmla="*/ 243245 h 532010"/>
              <a:gd name="connsiteX2" fmla="*/ 234351 w 457661"/>
              <a:gd name="connsiteY2" fmla="*/ 123846 h 532010"/>
              <a:gd name="connsiteX3" fmla="*/ 233409 w 457661"/>
              <a:gd name="connsiteY3" fmla="*/ 123846 h 532010"/>
              <a:gd name="connsiteX4" fmla="*/ 136090 w 457661"/>
              <a:gd name="connsiteY4" fmla="*/ 173814 h 532010"/>
              <a:gd name="connsiteX5" fmla="*/ 174285 w 457661"/>
              <a:gd name="connsiteY5" fmla="*/ 200027 h 532010"/>
              <a:gd name="connsiteX6" fmla="*/ 233409 w 457661"/>
              <a:gd name="connsiteY6" fmla="*/ 170779 h 532010"/>
              <a:gd name="connsiteX7" fmla="*/ 234037 w 457661"/>
              <a:gd name="connsiteY7" fmla="*/ 170779 h 532010"/>
              <a:gd name="connsiteX8" fmla="*/ 285312 w 457661"/>
              <a:gd name="connsiteY8" fmla="*/ 190505 h 532010"/>
              <a:gd name="connsiteX9" fmla="*/ 301585 w 457661"/>
              <a:gd name="connsiteY9" fmla="*/ 229432 h 532010"/>
              <a:gd name="connsiteX10" fmla="*/ 235973 w 457661"/>
              <a:gd name="connsiteY10" fmla="*/ 226293 h 532010"/>
              <a:gd name="connsiteX11" fmla="*/ 130387 w 457661"/>
              <a:gd name="connsiteY11" fmla="*/ 322095 h 532010"/>
              <a:gd name="connsiteX12" fmla="*/ 168425 w 457661"/>
              <a:gd name="connsiteY12" fmla="*/ 387811 h 532010"/>
              <a:gd name="connsiteX13" fmla="*/ 239217 w 457661"/>
              <a:gd name="connsiteY13" fmla="*/ 405601 h 532010"/>
              <a:gd name="connsiteX14" fmla="*/ 319688 w 457661"/>
              <a:gd name="connsiteY14" fmla="*/ 366464 h 532010"/>
              <a:gd name="connsiteX15" fmla="*/ 347105 w 457661"/>
              <a:gd name="connsiteY15" fmla="*/ 294626 h 532010"/>
              <a:gd name="connsiteX16" fmla="*/ 382474 w 457661"/>
              <a:gd name="connsiteY16" fmla="*/ 333344 h 532010"/>
              <a:gd name="connsiteX17" fmla="*/ 358773 w 457661"/>
              <a:gd name="connsiteY17" fmla="*/ 439662 h 532010"/>
              <a:gd name="connsiteX18" fmla="*/ 232729 w 457661"/>
              <a:gd name="connsiteY18" fmla="*/ 484973 h 532010"/>
              <a:gd name="connsiteX19" fmla="*/ 90674 w 457661"/>
              <a:gd name="connsiteY19" fmla="*/ 424751 h 532010"/>
              <a:gd name="connsiteX20" fmla="*/ 45991 w 457661"/>
              <a:gd name="connsiteY20" fmla="*/ 265953 h 532010"/>
              <a:gd name="connsiteX21" fmla="*/ 90674 w 457661"/>
              <a:gd name="connsiteY21" fmla="*/ 107156 h 532010"/>
              <a:gd name="connsiteX22" fmla="*/ 232729 w 457661"/>
              <a:gd name="connsiteY22" fmla="*/ 46933 h 532010"/>
              <a:gd name="connsiteX23" fmla="*/ 377295 w 457661"/>
              <a:gd name="connsiteY23" fmla="*/ 107470 h 532010"/>
              <a:gd name="connsiteX24" fmla="*/ 412926 w 457661"/>
              <a:gd name="connsiteY24" fmla="*/ 179936 h 532010"/>
              <a:gd name="connsiteX25" fmla="*/ 457661 w 457661"/>
              <a:gd name="connsiteY25" fmla="*/ 168006 h 532010"/>
              <a:gd name="connsiteX26" fmla="*/ 412717 w 457661"/>
              <a:gd name="connsiteY26" fmla="*/ 77489 h 532010"/>
              <a:gd name="connsiteX27" fmla="*/ 232938 w 457661"/>
              <a:gd name="connsiteY27" fmla="*/ 0 h 532010"/>
              <a:gd name="connsiteX28" fmla="*/ 232624 w 457661"/>
              <a:gd name="connsiteY28" fmla="*/ 0 h 532010"/>
              <a:gd name="connsiteX29" fmla="*/ 54834 w 457661"/>
              <a:gd name="connsiteY29" fmla="*/ 77803 h 532010"/>
              <a:gd name="connsiteX30" fmla="*/ 0 w 457661"/>
              <a:gd name="connsiteY30" fmla="*/ 265796 h 532010"/>
              <a:gd name="connsiteX31" fmla="*/ 0 w 457661"/>
              <a:gd name="connsiteY31" fmla="*/ 266005 h 532010"/>
              <a:gd name="connsiteX32" fmla="*/ 0 w 457661"/>
              <a:gd name="connsiteY32" fmla="*/ 266215 h 532010"/>
              <a:gd name="connsiteX33" fmla="*/ 54834 w 457661"/>
              <a:gd name="connsiteY33" fmla="*/ 454208 h 532010"/>
              <a:gd name="connsiteX34" fmla="*/ 232624 w 457661"/>
              <a:gd name="connsiteY34" fmla="*/ 532011 h 532010"/>
              <a:gd name="connsiteX35" fmla="*/ 232938 w 457661"/>
              <a:gd name="connsiteY35" fmla="*/ 532011 h 532010"/>
              <a:gd name="connsiteX36" fmla="*/ 391003 w 457661"/>
              <a:gd name="connsiteY36" fmla="*/ 473306 h 532010"/>
              <a:gd name="connsiteX37" fmla="*/ 424646 w 457661"/>
              <a:gd name="connsiteY37" fmla="*/ 314613 h 532010"/>
              <a:gd name="connsiteX38" fmla="*/ 356156 w 457661"/>
              <a:gd name="connsiteY38" fmla="*/ 246594 h 532010"/>
              <a:gd name="connsiteX39" fmla="*/ 236757 w 457661"/>
              <a:gd name="connsiteY39" fmla="*/ 358668 h 532010"/>
              <a:gd name="connsiteX40" fmla="*/ 176325 w 457661"/>
              <a:gd name="connsiteY40" fmla="*/ 319531 h 532010"/>
              <a:gd name="connsiteX41" fmla="*/ 238536 w 457661"/>
              <a:gd name="connsiteY41" fmla="*/ 273174 h 532010"/>
              <a:gd name="connsiteX42" fmla="*/ 254599 w 457661"/>
              <a:gd name="connsiteY42" fmla="*/ 272703 h 532010"/>
              <a:gd name="connsiteX43" fmla="*/ 302736 w 457661"/>
              <a:gd name="connsiteY43" fmla="*/ 277569 h 532010"/>
              <a:gd name="connsiteX44" fmla="*/ 236810 w 457661"/>
              <a:gd name="connsiteY44" fmla="*/ 358668 h 532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57661" h="532010">
                <a:moveTo>
                  <a:pt x="356156" y="246437"/>
                </a:moveTo>
                <a:cubicBezTo>
                  <a:pt x="353854" y="245338"/>
                  <a:pt x="351552" y="244292"/>
                  <a:pt x="349198" y="243245"/>
                </a:cubicBezTo>
                <a:cubicBezTo>
                  <a:pt x="345116" y="167588"/>
                  <a:pt x="303730" y="124265"/>
                  <a:pt x="234351" y="123846"/>
                </a:cubicBezTo>
                <a:cubicBezTo>
                  <a:pt x="234037" y="123846"/>
                  <a:pt x="233723" y="123846"/>
                  <a:pt x="233409" y="123846"/>
                </a:cubicBezTo>
                <a:cubicBezTo>
                  <a:pt x="191865" y="123846"/>
                  <a:pt x="157333" y="141584"/>
                  <a:pt x="136090" y="173814"/>
                </a:cubicBezTo>
                <a:lnTo>
                  <a:pt x="174285" y="200027"/>
                </a:lnTo>
                <a:cubicBezTo>
                  <a:pt x="190138" y="175959"/>
                  <a:pt x="215096" y="170779"/>
                  <a:pt x="233409" y="170779"/>
                </a:cubicBezTo>
                <a:cubicBezTo>
                  <a:pt x="233618" y="170779"/>
                  <a:pt x="233827" y="170779"/>
                  <a:pt x="234037" y="170779"/>
                </a:cubicBezTo>
                <a:cubicBezTo>
                  <a:pt x="256901" y="170936"/>
                  <a:pt x="274115" y="177581"/>
                  <a:pt x="285312" y="190505"/>
                </a:cubicBezTo>
                <a:cubicBezTo>
                  <a:pt x="293422" y="199923"/>
                  <a:pt x="298864" y="213003"/>
                  <a:pt x="301585" y="229432"/>
                </a:cubicBezTo>
                <a:cubicBezTo>
                  <a:pt x="281336" y="225979"/>
                  <a:pt x="259413" y="224933"/>
                  <a:pt x="235973" y="226293"/>
                </a:cubicBezTo>
                <a:cubicBezTo>
                  <a:pt x="169994" y="230113"/>
                  <a:pt x="127561" y="268569"/>
                  <a:pt x="130387" y="322095"/>
                </a:cubicBezTo>
                <a:cubicBezTo>
                  <a:pt x="131852" y="349250"/>
                  <a:pt x="145351" y="372586"/>
                  <a:pt x="168425" y="387811"/>
                </a:cubicBezTo>
                <a:cubicBezTo>
                  <a:pt x="187941" y="400683"/>
                  <a:pt x="213108" y="407014"/>
                  <a:pt x="239217" y="405601"/>
                </a:cubicBezTo>
                <a:cubicBezTo>
                  <a:pt x="273749" y="403717"/>
                  <a:pt x="300800" y="390532"/>
                  <a:pt x="319688" y="366464"/>
                </a:cubicBezTo>
                <a:cubicBezTo>
                  <a:pt x="334024" y="348203"/>
                  <a:pt x="343128" y="324502"/>
                  <a:pt x="347105" y="294626"/>
                </a:cubicBezTo>
                <a:cubicBezTo>
                  <a:pt x="363534" y="304567"/>
                  <a:pt x="375725" y="317595"/>
                  <a:pt x="382474" y="333344"/>
                </a:cubicBezTo>
                <a:cubicBezTo>
                  <a:pt x="393933" y="360028"/>
                  <a:pt x="394613" y="403926"/>
                  <a:pt x="358773" y="439662"/>
                </a:cubicBezTo>
                <a:cubicBezTo>
                  <a:pt x="327432" y="471003"/>
                  <a:pt x="289707" y="484555"/>
                  <a:pt x="232729" y="484973"/>
                </a:cubicBezTo>
                <a:cubicBezTo>
                  <a:pt x="169524" y="484503"/>
                  <a:pt x="121753" y="464254"/>
                  <a:pt x="90674" y="424751"/>
                </a:cubicBezTo>
                <a:cubicBezTo>
                  <a:pt x="61583" y="387759"/>
                  <a:pt x="46514" y="334338"/>
                  <a:pt x="45991" y="265953"/>
                </a:cubicBezTo>
                <a:cubicBezTo>
                  <a:pt x="46567" y="197568"/>
                  <a:pt x="61583" y="144147"/>
                  <a:pt x="90674" y="107156"/>
                </a:cubicBezTo>
                <a:cubicBezTo>
                  <a:pt x="121753" y="67652"/>
                  <a:pt x="169524" y="47404"/>
                  <a:pt x="232729" y="46933"/>
                </a:cubicBezTo>
                <a:cubicBezTo>
                  <a:pt x="296405" y="47404"/>
                  <a:pt x="345012" y="67757"/>
                  <a:pt x="377295" y="107470"/>
                </a:cubicBezTo>
                <a:cubicBezTo>
                  <a:pt x="393096" y="126933"/>
                  <a:pt x="405025" y="151420"/>
                  <a:pt x="412926" y="179936"/>
                </a:cubicBezTo>
                <a:lnTo>
                  <a:pt x="457661" y="168006"/>
                </a:lnTo>
                <a:cubicBezTo>
                  <a:pt x="448139" y="132898"/>
                  <a:pt x="433122" y="102604"/>
                  <a:pt x="412717" y="77489"/>
                </a:cubicBezTo>
                <a:cubicBezTo>
                  <a:pt x="371330" y="26580"/>
                  <a:pt x="310846" y="523"/>
                  <a:pt x="232938" y="0"/>
                </a:cubicBezTo>
                <a:lnTo>
                  <a:pt x="232624" y="0"/>
                </a:lnTo>
                <a:cubicBezTo>
                  <a:pt x="154821" y="523"/>
                  <a:pt x="95017" y="26737"/>
                  <a:pt x="54834" y="77803"/>
                </a:cubicBezTo>
                <a:cubicBezTo>
                  <a:pt x="19098" y="123271"/>
                  <a:pt x="628" y="186528"/>
                  <a:pt x="0" y="265796"/>
                </a:cubicBezTo>
                <a:lnTo>
                  <a:pt x="0" y="266005"/>
                </a:lnTo>
                <a:cubicBezTo>
                  <a:pt x="0" y="266005"/>
                  <a:pt x="0" y="266215"/>
                  <a:pt x="0" y="266215"/>
                </a:cubicBezTo>
                <a:cubicBezTo>
                  <a:pt x="628" y="345483"/>
                  <a:pt x="19045" y="408740"/>
                  <a:pt x="54834" y="454208"/>
                </a:cubicBezTo>
                <a:cubicBezTo>
                  <a:pt x="95017" y="505274"/>
                  <a:pt x="154821" y="531488"/>
                  <a:pt x="232624" y="532011"/>
                </a:cubicBezTo>
                <a:lnTo>
                  <a:pt x="232938" y="532011"/>
                </a:lnTo>
                <a:cubicBezTo>
                  <a:pt x="302108" y="531540"/>
                  <a:pt x="350820" y="513437"/>
                  <a:pt x="391003" y="473306"/>
                </a:cubicBezTo>
                <a:cubicBezTo>
                  <a:pt x="443534" y="420827"/>
                  <a:pt x="441965" y="355005"/>
                  <a:pt x="424646" y="314613"/>
                </a:cubicBezTo>
                <a:cubicBezTo>
                  <a:pt x="412246" y="285626"/>
                  <a:pt x="388544" y="262134"/>
                  <a:pt x="356156" y="246594"/>
                </a:cubicBezTo>
                <a:close/>
                <a:moveTo>
                  <a:pt x="236757" y="358668"/>
                </a:moveTo>
                <a:cubicBezTo>
                  <a:pt x="207823" y="360290"/>
                  <a:pt x="177790" y="347314"/>
                  <a:pt x="176325" y="319531"/>
                </a:cubicBezTo>
                <a:cubicBezTo>
                  <a:pt x="175227" y="298916"/>
                  <a:pt x="190976" y="275894"/>
                  <a:pt x="238536" y="273174"/>
                </a:cubicBezTo>
                <a:cubicBezTo>
                  <a:pt x="243978" y="272860"/>
                  <a:pt x="249315" y="272703"/>
                  <a:pt x="254599" y="272703"/>
                </a:cubicBezTo>
                <a:cubicBezTo>
                  <a:pt x="271866" y="272703"/>
                  <a:pt x="288033" y="274377"/>
                  <a:pt x="302736" y="277569"/>
                </a:cubicBezTo>
                <a:cubicBezTo>
                  <a:pt x="297242" y="346006"/>
                  <a:pt x="265116" y="357098"/>
                  <a:pt x="236810" y="358668"/>
                </a:cubicBezTo>
                <a:close/>
              </a:path>
            </a:pathLst>
          </a:custGeom>
          <a:solidFill>
            <a:schemeClr val="bg1"/>
          </a:solidFill>
          <a:ln w="5226" cap="flat">
            <a:noFill/>
            <a:prstDash val="solid"/>
            <a:miter/>
          </a:ln>
        </p:spPr>
        <p:txBody>
          <a:bodyPr rtlCol="0" anchor="ctr"/>
          <a:lstStyle/>
          <a:p>
            <a:endParaRPr lang="en-US"/>
          </a:p>
        </p:txBody>
      </p:sp>
      <p:sp>
        <p:nvSpPr>
          <p:cNvPr id="28" name="threads">
            <a:extLst>
              <a:ext uri="{FF2B5EF4-FFF2-40B4-BE49-F238E27FC236}">
                <a16:creationId xmlns:a16="http://schemas.microsoft.com/office/drawing/2014/main" id="{897C4B75-7AD4-2F68-26C2-200BF415825F}"/>
              </a:ext>
            </a:extLst>
          </p:cNvPr>
          <p:cNvSpPr>
            <a:spLocks noGrp="1"/>
          </p:cNvSpPr>
          <p:nvPr>
            <p:ph type="body" sz="quarter" idx="14"/>
          </p:nvPr>
        </p:nvSpPr>
        <p:spPr>
          <a:xfrm>
            <a:off x="1135032" y="5194379"/>
            <a:ext cx="2582676"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sp>
        <p:nvSpPr>
          <p:cNvPr id="26" name="Logo">
            <a:extLst>
              <a:ext uri="{FF2B5EF4-FFF2-40B4-BE49-F238E27FC236}">
                <a16:creationId xmlns:a16="http://schemas.microsoft.com/office/drawing/2014/main" id="{0680A71C-F696-EB5E-AAFD-99F4A0D6ECD1}"/>
              </a:ext>
            </a:extLst>
          </p:cNvPr>
          <p:cNvSpPr>
            <a:spLocks noGrp="1"/>
          </p:cNvSpPr>
          <p:nvPr>
            <p:ph type="pic" sz="quarter" idx="12" hasCustomPrompt="1"/>
          </p:nvPr>
        </p:nvSpPr>
        <p:spPr>
          <a:xfrm>
            <a:off x="4930025" y="1757442"/>
            <a:ext cx="2304288" cy="2304288"/>
          </a:xfrm>
          <a:prstGeom prst="rect">
            <a:avLst/>
          </a:prstGeom>
        </p:spPr>
        <p:txBody>
          <a:bodyPr/>
          <a:lstStyle>
            <a:lvl1pPr marL="0" indent="0">
              <a:buNone/>
              <a:defRPr>
                <a:solidFill>
                  <a:schemeClr val="bg1"/>
                </a:solidFill>
                <a:latin typeface="Aptos Narrow" panose="020B0004020202020204" pitchFamily="34" charset="0"/>
              </a:defRPr>
            </a:lvl1pPr>
          </a:lstStyle>
          <a:p>
            <a:r>
              <a:rPr lang="en-US"/>
              <a:t>Logo</a:t>
            </a:r>
          </a:p>
        </p:txBody>
      </p:sp>
      <p:sp>
        <p:nvSpPr>
          <p:cNvPr id="33" name="URL">
            <a:extLst>
              <a:ext uri="{FF2B5EF4-FFF2-40B4-BE49-F238E27FC236}">
                <a16:creationId xmlns:a16="http://schemas.microsoft.com/office/drawing/2014/main" id="{4564564E-8A13-AD9F-4A38-65ED7DEBC086}"/>
              </a:ext>
            </a:extLst>
          </p:cNvPr>
          <p:cNvSpPr>
            <a:spLocks noGrp="1"/>
          </p:cNvSpPr>
          <p:nvPr>
            <p:ph type="body" sz="quarter" idx="18"/>
          </p:nvPr>
        </p:nvSpPr>
        <p:spPr>
          <a:xfrm>
            <a:off x="4114800" y="4407210"/>
            <a:ext cx="3962400" cy="755650"/>
          </a:xfrm>
          <a:prstGeom prst="rect">
            <a:avLst/>
          </a:prstGeom>
        </p:spPr>
        <p:txBody>
          <a:bodyPr/>
          <a:lstStyle>
            <a:lvl1pPr marL="0" indent="0" algn="ctr">
              <a:buNone/>
              <a:defRPr b="1">
                <a:solidFill>
                  <a:schemeClr val="bg1"/>
                </a:solidFill>
                <a:latin typeface="Aptos Narrow" panose="020B0004020202020204" pitchFamily="34" charset="0"/>
              </a:defRPr>
            </a:lvl1pPr>
          </a:lstStyle>
          <a:p>
            <a:pPr lvl="0"/>
            <a:r>
              <a:rPr lang="en-US"/>
              <a:t>Click to edit Master text styles</a:t>
            </a:r>
          </a:p>
        </p:txBody>
      </p:sp>
      <p:sp>
        <p:nvSpPr>
          <p:cNvPr id="12" name="X">
            <a:extLst>
              <a:ext uri="{FF2B5EF4-FFF2-40B4-BE49-F238E27FC236}">
                <a16:creationId xmlns:a16="http://schemas.microsoft.com/office/drawing/2014/main" id="{4261622D-7AE0-91B4-8ADA-BFD4746931A0}"/>
              </a:ext>
            </a:extLst>
          </p:cNvPr>
          <p:cNvSpPr/>
          <p:nvPr userDrawn="1"/>
        </p:nvSpPr>
        <p:spPr>
          <a:xfrm>
            <a:off x="9634306" y="1523308"/>
            <a:ext cx="500266" cy="468269"/>
          </a:xfrm>
          <a:custGeom>
            <a:avLst/>
            <a:gdLst>
              <a:gd name="connsiteX0" fmla="*/ 1203 w 503913"/>
              <a:gd name="connsiteY0" fmla="*/ 0 h 471683"/>
              <a:gd name="connsiteX1" fmla="*/ 195789 w 503913"/>
              <a:gd name="connsiteY1" fmla="*/ 260145 h 471683"/>
              <a:gd name="connsiteX2" fmla="*/ 0 w 503913"/>
              <a:gd name="connsiteY2" fmla="*/ 471684 h 471683"/>
              <a:gd name="connsiteX3" fmla="*/ 44055 w 503913"/>
              <a:gd name="connsiteY3" fmla="*/ 471684 h 471683"/>
              <a:gd name="connsiteX4" fmla="*/ 215462 w 503913"/>
              <a:gd name="connsiteY4" fmla="*/ 286463 h 471683"/>
              <a:gd name="connsiteX5" fmla="*/ 353959 w 503913"/>
              <a:gd name="connsiteY5" fmla="*/ 471684 h 471683"/>
              <a:gd name="connsiteX6" fmla="*/ 503914 w 503913"/>
              <a:gd name="connsiteY6" fmla="*/ 471684 h 471683"/>
              <a:gd name="connsiteX7" fmla="*/ 298393 w 503913"/>
              <a:gd name="connsiteY7" fmla="*/ 196888 h 471683"/>
              <a:gd name="connsiteX8" fmla="*/ 480631 w 503913"/>
              <a:gd name="connsiteY8" fmla="*/ 0 h 471683"/>
              <a:gd name="connsiteX9" fmla="*/ 436575 w 503913"/>
              <a:gd name="connsiteY9" fmla="*/ 0 h 471683"/>
              <a:gd name="connsiteX10" fmla="*/ 278720 w 503913"/>
              <a:gd name="connsiteY10" fmla="*/ 170570 h 471683"/>
              <a:gd name="connsiteX11" fmla="*/ 151159 w 503913"/>
              <a:gd name="connsiteY11" fmla="*/ 0 h 471683"/>
              <a:gd name="connsiteX12" fmla="*/ 1203 w 503913"/>
              <a:gd name="connsiteY12" fmla="*/ 0 h 471683"/>
              <a:gd name="connsiteX13" fmla="*/ 66030 w 503913"/>
              <a:gd name="connsiteY13" fmla="*/ 32440 h 471683"/>
              <a:gd name="connsiteX14" fmla="*/ 134939 w 503913"/>
              <a:gd name="connsiteY14" fmla="*/ 32440 h 471683"/>
              <a:gd name="connsiteX15" fmla="*/ 439139 w 503913"/>
              <a:gd name="connsiteY15" fmla="*/ 439192 h 471683"/>
              <a:gd name="connsiteX16" fmla="*/ 370231 w 503913"/>
              <a:gd name="connsiteY16" fmla="*/ 439192 h 471683"/>
              <a:gd name="connsiteX17" fmla="*/ 66030 w 503913"/>
              <a:gd name="connsiteY17" fmla="*/ 32440 h 47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03913" h="471683">
                <a:moveTo>
                  <a:pt x="1203" y="0"/>
                </a:moveTo>
                <a:lnTo>
                  <a:pt x="195789" y="260145"/>
                </a:lnTo>
                <a:lnTo>
                  <a:pt x="0" y="471684"/>
                </a:lnTo>
                <a:lnTo>
                  <a:pt x="44055" y="471684"/>
                </a:lnTo>
                <a:lnTo>
                  <a:pt x="215462" y="286463"/>
                </a:lnTo>
                <a:lnTo>
                  <a:pt x="353959" y="471684"/>
                </a:lnTo>
                <a:lnTo>
                  <a:pt x="503914" y="471684"/>
                </a:lnTo>
                <a:lnTo>
                  <a:pt x="298393" y="196888"/>
                </a:lnTo>
                <a:lnTo>
                  <a:pt x="480631" y="0"/>
                </a:lnTo>
                <a:lnTo>
                  <a:pt x="436575" y="0"/>
                </a:lnTo>
                <a:lnTo>
                  <a:pt x="278720" y="170570"/>
                </a:lnTo>
                <a:lnTo>
                  <a:pt x="151159" y="0"/>
                </a:lnTo>
                <a:lnTo>
                  <a:pt x="1203" y="0"/>
                </a:lnTo>
                <a:close/>
                <a:moveTo>
                  <a:pt x="66030" y="32440"/>
                </a:moveTo>
                <a:lnTo>
                  <a:pt x="134939" y="32440"/>
                </a:lnTo>
                <a:lnTo>
                  <a:pt x="439139" y="439192"/>
                </a:lnTo>
                <a:lnTo>
                  <a:pt x="370231" y="439192"/>
                </a:lnTo>
                <a:lnTo>
                  <a:pt x="66030" y="32440"/>
                </a:lnTo>
                <a:close/>
              </a:path>
            </a:pathLst>
          </a:custGeom>
          <a:solidFill>
            <a:schemeClr val="bg1"/>
          </a:solidFill>
          <a:ln w="5226" cap="flat">
            <a:noFill/>
            <a:prstDash val="solid"/>
            <a:miter/>
          </a:ln>
        </p:spPr>
        <p:txBody>
          <a:bodyPr rtlCol="0" anchor="ctr"/>
          <a:lstStyle/>
          <a:p>
            <a:endParaRPr lang="en-US"/>
          </a:p>
        </p:txBody>
      </p:sp>
      <p:sp>
        <p:nvSpPr>
          <p:cNvPr id="29" name="X">
            <a:extLst>
              <a:ext uri="{FF2B5EF4-FFF2-40B4-BE49-F238E27FC236}">
                <a16:creationId xmlns:a16="http://schemas.microsoft.com/office/drawing/2014/main" id="{E017A74B-860B-90B2-60DC-099B1A7ECF66}"/>
              </a:ext>
            </a:extLst>
          </p:cNvPr>
          <p:cNvSpPr>
            <a:spLocks noGrp="1"/>
          </p:cNvSpPr>
          <p:nvPr>
            <p:ph type="body" sz="quarter" idx="15"/>
          </p:nvPr>
        </p:nvSpPr>
        <p:spPr>
          <a:xfrm>
            <a:off x="8559022" y="2165690"/>
            <a:ext cx="2650835"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grpSp>
        <p:nvGrpSpPr>
          <p:cNvPr id="13" name="LinkedIn">
            <a:extLst>
              <a:ext uri="{FF2B5EF4-FFF2-40B4-BE49-F238E27FC236}">
                <a16:creationId xmlns:a16="http://schemas.microsoft.com/office/drawing/2014/main" id="{633967D9-E657-95E2-5433-A77B98C5D0F9}"/>
              </a:ext>
            </a:extLst>
          </p:cNvPr>
          <p:cNvGrpSpPr/>
          <p:nvPr userDrawn="1"/>
        </p:nvGrpSpPr>
        <p:grpSpPr>
          <a:xfrm>
            <a:off x="9667654" y="3097611"/>
            <a:ext cx="433571" cy="432792"/>
            <a:chOff x="6747694" y="4877879"/>
            <a:chExt cx="436732" cy="435947"/>
          </a:xfrm>
          <a:solidFill>
            <a:schemeClr val="bg1"/>
          </a:solidFill>
        </p:grpSpPr>
        <p:sp>
          <p:nvSpPr>
            <p:cNvPr id="14" name="Freeform 13">
              <a:extLst>
                <a:ext uri="{FF2B5EF4-FFF2-40B4-BE49-F238E27FC236}">
                  <a16:creationId xmlns:a16="http://schemas.microsoft.com/office/drawing/2014/main" id="{768350EC-0FC1-EF1F-ACA0-82DE8C4B55ED}"/>
                </a:ext>
              </a:extLst>
            </p:cNvPr>
            <p:cNvSpPr/>
            <p:nvPr/>
          </p:nvSpPr>
          <p:spPr>
            <a:xfrm>
              <a:off x="6747694" y="4877879"/>
              <a:ext cx="104905" cy="435947"/>
            </a:xfrm>
            <a:custGeom>
              <a:avLst/>
              <a:gdLst>
                <a:gd name="connsiteX0" fmla="*/ 7220 w 104905"/>
                <a:gd name="connsiteY0" fmla="*/ 144775 h 435947"/>
                <a:gd name="connsiteX1" fmla="*/ 97738 w 104905"/>
                <a:gd name="connsiteY1" fmla="*/ 144775 h 435947"/>
                <a:gd name="connsiteX2" fmla="*/ 97738 w 104905"/>
                <a:gd name="connsiteY2" fmla="*/ 435948 h 435947"/>
                <a:gd name="connsiteX3" fmla="*/ 7220 w 104905"/>
                <a:gd name="connsiteY3" fmla="*/ 435948 h 435947"/>
                <a:gd name="connsiteX4" fmla="*/ 7220 w 104905"/>
                <a:gd name="connsiteY4" fmla="*/ 144775 h 435947"/>
                <a:gd name="connsiteX5" fmla="*/ 52479 w 104905"/>
                <a:gd name="connsiteY5" fmla="*/ 0 h 435947"/>
                <a:gd name="connsiteX6" fmla="*/ 104906 w 104905"/>
                <a:gd name="connsiteY6" fmla="*/ 52531 h 435947"/>
                <a:gd name="connsiteX7" fmla="*/ 52479 w 104905"/>
                <a:gd name="connsiteY7" fmla="*/ 104958 h 435947"/>
                <a:gd name="connsiteX8" fmla="*/ 0 w 104905"/>
                <a:gd name="connsiteY8" fmla="*/ 52531 h 435947"/>
                <a:gd name="connsiteX9" fmla="*/ 52479 w 104905"/>
                <a:gd name="connsiteY9" fmla="*/ 0 h 435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905" h="435947">
                  <a:moveTo>
                    <a:pt x="7220" y="144775"/>
                  </a:moveTo>
                  <a:lnTo>
                    <a:pt x="97738" y="144775"/>
                  </a:lnTo>
                  <a:lnTo>
                    <a:pt x="97738" y="435948"/>
                  </a:lnTo>
                  <a:lnTo>
                    <a:pt x="7220" y="435948"/>
                  </a:lnTo>
                  <a:lnTo>
                    <a:pt x="7220" y="144775"/>
                  </a:lnTo>
                  <a:close/>
                  <a:moveTo>
                    <a:pt x="52479" y="0"/>
                  </a:moveTo>
                  <a:cubicBezTo>
                    <a:pt x="81413" y="0"/>
                    <a:pt x="104906" y="23545"/>
                    <a:pt x="104906" y="52531"/>
                  </a:cubicBezTo>
                  <a:cubicBezTo>
                    <a:pt x="104906" y="81518"/>
                    <a:pt x="81413" y="104958"/>
                    <a:pt x="52479" y="104958"/>
                  </a:cubicBezTo>
                  <a:cubicBezTo>
                    <a:pt x="23545" y="104958"/>
                    <a:pt x="0" y="81465"/>
                    <a:pt x="0" y="52531"/>
                  </a:cubicBezTo>
                  <a:cubicBezTo>
                    <a:pt x="0" y="23597"/>
                    <a:pt x="23440" y="0"/>
                    <a:pt x="52479" y="0"/>
                  </a:cubicBezTo>
                </a:path>
              </a:pathLst>
            </a:custGeom>
            <a:grpFill/>
            <a:ln w="5226"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39CC4CF8-E329-0228-201F-04D97D4E6EBE}"/>
                </a:ext>
              </a:extLst>
            </p:cNvPr>
            <p:cNvSpPr/>
            <p:nvPr/>
          </p:nvSpPr>
          <p:spPr>
            <a:xfrm>
              <a:off x="6902201" y="5015433"/>
              <a:ext cx="282225" cy="298392"/>
            </a:xfrm>
            <a:custGeom>
              <a:avLst/>
              <a:gdLst>
                <a:gd name="connsiteX0" fmla="*/ 0 w 282225"/>
                <a:gd name="connsiteY0" fmla="*/ 7220 h 298392"/>
                <a:gd name="connsiteX1" fmla="*/ 86802 w 282225"/>
                <a:gd name="connsiteY1" fmla="*/ 7220 h 298392"/>
                <a:gd name="connsiteX2" fmla="*/ 86802 w 282225"/>
                <a:gd name="connsiteY2" fmla="*/ 47038 h 298392"/>
                <a:gd name="connsiteX3" fmla="*/ 88058 w 282225"/>
                <a:gd name="connsiteY3" fmla="*/ 47038 h 298392"/>
                <a:gd name="connsiteX4" fmla="*/ 173657 w 282225"/>
                <a:gd name="connsiteY4" fmla="*/ 0 h 298392"/>
                <a:gd name="connsiteX5" fmla="*/ 282225 w 282225"/>
                <a:gd name="connsiteY5" fmla="*/ 138654 h 298392"/>
                <a:gd name="connsiteX6" fmla="*/ 282225 w 282225"/>
                <a:gd name="connsiteY6" fmla="*/ 298341 h 298392"/>
                <a:gd name="connsiteX7" fmla="*/ 191760 w 282225"/>
                <a:gd name="connsiteY7" fmla="*/ 298341 h 298392"/>
                <a:gd name="connsiteX8" fmla="*/ 191760 w 282225"/>
                <a:gd name="connsiteY8" fmla="*/ 156757 h 298392"/>
                <a:gd name="connsiteX9" fmla="*/ 144723 w 282225"/>
                <a:gd name="connsiteY9" fmla="*/ 79530 h 298392"/>
                <a:gd name="connsiteX10" fmla="*/ 90465 w 282225"/>
                <a:gd name="connsiteY10" fmla="*/ 154350 h 298392"/>
                <a:gd name="connsiteX11" fmla="*/ 90465 w 282225"/>
                <a:gd name="connsiteY11" fmla="*/ 298393 h 298392"/>
                <a:gd name="connsiteX12" fmla="*/ 0 w 282225"/>
                <a:gd name="connsiteY12" fmla="*/ 298393 h 298392"/>
                <a:gd name="connsiteX13" fmla="*/ 0 w 282225"/>
                <a:gd name="connsiteY13" fmla="*/ 7220 h 29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2225" h="298392">
                  <a:moveTo>
                    <a:pt x="0" y="7220"/>
                  </a:moveTo>
                  <a:lnTo>
                    <a:pt x="86802" y="7220"/>
                  </a:lnTo>
                  <a:lnTo>
                    <a:pt x="86802" y="47038"/>
                  </a:lnTo>
                  <a:lnTo>
                    <a:pt x="88058" y="47038"/>
                  </a:lnTo>
                  <a:cubicBezTo>
                    <a:pt x="100144" y="24120"/>
                    <a:pt x="129654" y="0"/>
                    <a:pt x="173657" y="0"/>
                  </a:cubicBezTo>
                  <a:cubicBezTo>
                    <a:pt x="265325" y="0"/>
                    <a:pt x="282225" y="60275"/>
                    <a:pt x="282225" y="138654"/>
                  </a:cubicBezTo>
                  <a:lnTo>
                    <a:pt x="282225" y="298341"/>
                  </a:lnTo>
                  <a:lnTo>
                    <a:pt x="191760" y="298341"/>
                  </a:lnTo>
                  <a:lnTo>
                    <a:pt x="191760" y="156757"/>
                  </a:lnTo>
                  <a:cubicBezTo>
                    <a:pt x="191760" y="123009"/>
                    <a:pt x="191185" y="79530"/>
                    <a:pt x="144723" y="79530"/>
                  </a:cubicBezTo>
                  <a:cubicBezTo>
                    <a:pt x="98261" y="79530"/>
                    <a:pt x="90465" y="116364"/>
                    <a:pt x="90465" y="154350"/>
                  </a:cubicBezTo>
                  <a:lnTo>
                    <a:pt x="90465" y="298393"/>
                  </a:lnTo>
                  <a:lnTo>
                    <a:pt x="0" y="298393"/>
                  </a:lnTo>
                  <a:lnTo>
                    <a:pt x="0" y="7220"/>
                  </a:lnTo>
                  <a:close/>
                </a:path>
              </a:pathLst>
            </a:custGeom>
            <a:grpFill/>
            <a:ln w="5226" cap="flat">
              <a:noFill/>
              <a:prstDash val="solid"/>
              <a:miter/>
            </a:ln>
          </p:spPr>
          <p:txBody>
            <a:bodyPr rtlCol="0" anchor="ctr"/>
            <a:lstStyle/>
            <a:p>
              <a:endParaRPr lang="en-US"/>
            </a:p>
          </p:txBody>
        </p:sp>
      </p:grpSp>
      <p:sp>
        <p:nvSpPr>
          <p:cNvPr id="30" name="linkedin">
            <a:extLst>
              <a:ext uri="{FF2B5EF4-FFF2-40B4-BE49-F238E27FC236}">
                <a16:creationId xmlns:a16="http://schemas.microsoft.com/office/drawing/2014/main" id="{9225A2D2-262D-CCCF-C624-5C0122722088}"/>
              </a:ext>
            </a:extLst>
          </p:cNvPr>
          <p:cNvSpPr>
            <a:spLocks noGrp="1"/>
          </p:cNvSpPr>
          <p:nvPr>
            <p:ph type="body" sz="quarter" idx="16"/>
          </p:nvPr>
        </p:nvSpPr>
        <p:spPr>
          <a:xfrm>
            <a:off x="8559022" y="3704328"/>
            <a:ext cx="2650835"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sp>
        <p:nvSpPr>
          <p:cNvPr id="7" name="youtube">
            <a:extLst>
              <a:ext uri="{FF2B5EF4-FFF2-40B4-BE49-F238E27FC236}">
                <a16:creationId xmlns:a16="http://schemas.microsoft.com/office/drawing/2014/main" id="{B4593E44-B4A3-5CBD-5D0B-0B9E29917F09}"/>
              </a:ext>
            </a:extLst>
          </p:cNvPr>
          <p:cNvSpPr/>
          <p:nvPr userDrawn="1"/>
        </p:nvSpPr>
        <p:spPr>
          <a:xfrm>
            <a:off x="9624255" y="4689932"/>
            <a:ext cx="520369" cy="363033"/>
          </a:xfrm>
          <a:custGeom>
            <a:avLst/>
            <a:gdLst>
              <a:gd name="connsiteX0" fmla="*/ 438302 w 524162"/>
              <a:gd name="connsiteY0" fmla="*/ 0 h 365679"/>
              <a:gd name="connsiteX1" fmla="*/ 92872 w 524162"/>
              <a:gd name="connsiteY1" fmla="*/ 0 h 365679"/>
              <a:gd name="connsiteX2" fmla="*/ 0 w 524162"/>
              <a:gd name="connsiteY2" fmla="*/ 119608 h 365679"/>
              <a:gd name="connsiteX3" fmla="*/ 0 w 524162"/>
              <a:gd name="connsiteY3" fmla="*/ 246071 h 365679"/>
              <a:gd name="connsiteX4" fmla="*/ 95697 w 524162"/>
              <a:gd name="connsiteY4" fmla="*/ 365679 h 365679"/>
              <a:gd name="connsiteX5" fmla="*/ 435529 w 524162"/>
              <a:gd name="connsiteY5" fmla="*/ 365679 h 365679"/>
              <a:gd name="connsiteX6" fmla="*/ 524163 w 524162"/>
              <a:gd name="connsiteY6" fmla="*/ 246071 h 365679"/>
              <a:gd name="connsiteX7" fmla="*/ 524163 w 524162"/>
              <a:gd name="connsiteY7" fmla="*/ 119608 h 365679"/>
              <a:gd name="connsiteX8" fmla="*/ 438302 w 524162"/>
              <a:gd name="connsiteY8" fmla="*/ 0 h 365679"/>
              <a:gd name="connsiteX9" fmla="*/ 213945 w 524162"/>
              <a:gd name="connsiteY9" fmla="*/ 254599 h 365679"/>
              <a:gd name="connsiteX10" fmla="*/ 213945 w 524162"/>
              <a:gd name="connsiteY10" fmla="*/ 111184 h 365679"/>
              <a:gd name="connsiteX11" fmla="*/ 351395 w 524162"/>
              <a:gd name="connsiteY11" fmla="*/ 182918 h 365679"/>
              <a:gd name="connsiteX12" fmla="*/ 213945 w 524162"/>
              <a:gd name="connsiteY12" fmla="*/ 254599 h 365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162" h="365679">
                <a:moveTo>
                  <a:pt x="438302" y="0"/>
                </a:moveTo>
                <a:lnTo>
                  <a:pt x="92872" y="0"/>
                </a:lnTo>
                <a:cubicBezTo>
                  <a:pt x="26841" y="0"/>
                  <a:pt x="0" y="53525"/>
                  <a:pt x="0" y="119608"/>
                </a:cubicBezTo>
                <a:lnTo>
                  <a:pt x="0" y="246071"/>
                </a:lnTo>
                <a:cubicBezTo>
                  <a:pt x="0" y="312154"/>
                  <a:pt x="29614" y="365679"/>
                  <a:pt x="95697" y="365679"/>
                </a:cubicBezTo>
                <a:lnTo>
                  <a:pt x="435529" y="365679"/>
                </a:lnTo>
                <a:cubicBezTo>
                  <a:pt x="501559" y="365679"/>
                  <a:pt x="524163" y="312154"/>
                  <a:pt x="524163" y="246071"/>
                </a:cubicBezTo>
                <a:lnTo>
                  <a:pt x="524163" y="119608"/>
                </a:lnTo>
                <a:cubicBezTo>
                  <a:pt x="524163" y="53525"/>
                  <a:pt x="504385" y="0"/>
                  <a:pt x="438302" y="0"/>
                </a:cubicBezTo>
                <a:close/>
                <a:moveTo>
                  <a:pt x="213945" y="254599"/>
                </a:moveTo>
                <a:lnTo>
                  <a:pt x="213945" y="111184"/>
                </a:lnTo>
                <a:lnTo>
                  <a:pt x="351395" y="182918"/>
                </a:lnTo>
                <a:lnTo>
                  <a:pt x="213945" y="254599"/>
                </a:lnTo>
                <a:close/>
              </a:path>
            </a:pathLst>
          </a:custGeom>
          <a:solidFill>
            <a:schemeClr val="bg1"/>
          </a:solidFill>
          <a:ln w="5226" cap="flat">
            <a:noFill/>
            <a:prstDash val="solid"/>
            <a:miter/>
          </a:ln>
        </p:spPr>
        <p:txBody>
          <a:bodyPr rtlCol="0" anchor="ctr"/>
          <a:lstStyle/>
          <a:p>
            <a:endParaRPr lang="en-US"/>
          </a:p>
        </p:txBody>
      </p:sp>
      <p:sp>
        <p:nvSpPr>
          <p:cNvPr id="31" name="youtube">
            <a:extLst>
              <a:ext uri="{FF2B5EF4-FFF2-40B4-BE49-F238E27FC236}">
                <a16:creationId xmlns:a16="http://schemas.microsoft.com/office/drawing/2014/main" id="{439D2DD5-028E-A865-9648-500ACE323CCF}"/>
              </a:ext>
            </a:extLst>
          </p:cNvPr>
          <p:cNvSpPr>
            <a:spLocks noGrp="1"/>
          </p:cNvSpPr>
          <p:nvPr>
            <p:ph type="body" sz="quarter" idx="17"/>
          </p:nvPr>
        </p:nvSpPr>
        <p:spPr>
          <a:xfrm>
            <a:off x="8559022" y="5194379"/>
            <a:ext cx="2650835" cy="755650"/>
          </a:xfrm>
          <a:prstGeom prst="rect">
            <a:avLst/>
          </a:prstGeom>
        </p:spPr>
        <p:txBody>
          <a:bodyPr/>
          <a:lstStyle>
            <a:lvl1pPr marL="0" indent="0" algn="ctr">
              <a:buNone/>
              <a:defRPr sz="1400">
                <a:solidFill>
                  <a:schemeClr val="bg1"/>
                </a:solidFill>
                <a:latin typeface="Aptos Narrow" panose="020B0004020202020204" pitchFamily="34" charset="0"/>
              </a:defRPr>
            </a:lvl1pPr>
          </a:lstStyle>
          <a:p>
            <a:pPr lvl="0"/>
            <a:r>
              <a:rPr lang="en-US"/>
              <a:t>Click to edit Master text styles</a:t>
            </a:r>
          </a:p>
        </p:txBody>
      </p:sp>
      <p:pic>
        <p:nvPicPr>
          <p:cNvPr id="16" name="Graphic 15">
            <a:extLst>
              <a:ext uri="{FF2B5EF4-FFF2-40B4-BE49-F238E27FC236}">
                <a16:creationId xmlns:a16="http://schemas.microsoft.com/office/drawing/2014/main" id="{10EF13C1-C034-CA99-A488-1751825F7E4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2132837" y="1430481"/>
            <a:ext cx="587065" cy="587065"/>
          </a:xfrm>
          <a:prstGeom prst="rect">
            <a:avLst/>
          </a:prstGeom>
        </p:spPr>
      </p:pic>
    </p:spTree>
    <p:extLst>
      <p:ext uri="{BB962C8B-B14F-4D97-AF65-F5344CB8AC3E}">
        <p14:creationId xmlns:p14="http://schemas.microsoft.com/office/powerpoint/2010/main" val="31161040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D89D1268-6CD7-1B20-9BBA-612DF9B77CBC}"/>
              </a:ext>
            </a:extLst>
          </p:cNvPr>
          <p:cNvSpPr>
            <a:spLocks noGrp="1"/>
          </p:cNvSpPr>
          <p:nvPr>
            <p:ph type="title" hasCustomPrompt="1"/>
          </p:nvPr>
        </p:nvSpPr>
        <p:spPr>
          <a:xfrm>
            <a:off x="443812" y="392517"/>
            <a:ext cx="11290986" cy="416560"/>
          </a:xfrm>
          <a:prstGeom prst="rect">
            <a:avLst/>
          </a:prstGeom>
        </p:spPr>
        <p:txBody>
          <a:bodyPr lIns="0" tIns="0" rIns="0" bIns="0"/>
          <a:lstStyle>
            <a:lvl1pPr>
              <a:defRPr b="1" i="0">
                <a:solidFill>
                  <a:schemeClr val="accent1"/>
                </a:solidFill>
                <a:latin typeface="Aptos Narrow" panose="020B0004020202020204" pitchFamily="34" charset="0"/>
              </a:defRPr>
            </a:lvl1pPr>
          </a:lstStyle>
          <a:p>
            <a:pPr lvl="0"/>
            <a:r>
              <a:rPr lang="en-US"/>
              <a:t>End Slide</a:t>
            </a:r>
          </a:p>
        </p:txBody>
      </p:sp>
      <p:sp>
        <p:nvSpPr>
          <p:cNvPr id="6" name="Text Placeholder 5">
            <a:extLst>
              <a:ext uri="{FF2B5EF4-FFF2-40B4-BE49-F238E27FC236}">
                <a16:creationId xmlns:a16="http://schemas.microsoft.com/office/drawing/2014/main" id="{E8F7ABFD-CFA3-6D34-D91F-63C2F09C4705}"/>
              </a:ext>
            </a:extLst>
          </p:cNvPr>
          <p:cNvSpPr>
            <a:spLocks noGrp="1"/>
          </p:cNvSpPr>
          <p:nvPr>
            <p:ph type="body" sz="quarter" idx="10"/>
          </p:nvPr>
        </p:nvSpPr>
        <p:spPr>
          <a:xfrm>
            <a:off x="3195618" y="2944358"/>
            <a:ext cx="5773737" cy="430213"/>
          </a:xfrm>
          <a:prstGeom prst="rect">
            <a:avLst/>
          </a:prstGeom>
        </p:spPr>
        <p:txBody>
          <a:bodyPr/>
          <a:lstStyle>
            <a:lvl1pPr marL="0" indent="0" algn="ctr">
              <a:lnSpc>
                <a:spcPts val="2800"/>
              </a:lnSpc>
              <a:spcBef>
                <a:spcPts val="0"/>
              </a:spcBef>
              <a:buNone/>
              <a:defRPr sz="2800" b="1" i="0">
                <a:solidFill>
                  <a:schemeClr val="accent1"/>
                </a:solidFill>
                <a:latin typeface="Aptos Narrow" panose="020B0004020202020204" pitchFamily="34" charset="0"/>
              </a:defRPr>
            </a:lvl1pPr>
          </a:lstStyle>
          <a:p>
            <a:pPr lvl="0"/>
            <a:r>
              <a:rPr lang="en-US"/>
              <a:t>Click to edit Master text styles</a:t>
            </a:r>
          </a:p>
        </p:txBody>
      </p:sp>
      <p:sp>
        <p:nvSpPr>
          <p:cNvPr id="2" name="URL">
            <a:extLst>
              <a:ext uri="{FF2B5EF4-FFF2-40B4-BE49-F238E27FC236}">
                <a16:creationId xmlns:a16="http://schemas.microsoft.com/office/drawing/2014/main" id="{2BA8857B-71D3-EFC5-EF12-837939FF4268}"/>
              </a:ext>
              <a:ext uri="{C183D7F6-B498-43B3-948B-1728B52AA6E4}">
                <adec:decorative xmlns:adec="http://schemas.microsoft.com/office/drawing/2017/decorative" val="1"/>
              </a:ext>
            </a:extLst>
          </p:cNvPr>
          <p:cNvSpPr txBox="1"/>
          <p:nvPr userDrawn="1"/>
        </p:nvSpPr>
        <p:spPr>
          <a:xfrm>
            <a:off x="3510735" y="6034498"/>
            <a:ext cx="5143500" cy="246221"/>
          </a:xfrm>
          <a:prstGeom prst="rect">
            <a:avLst/>
          </a:prstGeom>
          <a:no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i="0">
                <a:solidFill>
                  <a:schemeClr val="accent3"/>
                </a:solidFill>
                <a:latin typeface="Aptos Narrow" panose="020B0004020202020204" pitchFamily="34" charset="0"/>
              </a:rPr>
              <a:t>nj.gov</a:t>
            </a:r>
            <a:r>
              <a:rPr lang="en-US" sz="1600" b="1" i="0">
                <a:solidFill>
                  <a:schemeClr val="tx2"/>
                </a:solidFill>
                <a:latin typeface="Aptos Narrow" panose="020B0004020202020204" pitchFamily="34" charset="0"/>
              </a:rPr>
              <a:t>/education</a:t>
            </a:r>
          </a:p>
        </p:txBody>
      </p:sp>
      <p:pic>
        <p:nvPicPr>
          <p:cNvPr id="3" name="Logo">
            <a:extLst>
              <a:ext uri="{FF2B5EF4-FFF2-40B4-BE49-F238E27FC236}">
                <a16:creationId xmlns:a16="http://schemas.microsoft.com/office/drawing/2014/main" id="{BB4F3F83-9FB8-F6D1-FDD8-902900380D4B}"/>
              </a:ext>
              <a:ext uri="{C183D7F6-B498-43B3-948B-1728B52AA6E4}">
                <adec:decorative xmlns:adec="http://schemas.microsoft.com/office/drawing/2017/decorative" val="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593506" y="4898572"/>
            <a:ext cx="977959" cy="977959"/>
          </a:xfrm>
          <a:prstGeom prst="rect">
            <a:avLst/>
          </a:prstGeom>
        </p:spPr>
      </p:pic>
      <p:pic>
        <p:nvPicPr>
          <p:cNvPr id="5" name="Graphic 4">
            <a:extLst>
              <a:ext uri="{FF2B5EF4-FFF2-40B4-BE49-F238E27FC236}">
                <a16:creationId xmlns:a16="http://schemas.microsoft.com/office/drawing/2014/main" id="{79A9158F-1E32-AF84-CBA3-2A4118822C3F}"/>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326763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guide id="3" pos="288" userDrawn="1">
          <p15:clr>
            <a:srgbClr val="FBAE40"/>
          </p15:clr>
        </p15:guide>
        <p15:guide id="4" pos="7392" userDrawn="1">
          <p15:clr>
            <a:srgbClr val="FBAE40"/>
          </p15:clr>
        </p15:guide>
        <p15:guide id="5" orient="horz" pos="288" userDrawn="1">
          <p15:clr>
            <a:srgbClr val="FBAE40"/>
          </p15:clr>
        </p15:guide>
        <p15:guide id="6" orient="horz" pos="4032" userDrawn="1">
          <p15:clr>
            <a:srgbClr val="FBAE40"/>
          </p15:clr>
        </p15:guide>
        <p15:guide id="7" orient="horz" pos="852" userDrawn="1">
          <p15:clr>
            <a:srgbClr val="FBAE40"/>
          </p15:clr>
        </p15:guide>
        <p15:guide id="8" orient="horz" pos="3744" userDrawn="1">
          <p15:clr>
            <a:srgbClr val="FBAE40"/>
          </p15:clr>
        </p15:guide>
        <p15:guide id="9" orient="horz" pos="1146" userDrawn="1">
          <p15:clr>
            <a:srgbClr val="FBAE40"/>
          </p15:clr>
        </p15:guide>
        <p15:guide id="10" pos="3984" userDrawn="1">
          <p15:clr>
            <a:srgbClr val="FBAE40"/>
          </p15:clr>
        </p15:guide>
        <p15:guide id="11" pos="3690" userDrawn="1">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0853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421724622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2631295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a:noAutofit/>
          </a:bodyPr>
          <a:lstStyle>
            <a:lvl1pPr marL="0" indent="0">
              <a:buNone/>
              <a:defRPr sz="2000"/>
            </a:lvl1pPr>
          </a:lstStyle>
          <a:p>
            <a:pPr lvl="0"/>
            <a:r>
              <a:rPr lang="en-US"/>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2000"/>
            </a:lvl1pPr>
          </a:lstStyle>
          <a:p>
            <a:pPr lvl="0"/>
            <a:r>
              <a:rPr lang="en-US"/>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9068" y="1289225"/>
            <a:ext cx="11853863" cy="962407"/>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20456" y="2382516"/>
            <a:ext cx="8831483" cy="35115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1125287"/>
          </a:xfrm>
        </p:spPr>
        <p:txBody>
          <a:bodyPr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638552"/>
            <a:ext cx="12191999" cy="1239312"/>
          </a:xfrm>
        </p:spPr>
        <p:txBody>
          <a:bodyPr rIns="91440">
            <a:normAutofit/>
          </a:bodyPr>
          <a:lstStyle>
            <a:lvl1pPr marL="0" indent="0" algn="ctr">
              <a:spcBef>
                <a:spcPts val="0"/>
              </a:spcBef>
              <a:buNone/>
              <a:defRPr sz="3200"/>
            </a:lvl1pPr>
          </a:lstStyle>
          <a:p>
            <a:pPr lvl="0"/>
            <a:r>
              <a:rPr lang="en-US"/>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97872"/>
            <a:ext cx="12192000" cy="640081"/>
          </a:xfrm>
        </p:spPr>
        <p:txBody>
          <a:bodyPr lIns="0" rIns="0">
            <a:normAutofit/>
          </a:bodyPr>
          <a:lstStyle>
            <a:lvl1pPr marL="0" indent="0" algn="ctr">
              <a:spcBef>
                <a:spcPts val="0"/>
              </a:spcBef>
              <a:spcAft>
                <a:spcPts val="0"/>
              </a:spcAft>
              <a:buNone/>
              <a:defRPr sz="2400" b="1"/>
            </a:lvl1pPr>
          </a:lstStyle>
          <a:p>
            <a:pPr lvl="0"/>
            <a:r>
              <a:rPr lang="en-US"/>
              <a:t>Text</a:t>
            </a:r>
          </a:p>
        </p:txBody>
      </p:sp>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a:t>Enter Facebook info</a:t>
            </a:r>
          </a:p>
        </p:txBody>
      </p:sp>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a:t>Enter Twitter info</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theme" Target="../theme/theme2.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1" Type="http://schemas.openxmlformats.org/officeDocument/2006/relationships/slideLayout" Target="../slideLayouts/slideLayout15.xml"/><Relationship Id="rId6"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18" Type="http://schemas.openxmlformats.org/officeDocument/2006/relationships/image" Target="../media/image5.pn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17" Type="http://schemas.openxmlformats.org/officeDocument/2006/relationships/image" Target="../media/image4.png"/><Relationship Id="rId2" Type="http://schemas.openxmlformats.org/officeDocument/2006/relationships/slideLayout" Target="../slideLayouts/slideLayout65.xml"/><Relationship Id="rId16" Type="http://schemas.openxmlformats.org/officeDocument/2006/relationships/theme" Target="../theme/theme3.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slideLayout" Target="../slideLayouts/slideLayout7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6/23/2026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24" r:id="rId12"/>
    <p:sldLayoutId id="2147483709" r:id="rId13"/>
    <p:sldLayoutId id="214748369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8408861"/>
      </p:ext>
    </p:extLst>
  </p:cSld>
  <p:clrMap bg1="lt1" tx1="dk1" bg2="lt2" tx2="dk2" accent1="accent1" accent2="accent2" accent3="accent3" accent4="accent4" accent5="accent5" accent6="accent6" hlink="hlink" folHlink="folHlink"/>
  <p:sldLayoutIdLst>
    <p:sldLayoutId id="2147483651" r:id="rId1"/>
    <p:sldLayoutId id="2147483686" r:id="rId2"/>
    <p:sldLayoutId id="2147483685" r:id="rId3"/>
    <p:sldLayoutId id="2147483695" r:id="rId4"/>
    <p:sldLayoutId id="2147483687" r:id="rId5"/>
    <p:sldLayoutId id="2147483696" r:id="rId6"/>
    <p:sldLayoutId id="2147483674" r:id="rId7"/>
    <p:sldLayoutId id="2147483688" r:id="rId8"/>
    <p:sldLayoutId id="2147483657" r:id="rId9"/>
    <p:sldLayoutId id="2147483649" r:id="rId10"/>
    <p:sldLayoutId id="2147483652" r:id="rId11"/>
    <p:sldLayoutId id="2147483728" r:id="rId12"/>
    <p:sldLayoutId id="2147483729" r:id="rId13"/>
    <p:sldLayoutId id="2147483718" r:id="rId14"/>
    <p:sldLayoutId id="2147483658" r:id="rId15"/>
    <p:sldLayoutId id="2147483720" r:id="rId16"/>
    <p:sldLayoutId id="2147483659" r:id="rId17"/>
    <p:sldLayoutId id="2147483684" r:id="rId18"/>
    <p:sldLayoutId id="2147483723" r:id="rId19"/>
    <p:sldLayoutId id="2147483653" r:id="rId20"/>
    <p:sldLayoutId id="2147483655" r:id="rId21"/>
    <p:sldLayoutId id="2147483710" r:id="rId22"/>
    <p:sldLayoutId id="2147483719" r:id="rId23"/>
    <p:sldLayoutId id="2147483694" r:id="rId24"/>
    <p:sldLayoutId id="2147483697" r:id="rId25"/>
    <p:sldLayoutId id="2147483698" r:id="rId26"/>
    <p:sldLayoutId id="2147483714" r:id="rId27"/>
    <p:sldLayoutId id="2147483711" r:id="rId28"/>
    <p:sldLayoutId id="2147483713" r:id="rId29"/>
    <p:sldLayoutId id="2147483721" r:id="rId30"/>
    <p:sldLayoutId id="2147483691" r:id="rId31"/>
    <p:sldLayoutId id="2147483682" r:id="rId32"/>
    <p:sldLayoutId id="2147483725" r:id="rId33"/>
    <p:sldLayoutId id="2147483683" r:id="rId34"/>
    <p:sldLayoutId id="2147483692" r:id="rId35"/>
    <p:sldLayoutId id="2147483693" r:id="rId36"/>
    <p:sldLayoutId id="2147483716" r:id="rId37"/>
    <p:sldLayoutId id="2147483717" r:id="rId38"/>
    <p:sldLayoutId id="2147483667" r:id="rId39"/>
    <p:sldLayoutId id="2147483668" r:id="rId40"/>
    <p:sldLayoutId id="2147483654" r:id="rId41"/>
    <p:sldLayoutId id="2147483656" r:id="rId42"/>
    <p:sldLayoutId id="2147483722" r:id="rId43"/>
    <p:sldLayoutId id="2147483715" r:id="rId44"/>
    <p:sldLayoutId id="2147483712" r:id="rId45"/>
    <p:sldLayoutId id="2147483679" r:id="rId46"/>
    <p:sldLayoutId id="2147483673" r:id="rId47"/>
    <p:sldLayoutId id="2147483726" r:id="rId48"/>
    <p:sldLayoutId id="2147483727" r:id="rId49"/>
  </p:sldLayoutIdLst>
  <p:hf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66" r:id="rId7"/>
    <p:sldLayoutId id="2147483681" r:id="rId8"/>
    <p:sldLayoutId id="2147483675" r:id="rId9"/>
    <p:sldLayoutId id="2147483676" r:id="rId10"/>
    <p:sldLayoutId id="2147483690" r:id="rId11"/>
    <p:sldLayoutId id="2147483669" r:id="rId12"/>
    <p:sldLayoutId id="2147483689" r:id="rId13"/>
    <p:sldLayoutId id="2147483672" r:id="rId14"/>
    <p:sldLayoutId id="2147483678"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svg"/></Relationships>
</file>

<file path=ppt/slides/_rels/slide10.xml.rels><?xml version="1.0" encoding="UTF-8" standalone="yes"?>
<Relationships xmlns="http://schemas.openxmlformats.org/package/2006/relationships"><Relationship Id="rId3" Type="http://schemas.openxmlformats.org/officeDocument/2006/relationships/hyperlink" Target="https://www.nj.gov/education/grants/entitlement/esea/" TargetMode="External"/><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s://www.nj.gov/education/essanj/ombudsman.shtml"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hyperlink" Target="mailto:Ombudsman.NonPublic@doe.nj.gov"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4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hyperlink" Target="mailto:TitleI@doe.nj.gov"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hyperlink" Target="mailto:Ombudsman.NonPublic@doe.nj.gov"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3.xml"/><Relationship Id="rId1" Type="http://schemas.openxmlformats.org/officeDocument/2006/relationships/slideLayout" Target="../slideLayouts/slideLayout4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5.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7.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hyperlink" Target="mailto:Grants.Vendors@doe.nj.gov" TargetMode="External"/><Relationship Id="rId2" Type="http://schemas.openxmlformats.org/officeDocument/2006/relationships/notesSlide" Target="../notesSlides/notesSlide50.xml"/><Relationship Id="rId1" Type="http://schemas.openxmlformats.org/officeDocument/2006/relationships/slideLayout" Target="../slideLayouts/slideLayout61.xml"/></Relationships>
</file>

<file path=ppt/slides/_rels/slide5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51.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21C28231-29B2-6D74-604A-0C595D5E68FE}"/>
              </a:ext>
            </a:extLst>
          </p:cNvPr>
          <p:cNvSpPr>
            <a:spLocks noGrp="1"/>
          </p:cNvSpPr>
          <p:nvPr>
            <p:ph type="title"/>
          </p:nvPr>
        </p:nvSpPr>
        <p:spPr>
          <a:xfrm>
            <a:off x="443812" y="3919514"/>
            <a:ext cx="11277599" cy="364583"/>
          </a:xfrm>
        </p:spPr>
        <p:txBody>
          <a:bodyPr/>
          <a:lstStyle/>
          <a:p>
            <a:r>
              <a:rPr lang="en-US" dirty="0"/>
              <a:t>New Jersey Department of Education</a:t>
            </a:r>
          </a:p>
        </p:txBody>
      </p:sp>
      <p:pic>
        <p:nvPicPr>
          <p:cNvPr id="5" name="NJDOE logo" descr="Logo: State of New Jersey Department of Education. The great seal of the state of New Jersey. Liberty and Prosperity 1776.">
            <a:extLst>
              <a:ext uri="{FF2B5EF4-FFF2-40B4-BE49-F238E27FC236}">
                <a16:creationId xmlns:a16="http://schemas.microsoft.com/office/drawing/2014/main" id="{5A3E66E7-B03D-B2B8-D27C-B945367D7151}"/>
              </a:ext>
            </a:extLst>
          </p:cNvPr>
          <p:cNvPicPr>
            <a:picLocks noGrp="1" noChangeAspect="1"/>
          </p:cNvPicPr>
          <p:nvPr>
            <p:ph type="pic" sz="quarter" idx="18"/>
          </p:nvPr>
        </p:nvPicPr>
        <p:blipFill>
          <a:blip>
            <a:extLst>
              <a:ext uri="{96DAC541-7B7A-43D3-8B79-37D633B846F1}">
                <asvg:svgBlip xmlns:asvg="http://schemas.microsoft.com/office/drawing/2016/SVG/main" r:embed="rId3"/>
              </a:ext>
            </a:extLst>
          </a:blip>
          <a:srcRect l="34" r="34"/>
          <a:stretch/>
        </p:blipFill>
        <p:spPr>
          <a:xfrm>
            <a:off x="4930467" y="512877"/>
            <a:ext cx="2304288" cy="2304288"/>
          </a:xfrm>
        </p:spPr>
      </p:pic>
      <p:sp>
        <p:nvSpPr>
          <p:cNvPr id="13" name="Subtitle">
            <a:extLst>
              <a:ext uri="{FF2B5EF4-FFF2-40B4-BE49-F238E27FC236}">
                <a16:creationId xmlns:a16="http://schemas.microsoft.com/office/drawing/2014/main" id="{D6382FFC-C0C8-A740-3729-E08BBEE28114}"/>
              </a:ext>
            </a:extLst>
          </p:cNvPr>
          <p:cNvSpPr>
            <a:spLocks noGrp="1"/>
          </p:cNvSpPr>
          <p:nvPr>
            <p:ph type="body" sz="quarter" idx="13"/>
          </p:nvPr>
        </p:nvSpPr>
        <p:spPr>
          <a:xfrm>
            <a:off x="444782" y="4413991"/>
            <a:ext cx="11290018" cy="364583"/>
          </a:xfrm>
        </p:spPr>
        <p:txBody>
          <a:bodyPr lIns="0" tIns="0" rIns="0" bIns="0" anchor="t"/>
          <a:lstStyle/>
          <a:p>
            <a:r>
              <a:rPr lang="en-US" dirty="0">
                <a:latin typeface="Aptos Narrow"/>
              </a:rPr>
              <a:t>NJGMS Technical Assistance: FY27 ESEA Original Application</a:t>
            </a:r>
          </a:p>
        </p:txBody>
      </p:sp>
      <p:sp>
        <p:nvSpPr>
          <p:cNvPr id="75" name="Text Placeholder 74">
            <a:extLst>
              <a:ext uri="{FF2B5EF4-FFF2-40B4-BE49-F238E27FC236}">
                <a16:creationId xmlns:a16="http://schemas.microsoft.com/office/drawing/2014/main" id="{1568DD6C-D9FE-A372-DC5C-4011B5D07C57}"/>
              </a:ext>
            </a:extLst>
          </p:cNvPr>
          <p:cNvSpPr>
            <a:spLocks noGrp="1"/>
          </p:cNvSpPr>
          <p:nvPr>
            <p:ph type="body" sz="quarter" idx="11"/>
          </p:nvPr>
        </p:nvSpPr>
        <p:spPr/>
        <p:txBody>
          <a:bodyPr/>
          <a:lstStyle/>
          <a:p>
            <a:r>
              <a:rPr lang="en-US" dirty="0"/>
              <a:t>Office of Grants Management</a:t>
            </a:r>
          </a:p>
        </p:txBody>
      </p:sp>
      <p:sp>
        <p:nvSpPr>
          <p:cNvPr id="58" name="Text Placeholder 57">
            <a:extLst>
              <a:ext uri="{FF2B5EF4-FFF2-40B4-BE49-F238E27FC236}">
                <a16:creationId xmlns:a16="http://schemas.microsoft.com/office/drawing/2014/main" id="{E764C204-5C47-38A5-D89F-2AB43B855004}"/>
              </a:ext>
            </a:extLst>
          </p:cNvPr>
          <p:cNvSpPr>
            <a:spLocks noGrp="1"/>
          </p:cNvSpPr>
          <p:nvPr>
            <p:ph type="body" sz="quarter" idx="21"/>
          </p:nvPr>
        </p:nvSpPr>
        <p:spPr>
          <a:xfrm>
            <a:off x="457200" y="6248345"/>
            <a:ext cx="1815412" cy="290478"/>
          </a:xfrm>
        </p:spPr>
        <p:txBody>
          <a:bodyPr/>
          <a:lstStyle/>
          <a:p>
            <a:r>
              <a:rPr lang="en-US" dirty="0">
                <a:latin typeface="Aptos Narrow"/>
              </a:rPr>
              <a:t>May 2026</a:t>
            </a:r>
            <a:endParaRPr lang="en-US" dirty="0"/>
          </a:p>
        </p:txBody>
      </p:sp>
      <p:sp>
        <p:nvSpPr>
          <p:cNvPr id="39" name="Text Placeholder 38">
            <a:extLst>
              <a:ext uri="{FF2B5EF4-FFF2-40B4-BE49-F238E27FC236}">
                <a16:creationId xmlns:a16="http://schemas.microsoft.com/office/drawing/2014/main" id="{3725262E-04C1-2358-5626-50334BE1E70F}"/>
              </a:ext>
            </a:extLst>
          </p:cNvPr>
          <p:cNvSpPr>
            <a:spLocks noGrp="1"/>
          </p:cNvSpPr>
          <p:nvPr>
            <p:ph type="body" sz="quarter" idx="20"/>
          </p:nvPr>
        </p:nvSpPr>
        <p:spPr>
          <a:xfrm>
            <a:off x="3600591" y="6193620"/>
            <a:ext cx="4978400" cy="365125"/>
          </a:xfrm>
        </p:spPr>
        <p:txBody>
          <a:bodyPr/>
          <a:lstStyle/>
          <a:p>
            <a:r>
              <a:rPr lang="en-US" dirty="0"/>
              <a:t>nj.gov/</a:t>
            </a:r>
            <a:r>
              <a:rPr lang="en-US" dirty="0">
                <a:solidFill>
                  <a:schemeClr val="accent6"/>
                </a:solidFill>
              </a:rPr>
              <a:t>education</a:t>
            </a:r>
          </a:p>
        </p:txBody>
      </p:sp>
      <p:pic>
        <p:nvPicPr>
          <p:cNvPr id="40" name="Icon placeholder">
            <a:extLst>
              <a:ext uri="{FF2B5EF4-FFF2-40B4-BE49-F238E27FC236}">
                <a16:creationId xmlns:a16="http://schemas.microsoft.com/office/drawing/2014/main" id="{E3BB253B-B53C-2D6F-E9F9-BCD85A4E09F8}"/>
              </a:ext>
              <a:ext uri="{C183D7F6-B498-43B3-948B-1728B52AA6E4}">
                <adec:decorative xmlns:adec="http://schemas.microsoft.com/office/drawing/2017/decorative" val="1"/>
              </a:ext>
            </a:extLst>
          </p:cNvPr>
          <p:cNvPicPr>
            <a:picLocks noGrp="1" noChangeAspect="1"/>
          </p:cNvPicPr>
          <p:nvPr>
            <p:ph type="pic" sz="quarter" idx="14"/>
          </p:nvPr>
        </p:nvPicPr>
        <p:blipFill>
          <a:blip>
            <a:extLst>
              <a:ext uri="{96DAC541-7B7A-43D3-8B79-37D633B846F1}">
                <asvg:svgBlip xmlns:asvg="http://schemas.microsoft.com/office/drawing/2016/SVG/main" r:embed="rId4"/>
              </a:ext>
            </a:extLst>
          </a:blip>
          <a:srcRect/>
          <a:stretch/>
        </p:blipFill>
        <p:spPr>
          <a:xfrm>
            <a:off x="10577706" y="5278719"/>
            <a:ext cx="1157094" cy="1157094"/>
          </a:xfrm>
        </p:spPr>
      </p:pic>
    </p:spTree>
    <p:extLst>
      <p:ext uri="{BB962C8B-B14F-4D97-AF65-F5344CB8AC3E}">
        <p14:creationId xmlns:p14="http://schemas.microsoft.com/office/powerpoint/2010/main" val="1724040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6F0C4-C52D-9B7F-C0D7-E75D72F893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A7B25B-863F-72EA-E078-A6AA41D5C437}"/>
              </a:ext>
            </a:extLst>
          </p:cNvPr>
          <p:cNvSpPr>
            <a:spLocks noGrp="1"/>
          </p:cNvSpPr>
          <p:nvPr>
            <p:ph type="title"/>
          </p:nvPr>
        </p:nvSpPr>
        <p:spPr/>
        <p:txBody>
          <a:bodyPr lIns="0" tIns="0" rIns="0" bIns="0" anchor="t"/>
          <a:lstStyle/>
          <a:p>
            <a:r>
              <a:rPr lang="en-US" dirty="0">
                <a:latin typeface="Aptos Narrow"/>
              </a:rPr>
              <a:t>FY27 ESEA Consolidated (1 of 4)</a:t>
            </a:r>
          </a:p>
        </p:txBody>
      </p:sp>
      <p:sp>
        <p:nvSpPr>
          <p:cNvPr id="3" name="Text Placeholder 2">
            <a:extLst>
              <a:ext uri="{FF2B5EF4-FFF2-40B4-BE49-F238E27FC236}">
                <a16:creationId xmlns:a16="http://schemas.microsoft.com/office/drawing/2014/main" id="{5032D2F3-53C1-43B4-287D-E3CA8DB34191}"/>
              </a:ext>
            </a:extLst>
          </p:cNvPr>
          <p:cNvSpPr>
            <a:spLocks noGrp="1"/>
          </p:cNvSpPr>
          <p:nvPr>
            <p:ph type="body" sz="quarter" idx="11"/>
          </p:nvPr>
        </p:nvSpPr>
        <p:spPr/>
        <p:txBody>
          <a:bodyPr/>
          <a:lstStyle/>
          <a:p>
            <a:r>
              <a:rPr lang="en-US" dirty="0"/>
              <a:t>Allocations- Consortiums</a:t>
            </a:r>
          </a:p>
        </p:txBody>
      </p:sp>
      <p:sp>
        <p:nvSpPr>
          <p:cNvPr id="9" name="Text Placeholder 8">
            <a:extLst>
              <a:ext uri="{FF2B5EF4-FFF2-40B4-BE49-F238E27FC236}">
                <a16:creationId xmlns:a16="http://schemas.microsoft.com/office/drawing/2014/main" id="{A0E11D1B-F89F-37CC-33D7-FFED3739B827}"/>
              </a:ext>
            </a:extLst>
          </p:cNvPr>
          <p:cNvSpPr>
            <a:spLocks noGrp="1"/>
          </p:cNvSpPr>
          <p:nvPr>
            <p:ph type="body" sz="quarter" idx="13"/>
          </p:nvPr>
        </p:nvSpPr>
        <p:spPr>
          <a:xfrm>
            <a:off x="437121" y="1377432"/>
            <a:ext cx="11277599" cy="1655135"/>
          </a:xfrm>
        </p:spPr>
        <p:txBody>
          <a:bodyPr/>
          <a:lstStyle/>
          <a:p>
            <a:pPr>
              <a:buFont typeface="Arial" panose="020B0604020202020204" pitchFamily="34" charset="0"/>
              <a:buChar char="•"/>
            </a:pPr>
            <a:r>
              <a:rPr lang="en-US" dirty="0">
                <a:latin typeface="Aptos Narrow"/>
              </a:rPr>
              <a:t>Consortium information will be displayed here when applicable.</a:t>
            </a:r>
          </a:p>
          <a:p>
            <a:pPr>
              <a:buFont typeface="Arial" panose="020B0604020202020204" pitchFamily="34" charset="0"/>
              <a:buChar char="•"/>
            </a:pPr>
            <a:r>
              <a:rPr lang="en-US" dirty="0">
                <a:latin typeface="Aptos Narrow"/>
              </a:rPr>
              <a:t>For FY27, Consortium Applications will be outside of the application. Please see the Dashboard for instructions for applying.</a:t>
            </a:r>
            <a:endParaRPr lang="en-US" dirty="0"/>
          </a:p>
          <a:p>
            <a:pPr>
              <a:buFont typeface="Arial" panose="020B0604020202020204" pitchFamily="34" charset="0"/>
              <a:buChar char="•"/>
            </a:pPr>
            <a:r>
              <a:rPr lang="en-US" dirty="0">
                <a:latin typeface="Aptos Narrow"/>
              </a:rPr>
              <a:t>A list of FY26 Consortia can be found on the  </a:t>
            </a:r>
            <a:r>
              <a:rPr lang="en-US" dirty="0">
                <a:latin typeface="Aptos Narrow"/>
                <a:hlinkClick r:id="rId3"/>
              </a:rPr>
              <a:t>OGM ESEA Website.</a:t>
            </a:r>
            <a:endParaRPr lang="en-US" dirty="0"/>
          </a:p>
        </p:txBody>
      </p:sp>
      <p:graphicFrame>
        <p:nvGraphicFramePr>
          <p:cNvPr id="11" name="Table Placeholder 6">
            <a:extLst>
              <a:ext uri="{FF2B5EF4-FFF2-40B4-BE49-F238E27FC236}">
                <a16:creationId xmlns:a16="http://schemas.microsoft.com/office/drawing/2014/main" id="{9B748D10-ACDF-B0AA-E786-01F61E5A7E0C}"/>
              </a:ext>
            </a:extLst>
          </p:cNvPr>
          <p:cNvGraphicFramePr>
            <a:graphicFrameLocks noGrp="1"/>
          </p:cNvGraphicFramePr>
          <p:nvPr>
            <p:ph type="tbl" sz="quarter" idx="12"/>
            <p:extLst>
              <p:ext uri="{D42A27DB-BD31-4B8C-83A1-F6EECF244321}">
                <p14:modId xmlns:p14="http://schemas.microsoft.com/office/powerpoint/2010/main" val="1296918838"/>
              </p:ext>
            </p:extLst>
          </p:nvPr>
        </p:nvGraphicFramePr>
        <p:xfrm>
          <a:off x="437121" y="3162188"/>
          <a:ext cx="11177170" cy="2619040"/>
        </p:xfrm>
        <a:graphic>
          <a:graphicData uri="http://schemas.openxmlformats.org/drawingml/2006/table">
            <a:tbl>
              <a:tblPr firstRow="1" firstCol="1" bandRow="1">
                <a:tableStyleId>{5C22544A-7EE6-4342-B048-85BDC9FD1C3A}</a:tableStyleId>
              </a:tblPr>
              <a:tblGrid>
                <a:gridCol w="1639420">
                  <a:extLst>
                    <a:ext uri="{9D8B030D-6E8A-4147-A177-3AD203B41FA5}">
                      <a16:colId xmlns:a16="http://schemas.microsoft.com/office/drawing/2014/main" val="1704844233"/>
                    </a:ext>
                  </a:extLst>
                </a:gridCol>
                <a:gridCol w="1076657">
                  <a:extLst>
                    <a:ext uri="{9D8B030D-6E8A-4147-A177-3AD203B41FA5}">
                      <a16:colId xmlns:a16="http://schemas.microsoft.com/office/drawing/2014/main" val="4238792845"/>
                    </a:ext>
                  </a:extLst>
                </a:gridCol>
                <a:gridCol w="1041721">
                  <a:extLst>
                    <a:ext uri="{9D8B030D-6E8A-4147-A177-3AD203B41FA5}">
                      <a16:colId xmlns:a16="http://schemas.microsoft.com/office/drawing/2014/main" val="3630698568"/>
                    </a:ext>
                  </a:extLst>
                </a:gridCol>
                <a:gridCol w="1209832">
                  <a:extLst>
                    <a:ext uri="{9D8B030D-6E8A-4147-A177-3AD203B41FA5}">
                      <a16:colId xmlns:a16="http://schemas.microsoft.com/office/drawing/2014/main" val="3275433766"/>
                    </a:ext>
                  </a:extLst>
                </a:gridCol>
                <a:gridCol w="1241908">
                  <a:extLst>
                    <a:ext uri="{9D8B030D-6E8A-4147-A177-3AD203B41FA5}">
                      <a16:colId xmlns:a16="http://schemas.microsoft.com/office/drawing/2014/main" val="3195945967"/>
                    </a:ext>
                  </a:extLst>
                </a:gridCol>
                <a:gridCol w="1241908">
                  <a:extLst>
                    <a:ext uri="{9D8B030D-6E8A-4147-A177-3AD203B41FA5}">
                      <a16:colId xmlns:a16="http://schemas.microsoft.com/office/drawing/2014/main" val="510120980"/>
                    </a:ext>
                  </a:extLst>
                </a:gridCol>
                <a:gridCol w="1241908">
                  <a:extLst>
                    <a:ext uri="{9D8B030D-6E8A-4147-A177-3AD203B41FA5}">
                      <a16:colId xmlns:a16="http://schemas.microsoft.com/office/drawing/2014/main" val="2588485402"/>
                    </a:ext>
                  </a:extLst>
                </a:gridCol>
                <a:gridCol w="1241908">
                  <a:extLst>
                    <a:ext uri="{9D8B030D-6E8A-4147-A177-3AD203B41FA5}">
                      <a16:colId xmlns:a16="http://schemas.microsoft.com/office/drawing/2014/main" val="3194446586"/>
                    </a:ext>
                  </a:extLst>
                </a:gridCol>
                <a:gridCol w="1241908">
                  <a:extLst>
                    <a:ext uri="{9D8B030D-6E8A-4147-A177-3AD203B41FA5}">
                      <a16:colId xmlns:a16="http://schemas.microsoft.com/office/drawing/2014/main" val="1513474684"/>
                    </a:ext>
                  </a:extLst>
                </a:gridCol>
              </a:tblGrid>
              <a:tr h="570696">
                <a:tc>
                  <a:txBody>
                    <a:bodyPr/>
                    <a:lstStyle/>
                    <a:p>
                      <a:r>
                        <a:rPr lang="en-US" sz="1600" dirty="0">
                          <a:solidFill>
                            <a:schemeClr val="bg1"/>
                          </a:solidFill>
                        </a:rPr>
                        <a:t>Consortium</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 D LEA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 SIA Part 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II-A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III</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III Immigrant</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IV Part 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V RLIS</a:t>
                      </a:r>
                    </a:p>
                  </a:txBody>
                  <a:tcPr>
                    <a:lnB w="12700" cap="flat" cmpd="sng" algn="ctr">
                      <a:solidFill>
                        <a:srgbClr val="6E7AD0"/>
                      </a:solidFill>
                      <a:prstDash val="solid"/>
                      <a:round/>
                      <a:headEnd type="none" w="med" len="med"/>
                      <a:tailEnd type="none" w="med" len="med"/>
                    </a:lnB>
                    <a:solidFill>
                      <a:srgbClr val="243052"/>
                    </a:solidFill>
                  </a:tcPr>
                </a:tc>
                <a:extLst>
                  <a:ext uri="{0D108BD9-81ED-4DB2-BD59-A6C34878D82A}">
                    <a16:rowId xmlns:a16="http://schemas.microsoft.com/office/drawing/2014/main" val="2329763913"/>
                  </a:ext>
                </a:extLst>
              </a:tr>
              <a:tr h="491636">
                <a:tc>
                  <a:txBody>
                    <a:bodyPr/>
                    <a:lstStyle/>
                    <a:p>
                      <a:r>
                        <a:rPr lang="en-US" sz="1600" b="0" dirty="0">
                          <a:solidFill>
                            <a:schemeClr val="tx1"/>
                          </a:solidFill>
                        </a:rPr>
                        <a:t>Funds Received</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615107765"/>
                  </a:ext>
                </a:extLst>
              </a:tr>
              <a:tr h="329809">
                <a:tc>
                  <a:txBody>
                    <a:bodyPr/>
                    <a:lstStyle/>
                    <a:p>
                      <a:r>
                        <a:rPr lang="en-US" sz="1600" b="0" dirty="0">
                          <a:solidFill>
                            <a:schemeClr val="tx1"/>
                          </a:solidFill>
                        </a:rPr>
                        <a:t>Funds Contributed</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1360728714"/>
                  </a:ext>
                </a:extLst>
              </a:tr>
              <a:tr h="491636">
                <a:tc>
                  <a:txBody>
                    <a:bodyPr/>
                    <a:lstStyle/>
                    <a:p>
                      <a:r>
                        <a:rPr lang="en-US" sz="1600" b="0" dirty="0">
                          <a:solidFill>
                            <a:schemeClr val="tx1"/>
                          </a:solidFill>
                        </a:rPr>
                        <a:t>Applicant LEA / Member</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328089115"/>
                  </a:ext>
                </a:extLst>
              </a:tr>
              <a:tr h="390044">
                <a:tc>
                  <a:txBody>
                    <a:bodyPr/>
                    <a:lstStyle/>
                    <a:p>
                      <a:r>
                        <a:rPr lang="en-US" sz="1600" b="0" dirty="0">
                          <a:solidFill>
                            <a:schemeClr val="tx1"/>
                          </a:solidFill>
                        </a:rPr>
                        <a:t>Total Adjusted</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t>$2,476,777</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t>$0</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t>$150,000</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$338,911</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$406,366</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$45,650</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$156,253</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t>$0</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3042802396"/>
                  </a:ext>
                </a:extLst>
              </a:tr>
            </a:tbl>
          </a:graphicData>
        </a:graphic>
      </p:graphicFrame>
    </p:spTree>
    <p:extLst>
      <p:ext uri="{BB962C8B-B14F-4D97-AF65-F5344CB8AC3E}">
        <p14:creationId xmlns:p14="http://schemas.microsoft.com/office/powerpoint/2010/main" val="19555839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D291C-7AB2-2051-0A25-C5F15820FDD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352DFE-A856-C311-31BE-98C0F62F1CCA}"/>
              </a:ext>
            </a:extLst>
          </p:cNvPr>
          <p:cNvSpPr>
            <a:spLocks noGrp="1"/>
          </p:cNvSpPr>
          <p:nvPr>
            <p:ph type="title"/>
          </p:nvPr>
        </p:nvSpPr>
        <p:spPr/>
        <p:txBody>
          <a:bodyPr lIns="0" tIns="0" rIns="0" bIns="0" anchor="t"/>
          <a:lstStyle/>
          <a:p>
            <a:r>
              <a:rPr lang="en-US" dirty="0">
                <a:latin typeface="Aptos Narrow"/>
              </a:rPr>
              <a:t>FY27 ESEA Consolidated (2 of 4)</a:t>
            </a:r>
          </a:p>
        </p:txBody>
      </p:sp>
      <p:sp>
        <p:nvSpPr>
          <p:cNvPr id="3" name="Text Placeholder 2">
            <a:extLst>
              <a:ext uri="{FF2B5EF4-FFF2-40B4-BE49-F238E27FC236}">
                <a16:creationId xmlns:a16="http://schemas.microsoft.com/office/drawing/2014/main" id="{D0C1A53C-C9FE-C4C0-D82D-8F31AD8DD1CF}"/>
              </a:ext>
            </a:extLst>
          </p:cNvPr>
          <p:cNvSpPr>
            <a:spLocks noGrp="1"/>
          </p:cNvSpPr>
          <p:nvPr>
            <p:ph type="body" sz="quarter" idx="11"/>
          </p:nvPr>
        </p:nvSpPr>
        <p:spPr/>
        <p:txBody>
          <a:bodyPr/>
          <a:lstStyle/>
          <a:p>
            <a:r>
              <a:rPr lang="en-US"/>
              <a:t>Allocations- Transfers</a:t>
            </a:r>
          </a:p>
        </p:txBody>
      </p:sp>
      <p:sp>
        <p:nvSpPr>
          <p:cNvPr id="9" name="Text Placeholder 8">
            <a:extLst>
              <a:ext uri="{FF2B5EF4-FFF2-40B4-BE49-F238E27FC236}">
                <a16:creationId xmlns:a16="http://schemas.microsoft.com/office/drawing/2014/main" id="{63D5FD25-54EC-A8CA-6875-EA4F2076D2BF}"/>
              </a:ext>
            </a:extLst>
          </p:cNvPr>
          <p:cNvSpPr>
            <a:spLocks noGrp="1"/>
          </p:cNvSpPr>
          <p:nvPr>
            <p:ph type="body" sz="quarter" idx="13"/>
          </p:nvPr>
        </p:nvSpPr>
        <p:spPr>
          <a:xfrm>
            <a:off x="443811" y="1450748"/>
            <a:ext cx="11277599" cy="1625390"/>
          </a:xfrm>
        </p:spPr>
        <p:txBody>
          <a:bodyPr/>
          <a:lstStyle/>
          <a:p>
            <a:pPr>
              <a:buFont typeface="Arial" panose="020B0604020202020204" pitchFamily="34" charset="0"/>
              <a:buChar char="•"/>
            </a:pPr>
            <a:r>
              <a:rPr lang="en-US" dirty="0">
                <a:latin typeface="Aptos Narrow"/>
              </a:rPr>
              <a:t>This table allows the transfer of Title II-A and Title IV Part A funds into allowable Titles. </a:t>
            </a:r>
          </a:p>
          <a:p>
            <a:pPr>
              <a:buFont typeface="Arial" panose="020B0604020202020204" pitchFamily="34" charset="0"/>
              <a:buChar char="•"/>
            </a:pPr>
            <a:r>
              <a:rPr lang="en-US" dirty="0">
                <a:latin typeface="Aptos Narrow"/>
              </a:rPr>
              <a:t>Totals will adjust to reflect transfers after the page is saved.</a:t>
            </a:r>
          </a:p>
          <a:p>
            <a:pPr>
              <a:buFont typeface="Arial" panose="020B0604020202020204" pitchFamily="34" charset="0"/>
              <a:buChar char="•"/>
            </a:pPr>
            <a:r>
              <a:rPr lang="en-US" dirty="0">
                <a:latin typeface="Aptos Narrow"/>
              </a:rPr>
              <a:t>Transfers are </a:t>
            </a:r>
            <a:r>
              <a:rPr lang="en-US" b="1" dirty="0">
                <a:latin typeface="Aptos Narrow"/>
              </a:rPr>
              <a:t>only</a:t>
            </a:r>
            <a:r>
              <a:rPr lang="en-US" dirty="0">
                <a:latin typeface="Aptos Narrow"/>
              </a:rPr>
              <a:t> allowed on the original application and/or when budgeting carryover in a revision.</a:t>
            </a:r>
          </a:p>
        </p:txBody>
      </p:sp>
      <p:graphicFrame>
        <p:nvGraphicFramePr>
          <p:cNvPr id="11" name="Table Placeholder 6">
            <a:extLst>
              <a:ext uri="{FF2B5EF4-FFF2-40B4-BE49-F238E27FC236}">
                <a16:creationId xmlns:a16="http://schemas.microsoft.com/office/drawing/2014/main" id="{2BAF7CE4-EC06-1914-1F90-D909C8123E61}"/>
              </a:ext>
            </a:extLst>
          </p:cNvPr>
          <p:cNvGraphicFramePr>
            <a:graphicFrameLocks noGrp="1"/>
          </p:cNvGraphicFramePr>
          <p:nvPr>
            <p:ph type="tbl" sz="quarter" idx="12"/>
            <p:extLst>
              <p:ext uri="{D42A27DB-BD31-4B8C-83A1-F6EECF244321}">
                <p14:modId xmlns:p14="http://schemas.microsoft.com/office/powerpoint/2010/main" val="881793874"/>
              </p:ext>
            </p:extLst>
          </p:nvPr>
        </p:nvGraphicFramePr>
        <p:xfrm>
          <a:off x="507415" y="3076138"/>
          <a:ext cx="11177170" cy="2784589"/>
        </p:xfrm>
        <a:graphic>
          <a:graphicData uri="http://schemas.openxmlformats.org/drawingml/2006/table">
            <a:tbl>
              <a:tblPr firstRow="1" firstCol="1" bandRow="1">
                <a:tableStyleId>{5C22544A-7EE6-4342-B048-85BDC9FD1C3A}</a:tableStyleId>
              </a:tblPr>
              <a:tblGrid>
                <a:gridCol w="1639420">
                  <a:extLst>
                    <a:ext uri="{9D8B030D-6E8A-4147-A177-3AD203B41FA5}">
                      <a16:colId xmlns:a16="http://schemas.microsoft.com/office/drawing/2014/main" val="1704844233"/>
                    </a:ext>
                  </a:extLst>
                </a:gridCol>
                <a:gridCol w="1186674">
                  <a:extLst>
                    <a:ext uri="{9D8B030D-6E8A-4147-A177-3AD203B41FA5}">
                      <a16:colId xmlns:a16="http://schemas.microsoft.com/office/drawing/2014/main" val="4238792845"/>
                    </a:ext>
                  </a:extLst>
                </a:gridCol>
                <a:gridCol w="931704">
                  <a:extLst>
                    <a:ext uri="{9D8B030D-6E8A-4147-A177-3AD203B41FA5}">
                      <a16:colId xmlns:a16="http://schemas.microsoft.com/office/drawing/2014/main" val="3630698568"/>
                    </a:ext>
                  </a:extLst>
                </a:gridCol>
                <a:gridCol w="1209832">
                  <a:extLst>
                    <a:ext uri="{9D8B030D-6E8A-4147-A177-3AD203B41FA5}">
                      <a16:colId xmlns:a16="http://schemas.microsoft.com/office/drawing/2014/main" val="3275433766"/>
                    </a:ext>
                  </a:extLst>
                </a:gridCol>
                <a:gridCol w="1241908">
                  <a:extLst>
                    <a:ext uri="{9D8B030D-6E8A-4147-A177-3AD203B41FA5}">
                      <a16:colId xmlns:a16="http://schemas.microsoft.com/office/drawing/2014/main" val="3195945967"/>
                    </a:ext>
                  </a:extLst>
                </a:gridCol>
                <a:gridCol w="1241908">
                  <a:extLst>
                    <a:ext uri="{9D8B030D-6E8A-4147-A177-3AD203B41FA5}">
                      <a16:colId xmlns:a16="http://schemas.microsoft.com/office/drawing/2014/main" val="510120980"/>
                    </a:ext>
                  </a:extLst>
                </a:gridCol>
                <a:gridCol w="1241908">
                  <a:extLst>
                    <a:ext uri="{9D8B030D-6E8A-4147-A177-3AD203B41FA5}">
                      <a16:colId xmlns:a16="http://schemas.microsoft.com/office/drawing/2014/main" val="2588485402"/>
                    </a:ext>
                  </a:extLst>
                </a:gridCol>
                <a:gridCol w="1241908">
                  <a:extLst>
                    <a:ext uri="{9D8B030D-6E8A-4147-A177-3AD203B41FA5}">
                      <a16:colId xmlns:a16="http://schemas.microsoft.com/office/drawing/2014/main" val="3194446586"/>
                    </a:ext>
                  </a:extLst>
                </a:gridCol>
                <a:gridCol w="1241908">
                  <a:extLst>
                    <a:ext uri="{9D8B030D-6E8A-4147-A177-3AD203B41FA5}">
                      <a16:colId xmlns:a16="http://schemas.microsoft.com/office/drawing/2014/main" val="1513474684"/>
                    </a:ext>
                  </a:extLst>
                </a:gridCol>
              </a:tblGrid>
              <a:tr h="617913">
                <a:tc>
                  <a:txBody>
                    <a:bodyPr/>
                    <a:lstStyle/>
                    <a:p>
                      <a:r>
                        <a:rPr lang="en-US" sz="1600" dirty="0">
                          <a:solidFill>
                            <a:schemeClr val="bg1"/>
                          </a:solidFill>
                        </a:rPr>
                        <a:t>Transfers</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 D LEA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 SIA Part 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II-A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III</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III Immigrant</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IV Part 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V RLIS</a:t>
                      </a:r>
                    </a:p>
                  </a:txBody>
                  <a:tcPr>
                    <a:lnB w="12700" cap="flat" cmpd="sng" algn="ctr">
                      <a:solidFill>
                        <a:srgbClr val="6E7AD0"/>
                      </a:solidFill>
                      <a:prstDash val="solid"/>
                      <a:round/>
                      <a:headEnd type="none" w="med" len="med"/>
                      <a:tailEnd type="none" w="med" len="med"/>
                    </a:lnB>
                    <a:solidFill>
                      <a:srgbClr val="243052"/>
                    </a:solidFill>
                  </a:tcPr>
                </a:tc>
                <a:extLst>
                  <a:ext uri="{0D108BD9-81ED-4DB2-BD59-A6C34878D82A}">
                    <a16:rowId xmlns:a16="http://schemas.microsoft.com/office/drawing/2014/main" val="2329763913"/>
                  </a:ext>
                </a:extLst>
              </a:tr>
              <a:tr h="617913">
                <a:tc>
                  <a:txBody>
                    <a:bodyPr/>
                    <a:lstStyle/>
                    <a:p>
                      <a:r>
                        <a:rPr lang="en-US" sz="1600" b="0" dirty="0">
                          <a:solidFill>
                            <a:schemeClr val="tx1"/>
                          </a:solidFill>
                        </a:rPr>
                        <a:t>Available for Transfer</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ptos" panose="02110004020202020204"/>
                          <a:ea typeface="+mn-ea"/>
                          <a:cs typeface="+mn-cs"/>
                        </a:rPr>
                        <a:t>$338,911</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ptos" panose="02110004020202020204"/>
                          <a:ea typeface="+mn-ea"/>
                          <a:cs typeface="+mn-cs"/>
                        </a:rPr>
                        <a:t>$156,253</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615107765"/>
                  </a:ext>
                </a:extLst>
              </a:tr>
              <a:tr h="514679">
                <a:tc>
                  <a:txBody>
                    <a:bodyPr/>
                    <a:lstStyle/>
                    <a:p>
                      <a:r>
                        <a:rPr lang="en-US" sz="1600" b="0" dirty="0">
                          <a:solidFill>
                            <a:schemeClr val="tx1"/>
                          </a:solidFill>
                        </a:rPr>
                        <a:t>From Title II-A</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ptos" panose="02110004020202020204"/>
                          <a:ea typeface="+mn-ea"/>
                          <a:cs typeface="+mn-cs"/>
                        </a:rPr>
                        <a:t>1000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ptos" panose="02110004020202020204"/>
                          <a:ea typeface="+mn-ea"/>
                          <a:cs typeface="+mn-cs"/>
                        </a:rPr>
                        <a:t>10000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1360728714"/>
                  </a:ext>
                </a:extLst>
              </a:tr>
              <a:tr h="617913">
                <a:tc>
                  <a:txBody>
                    <a:bodyPr/>
                    <a:lstStyle/>
                    <a:p>
                      <a:r>
                        <a:rPr lang="en-US" sz="1600" b="0" dirty="0">
                          <a:solidFill>
                            <a:schemeClr val="tx1"/>
                          </a:solidFill>
                        </a:rPr>
                        <a:t>From Title IV Part A</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Aptos" panose="02110004020202020204"/>
                          <a:ea typeface="+mn-ea"/>
                          <a:cs typeface="+mn-cs"/>
                        </a:rPr>
                        <a:t>1000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chemeClr val="tx1"/>
                          </a:solidFill>
                          <a:effectLst/>
                          <a:uLnTx/>
                          <a:uFillTx/>
                          <a:latin typeface="+mn-lt"/>
                          <a:ea typeface="+mn-ea"/>
                          <a:cs typeface="+mn-cs"/>
                        </a:rPr>
                        <a:t>15000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328089115"/>
                  </a:ext>
                </a:extLst>
              </a:tr>
              <a:tr h="416171">
                <a:tc>
                  <a:txBody>
                    <a:bodyPr/>
                    <a:lstStyle/>
                    <a:p>
                      <a:r>
                        <a:rPr lang="en-US" sz="1600" b="0" dirty="0">
                          <a:solidFill>
                            <a:schemeClr val="tx1"/>
                          </a:solidFill>
                        </a:rPr>
                        <a:t>Total Available</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600" dirty="0"/>
                        <a:t>$2,478,777</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600" dirty="0"/>
                        <a:t>$0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600" dirty="0"/>
                        <a:t>$150,000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$342,911</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$406,366</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$45,650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$150,253</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600" dirty="0"/>
                        <a:t>$0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3042802396"/>
                  </a:ext>
                </a:extLst>
              </a:tr>
            </a:tbl>
          </a:graphicData>
        </a:graphic>
      </p:graphicFrame>
      <p:sp>
        <p:nvSpPr>
          <p:cNvPr id="20" name="Rectangle: Rounded Corners 19">
            <a:extLst>
              <a:ext uri="{FF2B5EF4-FFF2-40B4-BE49-F238E27FC236}">
                <a16:creationId xmlns:a16="http://schemas.microsoft.com/office/drawing/2014/main" id="{35DDABBF-B6BE-7BD1-2CF2-CB883574FF4D}"/>
              </a:ext>
              <a:ext uri="{C183D7F6-B498-43B3-948B-1728B52AA6E4}">
                <adec:decorative xmlns:adec="http://schemas.microsoft.com/office/drawing/2017/decorative" val="1"/>
              </a:ext>
            </a:extLst>
          </p:cNvPr>
          <p:cNvSpPr/>
          <p:nvPr/>
        </p:nvSpPr>
        <p:spPr>
          <a:xfrm>
            <a:off x="9248002" y="4375939"/>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32C849EF-B04F-BB98-FA53-3579D62401D5}"/>
              </a:ext>
              <a:ext uri="{C183D7F6-B498-43B3-948B-1728B52AA6E4}">
                <adec:decorative xmlns:adec="http://schemas.microsoft.com/office/drawing/2017/decorative" val="1"/>
              </a:ext>
            </a:extLst>
          </p:cNvPr>
          <p:cNvGrpSpPr/>
          <p:nvPr/>
        </p:nvGrpSpPr>
        <p:grpSpPr>
          <a:xfrm>
            <a:off x="2187614" y="4375939"/>
            <a:ext cx="9375240" cy="931809"/>
            <a:chOff x="2187614" y="4375939"/>
            <a:chExt cx="9375240" cy="931809"/>
          </a:xfrm>
        </p:grpSpPr>
        <p:sp>
          <p:nvSpPr>
            <p:cNvPr id="12" name="Rectangle: Rounded Corners 11">
              <a:extLst>
                <a:ext uri="{FF2B5EF4-FFF2-40B4-BE49-F238E27FC236}">
                  <a16:creationId xmlns:a16="http://schemas.microsoft.com/office/drawing/2014/main" id="{AA95393D-52F1-C3EB-BFFA-6B38CB6B0D40}"/>
                </a:ext>
                <a:ext uri="{C183D7F6-B498-43B3-948B-1728B52AA6E4}">
                  <adec:decorative xmlns:adec="http://schemas.microsoft.com/office/drawing/2017/decorative" val="1"/>
                </a:ext>
              </a:extLst>
            </p:cNvPr>
            <p:cNvSpPr/>
            <p:nvPr/>
          </p:nvSpPr>
          <p:spPr>
            <a:xfrm>
              <a:off x="2187615" y="4389009"/>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4CBB515-015E-D5AD-5B99-15C340457218}"/>
                </a:ext>
                <a:ext uri="{C183D7F6-B498-43B3-948B-1728B52AA6E4}">
                  <adec:decorative xmlns:adec="http://schemas.microsoft.com/office/drawing/2017/decorative" val="1"/>
                </a:ext>
              </a:extLst>
            </p:cNvPr>
            <p:cNvSpPr/>
            <p:nvPr/>
          </p:nvSpPr>
          <p:spPr>
            <a:xfrm>
              <a:off x="2187614" y="4941988"/>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02692FD6-E8FF-11D1-28CD-331C00CF6B68}"/>
                </a:ext>
                <a:ext uri="{C183D7F6-B498-43B3-948B-1728B52AA6E4}">
                  <adec:decorative xmlns:adec="http://schemas.microsoft.com/office/drawing/2017/decorative" val="1"/>
                </a:ext>
              </a:extLst>
            </p:cNvPr>
            <p:cNvSpPr/>
            <p:nvPr/>
          </p:nvSpPr>
          <p:spPr>
            <a:xfrm>
              <a:off x="5555961" y="4941988"/>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CBD73D6A-05B6-1F23-7FAE-EE74C46E398E}"/>
                </a:ext>
                <a:ext uri="{C183D7F6-B498-43B3-948B-1728B52AA6E4}">
                  <adec:decorative xmlns:adec="http://schemas.microsoft.com/office/drawing/2017/decorative" val="1"/>
                </a:ext>
              </a:extLst>
            </p:cNvPr>
            <p:cNvSpPr/>
            <p:nvPr/>
          </p:nvSpPr>
          <p:spPr>
            <a:xfrm>
              <a:off x="6775273" y="4375939"/>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5FD62B46-1A00-2175-0011-A0C56F6BB5FE}"/>
                </a:ext>
                <a:ext uri="{C183D7F6-B498-43B3-948B-1728B52AA6E4}">
                  <adec:decorative xmlns:adec="http://schemas.microsoft.com/office/drawing/2017/decorative" val="1"/>
                </a:ext>
              </a:extLst>
            </p:cNvPr>
            <p:cNvSpPr/>
            <p:nvPr/>
          </p:nvSpPr>
          <p:spPr>
            <a:xfrm>
              <a:off x="6773231" y="4941988"/>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798D152F-CE84-647A-F804-F630543B9CF4}"/>
                </a:ext>
                <a:ext uri="{C183D7F6-B498-43B3-948B-1728B52AA6E4}">
                  <adec:decorative xmlns:adec="http://schemas.microsoft.com/office/drawing/2017/decorative" val="1"/>
                </a:ext>
              </a:extLst>
            </p:cNvPr>
            <p:cNvSpPr/>
            <p:nvPr/>
          </p:nvSpPr>
          <p:spPr>
            <a:xfrm>
              <a:off x="8011638" y="4375939"/>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AB19C798-6819-967C-836E-BDBF92E5EA7B}"/>
                </a:ext>
                <a:ext uri="{C183D7F6-B498-43B3-948B-1728B52AA6E4}">
                  <adec:decorative xmlns:adec="http://schemas.microsoft.com/office/drawing/2017/decorative" val="1"/>
                </a:ext>
              </a:extLst>
            </p:cNvPr>
            <p:cNvSpPr/>
            <p:nvPr/>
          </p:nvSpPr>
          <p:spPr>
            <a:xfrm>
              <a:off x="8011638" y="4941988"/>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1604B199-1823-6DE8-808B-497857785ED0}"/>
                </a:ext>
                <a:ext uri="{C183D7F6-B498-43B3-948B-1728B52AA6E4}">
                  <adec:decorative xmlns:adec="http://schemas.microsoft.com/office/drawing/2017/decorative" val="1"/>
                </a:ext>
              </a:extLst>
            </p:cNvPr>
            <p:cNvSpPr/>
            <p:nvPr/>
          </p:nvSpPr>
          <p:spPr>
            <a:xfrm>
              <a:off x="10507516" y="4375939"/>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6D5EBFE9-63C7-DD90-36E2-4C439CF66694}"/>
                </a:ext>
                <a:ext uri="{C183D7F6-B498-43B3-948B-1728B52AA6E4}">
                  <adec:decorative xmlns:adec="http://schemas.microsoft.com/office/drawing/2017/decorative" val="1"/>
                </a:ext>
              </a:extLst>
            </p:cNvPr>
            <p:cNvSpPr/>
            <p:nvPr/>
          </p:nvSpPr>
          <p:spPr>
            <a:xfrm>
              <a:off x="10509557" y="4941988"/>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5572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B736B-9A81-1936-0EDA-947CFC3ADE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85C743-77BE-0C8A-E41D-631865E985F6}"/>
              </a:ext>
            </a:extLst>
          </p:cNvPr>
          <p:cNvSpPr>
            <a:spLocks noGrp="1"/>
          </p:cNvSpPr>
          <p:nvPr>
            <p:ph type="title"/>
          </p:nvPr>
        </p:nvSpPr>
        <p:spPr/>
        <p:txBody>
          <a:bodyPr lIns="0" tIns="0" rIns="0" bIns="0" anchor="t"/>
          <a:lstStyle/>
          <a:p>
            <a:r>
              <a:rPr lang="en-US" dirty="0">
                <a:latin typeface="Aptos Narrow"/>
              </a:rPr>
              <a:t>FY27 ESEA Consolidated (3 of 4)</a:t>
            </a:r>
          </a:p>
        </p:txBody>
      </p:sp>
      <p:sp>
        <p:nvSpPr>
          <p:cNvPr id="3" name="Text Placeholder 2">
            <a:extLst>
              <a:ext uri="{FF2B5EF4-FFF2-40B4-BE49-F238E27FC236}">
                <a16:creationId xmlns:a16="http://schemas.microsoft.com/office/drawing/2014/main" id="{006BB1EC-C872-5C48-CD73-CE3958E521AF}"/>
              </a:ext>
            </a:extLst>
          </p:cNvPr>
          <p:cNvSpPr>
            <a:spLocks noGrp="1"/>
          </p:cNvSpPr>
          <p:nvPr>
            <p:ph type="body" sz="quarter" idx="11"/>
          </p:nvPr>
        </p:nvSpPr>
        <p:spPr/>
        <p:txBody>
          <a:bodyPr/>
          <a:lstStyle/>
          <a:p>
            <a:r>
              <a:rPr lang="en-US" dirty="0"/>
              <a:t>Allocations- Refused Funds</a:t>
            </a:r>
          </a:p>
        </p:txBody>
      </p:sp>
      <p:sp>
        <p:nvSpPr>
          <p:cNvPr id="8" name="Text Placeholder 7">
            <a:extLst>
              <a:ext uri="{FF2B5EF4-FFF2-40B4-BE49-F238E27FC236}">
                <a16:creationId xmlns:a16="http://schemas.microsoft.com/office/drawing/2014/main" id="{0FDF7AC9-D219-4E18-4402-FC3BF75194A3}"/>
              </a:ext>
            </a:extLst>
          </p:cNvPr>
          <p:cNvSpPr>
            <a:spLocks noGrp="1"/>
          </p:cNvSpPr>
          <p:nvPr>
            <p:ph type="body" sz="quarter" idx="13"/>
          </p:nvPr>
        </p:nvSpPr>
        <p:spPr>
          <a:xfrm>
            <a:off x="457200" y="1755324"/>
            <a:ext cx="11277599" cy="654937"/>
          </a:xfrm>
        </p:spPr>
        <p:txBody>
          <a:bodyPr/>
          <a:lstStyle/>
          <a:p>
            <a:pPr marL="0" indent="0"/>
            <a:r>
              <a:rPr lang="en-US" sz="2800" dirty="0">
                <a:latin typeface="Aptos Narrow"/>
              </a:rPr>
              <a:t>Place a check in the box for the Current Year or Previous Year (carryover*) Funds.</a:t>
            </a:r>
          </a:p>
        </p:txBody>
      </p:sp>
      <p:graphicFrame>
        <p:nvGraphicFramePr>
          <p:cNvPr id="12" name="Table Placeholder 6">
            <a:extLst>
              <a:ext uri="{FF2B5EF4-FFF2-40B4-BE49-F238E27FC236}">
                <a16:creationId xmlns:a16="http://schemas.microsoft.com/office/drawing/2014/main" id="{C16BDDB5-6052-25E5-D49B-57832C3F2FB6}"/>
              </a:ext>
            </a:extLst>
          </p:cNvPr>
          <p:cNvGraphicFramePr>
            <a:graphicFrameLocks noGrp="1"/>
          </p:cNvGraphicFramePr>
          <p:nvPr>
            <p:ph type="tbl" sz="quarter" idx="12"/>
            <p:extLst>
              <p:ext uri="{D42A27DB-BD31-4B8C-83A1-F6EECF244321}">
                <p14:modId xmlns:p14="http://schemas.microsoft.com/office/powerpoint/2010/main" val="1335859291"/>
              </p:ext>
            </p:extLst>
          </p:nvPr>
        </p:nvGraphicFramePr>
        <p:xfrm>
          <a:off x="443812" y="2786221"/>
          <a:ext cx="11271244" cy="1955292"/>
        </p:xfrm>
        <a:graphic>
          <a:graphicData uri="http://schemas.openxmlformats.org/drawingml/2006/table">
            <a:tbl>
              <a:tblPr firstRow="1" firstCol="1" bandRow="1">
                <a:tableStyleId>{5C22544A-7EE6-4342-B048-85BDC9FD1C3A}</a:tableStyleId>
              </a:tblPr>
              <a:tblGrid>
                <a:gridCol w="1653219">
                  <a:extLst>
                    <a:ext uri="{9D8B030D-6E8A-4147-A177-3AD203B41FA5}">
                      <a16:colId xmlns:a16="http://schemas.microsoft.com/office/drawing/2014/main" val="1704844233"/>
                    </a:ext>
                  </a:extLst>
                </a:gridCol>
                <a:gridCol w="1196661">
                  <a:extLst>
                    <a:ext uri="{9D8B030D-6E8A-4147-A177-3AD203B41FA5}">
                      <a16:colId xmlns:a16="http://schemas.microsoft.com/office/drawing/2014/main" val="4238792845"/>
                    </a:ext>
                  </a:extLst>
                </a:gridCol>
                <a:gridCol w="939545">
                  <a:extLst>
                    <a:ext uri="{9D8B030D-6E8A-4147-A177-3AD203B41FA5}">
                      <a16:colId xmlns:a16="http://schemas.microsoft.com/office/drawing/2014/main" val="3630698568"/>
                    </a:ext>
                  </a:extLst>
                </a:gridCol>
                <a:gridCol w="1220014">
                  <a:extLst>
                    <a:ext uri="{9D8B030D-6E8A-4147-A177-3AD203B41FA5}">
                      <a16:colId xmlns:a16="http://schemas.microsoft.com/office/drawing/2014/main" val="3275433766"/>
                    </a:ext>
                  </a:extLst>
                </a:gridCol>
                <a:gridCol w="1252361">
                  <a:extLst>
                    <a:ext uri="{9D8B030D-6E8A-4147-A177-3AD203B41FA5}">
                      <a16:colId xmlns:a16="http://schemas.microsoft.com/office/drawing/2014/main" val="3195945967"/>
                    </a:ext>
                  </a:extLst>
                </a:gridCol>
                <a:gridCol w="1252361">
                  <a:extLst>
                    <a:ext uri="{9D8B030D-6E8A-4147-A177-3AD203B41FA5}">
                      <a16:colId xmlns:a16="http://schemas.microsoft.com/office/drawing/2014/main" val="510120980"/>
                    </a:ext>
                  </a:extLst>
                </a:gridCol>
                <a:gridCol w="1252361">
                  <a:extLst>
                    <a:ext uri="{9D8B030D-6E8A-4147-A177-3AD203B41FA5}">
                      <a16:colId xmlns:a16="http://schemas.microsoft.com/office/drawing/2014/main" val="2588485402"/>
                    </a:ext>
                  </a:extLst>
                </a:gridCol>
                <a:gridCol w="1252361">
                  <a:extLst>
                    <a:ext uri="{9D8B030D-6E8A-4147-A177-3AD203B41FA5}">
                      <a16:colId xmlns:a16="http://schemas.microsoft.com/office/drawing/2014/main" val="3194446586"/>
                    </a:ext>
                  </a:extLst>
                </a:gridCol>
                <a:gridCol w="1252361">
                  <a:extLst>
                    <a:ext uri="{9D8B030D-6E8A-4147-A177-3AD203B41FA5}">
                      <a16:colId xmlns:a16="http://schemas.microsoft.com/office/drawing/2014/main" val="1513474684"/>
                    </a:ext>
                  </a:extLst>
                </a:gridCol>
              </a:tblGrid>
              <a:tr h="617913">
                <a:tc>
                  <a:txBody>
                    <a:bodyPr/>
                    <a:lstStyle/>
                    <a:p>
                      <a:r>
                        <a:rPr lang="en-US" sz="1800" dirty="0">
                          <a:solidFill>
                            <a:schemeClr val="bg1"/>
                          </a:solidFill>
                        </a:rPr>
                        <a:t>Refused Funds</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800" dirty="0"/>
                        <a:t>Title I-A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800" dirty="0"/>
                        <a:t>Title I D LEA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800" dirty="0"/>
                        <a:t>Title I SIA Part 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800" dirty="0"/>
                        <a:t>Title II-A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800" dirty="0"/>
                        <a:t>Title III</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800" dirty="0"/>
                        <a:t>Title III Immigrant</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800" dirty="0"/>
                        <a:t>Title IV Part 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800" dirty="0"/>
                        <a:t>Title V RLIS</a:t>
                      </a:r>
                    </a:p>
                  </a:txBody>
                  <a:tcPr>
                    <a:lnB w="12700" cap="flat" cmpd="sng" algn="ctr">
                      <a:solidFill>
                        <a:srgbClr val="6E7AD0"/>
                      </a:solidFill>
                      <a:prstDash val="solid"/>
                      <a:round/>
                      <a:headEnd type="none" w="med" len="med"/>
                      <a:tailEnd type="none" w="med" len="med"/>
                    </a:lnB>
                    <a:solidFill>
                      <a:srgbClr val="243052"/>
                    </a:solidFill>
                  </a:tcPr>
                </a:tc>
                <a:extLst>
                  <a:ext uri="{0D108BD9-81ED-4DB2-BD59-A6C34878D82A}">
                    <a16:rowId xmlns:a16="http://schemas.microsoft.com/office/drawing/2014/main" val="2329763913"/>
                  </a:ext>
                </a:extLst>
              </a:tr>
              <a:tr h="617913">
                <a:tc>
                  <a:txBody>
                    <a:bodyPr/>
                    <a:lstStyle/>
                    <a:p>
                      <a:r>
                        <a:rPr lang="en-US" sz="1800" b="0" dirty="0">
                          <a:solidFill>
                            <a:schemeClr val="tx1"/>
                          </a:solidFill>
                        </a:rPr>
                        <a:t>Current Year Funds</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empty checkbox</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empty checkbox</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empty checkbox</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empty checkbox</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400" kern="1200" dirty="0">
                          <a:solidFill>
                            <a:schemeClr val="dk1"/>
                          </a:solidFill>
                          <a:effectLst/>
                          <a:latin typeface="+mn-lt"/>
                          <a:ea typeface="+mn-ea"/>
                          <a:cs typeface="+mn-cs"/>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600" b="0" i="0" u="none" strike="noStrike" kern="100" cap="none" spc="0" normalizeH="0" baseline="0" noProof="0" dirty="0">
                          <a:ln>
                            <a:noFill/>
                          </a:ln>
                          <a:solidFill>
                            <a:schemeClr val="bg1"/>
                          </a:solidFill>
                          <a:effectLst/>
                          <a:uLnTx/>
                          <a:uFillTx/>
                          <a:latin typeface="+mn-lt"/>
                          <a:ea typeface="Aptos" panose="020B0004020202020204" pitchFamily="34" charset="0"/>
                          <a:cs typeface="Arial" panose="020B0604020202020204" pitchFamily="34" charset="0"/>
                        </a:rPr>
                        <a:t>Checked box</a:t>
                      </a:r>
                      <a:b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br>
                      <a:endPar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2400" b="0" i="0" u="none" strike="noStrike" kern="100" cap="none" spc="0" normalizeH="0" baseline="0" noProof="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600" b="0" i="0" u="none" strike="noStrike" kern="100" cap="none" spc="0" normalizeH="0" baseline="0" noProof="0">
                          <a:ln>
                            <a:noFill/>
                          </a:ln>
                          <a:solidFill>
                            <a:srgbClr val="FFFFFF"/>
                          </a:solidFill>
                          <a:effectLst/>
                          <a:uLnTx/>
                          <a:uFillTx/>
                          <a:latin typeface="+mn-lt"/>
                          <a:ea typeface="Aptos" panose="020B0004020202020204" pitchFamily="34" charset="0"/>
                          <a:cs typeface="Arial" panose="020B0604020202020204" pitchFamily="34" charset="0"/>
                        </a:rPr>
                        <a:t>empty checkbox</a:t>
                      </a:r>
                      <a:endPar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2400" b="0" i="0" u="none" strike="noStrike" kern="100" cap="none" spc="0" normalizeH="0" baseline="0" noProof="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600" b="0" i="0" u="none" strike="noStrike" kern="100" cap="none" spc="0" normalizeH="0" baseline="0" noProof="0">
                          <a:ln>
                            <a:noFill/>
                          </a:ln>
                          <a:solidFill>
                            <a:srgbClr val="FFFFFF"/>
                          </a:solidFill>
                          <a:effectLst/>
                          <a:uLnTx/>
                          <a:uFillTx/>
                          <a:latin typeface="+mn-lt"/>
                          <a:ea typeface="Aptos" panose="020B0004020202020204" pitchFamily="34" charset="0"/>
                          <a:cs typeface="Arial" panose="020B0604020202020204" pitchFamily="34" charset="0"/>
                        </a:rPr>
                        <a:t>empty checkbox</a:t>
                      </a:r>
                      <a:endPar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2400" b="0" i="0" u="none" strike="noStrike" kern="100" cap="none" spc="0" normalizeH="0" baseline="0" noProof="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600" b="0" i="0" u="none" strike="noStrike" kern="100" cap="none" spc="0" normalizeH="0" baseline="0" noProof="0">
                          <a:ln>
                            <a:noFill/>
                          </a:ln>
                          <a:solidFill>
                            <a:srgbClr val="FFFFFF"/>
                          </a:solidFill>
                          <a:effectLst/>
                          <a:uLnTx/>
                          <a:uFillTx/>
                          <a:latin typeface="+mn-lt"/>
                          <a:ea typeface="Aptos" panose="020B0004020202020204" pitchFamily="34" charset="0"/>
                          <a:cs typeface="Arial" panose="020B0604020202020204" pitchFamily="34" charset="0"/>
                        </a:rPr>
                        <a:t>empty checkbox</a:t>
                      </a:r>
                      <a:endPar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615107765"/>
                  </a:ext>
                </a:extLst>
              </a:tr>
              <a:tr h="514679">
                <a:tc>
                  <a:txBody>
                    <a:bodyPr/>
                    <a:lstStyle/>
                    <a:p>
                      <a:r>
                        <a:rPr lang="en-US" sz="1800" b="0" dirty="0">
                          <a:solidFill>
                            <a:schemeClr val="tx1"/>
                          </a:solidFill>
                        </a:rPr>
                        <a:t>Previous Year Funds</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2400" b="0" i="0" u="none" strike="noStrike" kern="100" cap="none" spc="0" normalizeH="0" baseline="0" noProof="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600" b="0" i="0" u="none" strike="noStrike" kern="100" cap="none" spc="0" normalizeH="0" baseline="0" noProof="0">
                          <a:ln>
                            <a:noFill/>
                          </a:ln>
                          <a:solidFill>
                            <a:srgbClr val="FFFFFF"/>
                          </a:solidFill>
                          <a:effectLst/>
                          <a:uLnTx/>
                          <a:uFillTx/>
                          <a:latin typeface="+mn-lt"/>
                          <a:ea typeface="Aptos" panose="020B0004020202020204" pitchFamily="34" charset="0"/>
                          <a:cs typeface="Arial" panose="020B0604020202020204" pitchFamily="34" charset="0"/>
                        </a:rPr>
                        <a:t>empty checkbox</a:t>
                      </a:r>
                      <a:endPar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2400" b="0" i="0" u="none" strike="noStrike" kern="100" cap="none" spc="0" normalizeH="0" baseline="0" noProof="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600" b="0" i="0" u="none" strike="noStrike" kern="100" cap="none" spc="0" normalizeH="0" baseline="0" noProof="0">
                          <a:ln>
                            <a:noFill/>
                          </a:ln>
                          <a:solidFill>
                            <a:srgbClr val="FFFFFF"/>
                          </a:solidFill>
                          <a:effectLst/>
                          <a:uLnTx/>
                          <a:uFillTx/>
                          <a:latin typeface="+mn-lt"/>
                          <a:ea typeface="Aptos" panose="020B0004020202020204" pitchFamily="34" charset="0"/>
                          <a:cs typeface="Arial" panose="020B0604020202020204" pitchFamily="34" charset="0"/>
                        </a:rPr>
                        <a:t>empty checkbox</a:t>
                      </a:r>
                      <a:endPar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2400" b="0" i="0" u="none" strike="noStrike" kern="100" cap="none" spc="0" normalizeH="0" baseline="0" noProof="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600" b="0" i="0" u="none" strike="noStrike" kern="100" cap="none" spc="0" normalizeH="0" baseline="0" noProof="0">
                          <a:ln>
                            <a:noFill/>
                          </a:ln>
                          <a:solidFill>
                            <a:srgbClr val="FFFFFF"/>
                          </a:solidFill>
                          <a:effectLst/>
                          <a:uLnTx/>
                          <a:uFillTx/>
                          <a:latin typeface="+mn-lt"/>
                          <a:ea typeface="Aptos" panose="020B0004020202020204" pitchFamily="34" charset="0"/>
                          <a:cs typeface="Arial" panose="020B0604020202020204" pitchFamily="34" charset="0"/>
                        </a:rPr>
                        <a:t>empty checkbox</a:t>
                      </a:r>
                      <a:endPar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empty checkbox</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empty checkbox</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empty checkbox</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empty checkbox</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6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empty checkbox</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1360728714"/>
                  </a:ext>
                </a:extLst>
              </a:tr>
            </a:tbl>
          </a:graphicData>
        </a:graphic>
      </p:graphicFrame>
    </p:spTree>
    <p:extLst>
      <p:ext uri="{BB962C8B-B14F-4D97-AF65-F5344CB8AC3E}">
        <p14:creationId xmlns:p14="http://schemas.microsoft.com/office/powerpoint/2010/main" val="1675401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17AD7-C2CA-D3BC-57D0-025B27C01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55ADEA-0884-3854-A01F-98E155636741}"/>
              </a:ext>
            </a:extLst>
          </p:cNvPr>
          <p:cNvSpPr>
            <a:spLocks noGrp="1"/>
          </p:cNvSpPr>
          <p:nvPr>
            <p:ph type="title"/>
          </p:nvPr>
        </p:nvSpPr>
        <p:spPr/>
        <p:txBody>
          <a:bodyPr lIns="0" tIns="0" rIns="0" bIns="0" anchor="t"/>
          <a:lstStyle/>
          <a:p>
            <a:r>
              <a:rPr lang="en-US" dirty="0">
                <a:latin typeface="Aptos Narrow"/>
              </a:rPr>
              <a:t>FY27 ESEA Consolidated (4 of 4)</a:t>
            </a:r>
          </a:p>
        </p:txBody>
      </p:sp>
      <p:sp>
        <p:nvSpPr>
          <p:cNvPr id="3" name="Text Placeholder 2">
            <a:extLst>
              <a:ext uri="{FF2B5EF4-FFF2-40B4-BE49-F238E27FC236}">
                <a16:creationId xmlns:a16="http://schemas.microsoft.com/office/drawing/2014/main" id="{A84F0409-DF51-E718-BE89-F10D8DD47D8A}"/>
              </a:ext>
            </a:extLst>
          </p:cNvPr>
          <p:cNvSpPr>
            <a:spLocks noGrp="1"/>
          </p:cNvSpPr>
          <p:nvPr>
            <p:ph type="body" sz="quarter" idx="11"/>
          </p:nvPr>
        </p:nvSpPr>
        <p:spPr/>
        <p:txBody>
          <a:bodyPr/>
          <a:lstStyle/>
          <a:p>
            <a:r>
              <a:rPr lang="en-US" dirty="0"/>
              <a:t>Allocations- Refused Funds</a:t>
            </a:r>
          </a:p>
        </p:txBody>
      </p:sp>
      <p:sp>
        <p:nvSpPr>
          <p:cNvPr id="8" name="Text Placeholder 7">
            <a:extLst>
              <a:ext uri="{FF2B5EF4-FFF2-40B4-BE49-F238E27FC236}">
                <a16:creationId xmlns:a16="http://schemas.microsoft.com/office/drawing/2014/main" id="{9E9E7C7C-5C7A-3128-321E-9F92BEE5771D}"/>
              </a:ext>
            </a:extLst>
          </p:cNvPr>
          <p:cNvSpPr>
            <a:spLocks noGrp="1"/>
          </p:cNvSpPr>
          <p:nvPr>
            <p:ph type="body" sz="quarter" idx="12"/>
          </p:nvPr>
        </p:nvSpPr>
        <p:spPr>
          <a:xfrm>
            <a:off x="320115" y="1460874"/>
            <a:ext cx="11524992" cy="901007"/>
          </a:xfrm>
        </p:spPr>
        <p:txBody>
          <a:bodyPr/>
          <a:lstStyle/>
          <a:p>
            <a:r>
              <a:rPr lang="en-US" dirty="0">
                <a:latin typeface="Aptos Narrow"/>
              </a:rPr>
              <a:t>Complete the required fields to confirm the refusal.</a:t>
            </a:r>
          </a:p>
          <a:p>
            <a:r>
              <a:rPr lang="en-US" dirty="0">
                <a:latin typeface="Aptos Narrow"/>
              </a:rPr>
              <a:t>Save the Allocations page.</a:t>
            </a:r>
          </a:p>
        </p:txBody>
      </p:sp>
      <p:sp>
        <p:nvSpPr>
          <p:cNvPr id="6" name="Text Placeholder 5">
            <a:extLst>
              <a:ext uri="{FF2B5EF4-FFF2-40B4-BE49-F238E27FC236}">
                <a16:creationId xmlns:a16="http://schemas.microsoft.com/office/drawing/2014/main" id="{AD56B121-6019-2C58-C241-5404F90D3F6B}"/>
              </a:ext>
              <a:ext uri="{C183D7F6-B498-43B3-948B-1728B52AA6E4}">
                <adec:decorative xmlns:adec="http://schemas.microsoft.com/office/drawing/2017/decorative" val="1"/>
              </a:ext>
            </a:extLst>
          </p:cNvPr>
          <p:cNvSpPr>
            <a:spLocks noGrp="1"/>
          </p:cNvSpPr>
          <p:nvPr>
            <p:ph type="body" sz="quarter" idx="14"/>
          </p:nvPr>
        </p:nvSpPr>
        <p:spPr>
          <a:xfrm>
            <a:off x="443812" y="2484188"/>
            <a:ext cx="11538510" cy="1162050"/>
          </a:xfrm>
          <a:ln>
            <a:noFill/>
          </a:ln>
        </p:spPr>
        <p:txBody>
          <a:bodyPr lIns="91440"/>
          <a:lstStyle/>
          <a:p>
            <a:pPr marL="0" indent="0">
              <a:buNone/>
            </a:pPr>
            <a:r>
              <a:rPr lang="en-US" sz="1300" dirty="0">
                <a:solidFill>
                  <a:schemeClr val="tx1">
                    <a:lumMod val="75000"/>
                    <a:lumOff val="25000"/>
                  </a:schemeClr>
                </a:solidFill>
                <a:latin typeface="Arial Nova" panose="020F0502020204030204" pitchFamily="34" charset="0"/>
              </a:rPr>
              <a:t>LEAs are required to engage in timely, meaningful consultation with nonpublic schools before transferring funds out of Title II, Part A and/or Title IV, Part A. ESEA §117(b)(1) and ESEA…</a:t>
            </a:r>
          </a:p>
          <a:p>
            <a:pPr marL="0" indent="0">
              <a:buNone/>
            </a:pPr>
            <a:r>
              <a:rPr lang="en-US" sz="1300" dirty="0">
                <a:solidFill>
                  <a:schemeClr val="tx1">
                    <a:lumMod val="75000"/>
                    <a:lumOff val="25000"/>
                  </a:schemeClr>
                </a:solidFill>
                <a:latin typeface="Arial Nova" panose="020F0502020204030204" pitchFamily="34" charset="0"/>
              </a:rPr>
              <a:t>Districts receiving a Title IV-A allocation of $30K or more must conduct a comprehensive needs assessment prior to receiving its allocation. A subsequent needs assessment to examine its needs…</a:t>
            </a:r>
          </a:p>
          <a:p>
            <a:pPr marL="0" indent="0">
              <a:buNone/>
            </a:pPr>
            <a:r>
              <a:rPr lang="en-US" sz="1300" dirty="0">
                <a:solidFill>
                  <a:schemeClr val="tx1">
                    <a:lumMod val="75000"/>
                    <a:lumOff val="25000"/>
                  </a:schemeClr>
                </a:solidFill>
              </a:rPr>
              <a:t>✅</a:t>
            </a:r>
            <a:r>
              <a:rPr lang="en-US" sz="1300" dirty="0">
                <a:solidFill>
                  <a:schemeClr val="tx1">
                    <a:lumMod val="75000"/>
                    <a:lumOff val="25000"/>
                  </a:schemeClr>
                </a:solidFill>
                <a:latin typeface="Arial Nova" panose="020B0504020202020204" pitchFamily="34" charset="0"/>
              </a:rPr>
              <a:t>The school district hereby resolves through a Board resolution not to apply for the fund specified above for the current Fiscal Year. </a:t>
            </a:r>
            <a:r>
              <a:rPr lang="en-US" sz="1300" dirty="0">
                <a:solidFill>
                  <a:schemeClr val="bg1"/>
                </a:solidFill>
                <a:latin typeface="Arial Nova" panose="020B0504020202020204" pitchFamily="34" charset="0"/>
              </a:rPr>
              <a:t>{checkbox is checked}</a:t>
            </a:r>
          </a:p>
        </p:txBody>
      </p:sp>
      <p:pic>
        <p:nvPicPr>
          <p:cNvPr id="15" name="Picture Placeholder 14" descr="Screenshot: Fields for individual certifying, title, board resolution date, and explanation.">
            <a:extLst>
              <a:ext uri="{FF2B5EF4-FFF2-40B4-BE49-F238E27FC236}">
                <a16:creationId xmlns:a16="http://schemas.microsoft.com/office/drawing/2014/main" id="{ED1EFB81-7F64-061F-AFBC-9633F03093DC}"/>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t="-1704" b="-3107"/>
          <a:stretch>
            <a:fillRect/>
          </a:stretch>
        </p:blipFill>
        <p:spPr>
          <a:xfrm>
            <a:off x="443812" y="3768545"/>
            <a:ext cx="8571030" cy="2258204"/>
          </a:xfrm>
          <a:prstGeom prst="rect">
            <a:avLst/>
          </a:prstGeom>
        </p:spPr>
      </p:pic>
    </p:spTree>
    <p:extLst>
      <p:ext uri="{BB962C8B-B14F-4D97-AF65-F5344CB8AC3E}">
        <p14:creationId xmlns:p14="http://schemas.microsoft.com/office/powerpoint/2010/main" val="1555466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72D70-DFD2-FD00-15FD-8AF0376C0134}"/>
              </a:ext>
            </a:extLst>
          </p:cNvPr>
          <p:cNvSpPr>
            <a:spLocks noGrp="1"/>
          </p:cNvSpPr>
          <p:nvPr>
            <p:ph type="title"/>
          </p:nvPr>
        </p:nvSpPr>
        <p:spPr/>
        <p:txBody>
          <a:bodyPr lIns="0" tIns="0" rIns="0" bIns="0" anchor="t"/>
          <a:lstStyle/>
          <a:p>
            <a:r>
              <a:rPr lang="en-US" sz="3200" dirty="0">
                <a:latin typeface="Aptos Narrow"/>
              </a:rPr>
              <a:t>Non-Public Consultation (1 of 3)</a:t>
            </a:r>
          </a:p>
        </p:txBody>
      </p:sp>
      <p:sp>
        <p:nvSpPr>
          <p:cNvPr id="4" name="Text Placeholder 3">
            <a:extLst>
              <a:ext uri="{FF2B5EF4-FFF2-40B4-BE49-F238E27FC236}">
                <a16:creationId xmlns:a16="http://schemas.microsoft.com/office/drawing/2014/main" id="{5EE24563-C34B-10B2-54A9-4130EF582B3F}"/>
              </a:ext>
            </a:extLst>
          </p:cNvPr>
          <p:cNvSpPr>
            <a:spLocks noGrp="1"/>
          </p:cNvSpPr>
          <p:nvPr>
            <p:ph type="body" sz="quarter" idx="12"/>
          </p:nvPr>
        </p:nvSpPr>
        <p:spPr>
          <a:xfrm>
            <a:off x="447908" y="1113030"/>
            <a:ext cx="11261072" cy="4683883"/>
          </a:xfrm>
        </p:spPr>
        <p:txBody>
          <a:bodyPr lIns="0" tIns="0" rIns="0" bIns="0" anchor="t"/>
          <a:lstStyle/>
          <a:p>
            <a:pPr>
              <a:lnSpc>
                <a:spcPct val="100000"/>
              </a:lnSpc>
              <a:spcBef>
                <a:spcPts val="1200"/>
              </a:spcBef>
              <a:spcAft>
                <a:spcPts val="1100"/>
              </a:spcAft>
            </a:pPr>
            <a:r>
              <a:rPr lang="en-US" dirty="0">
                <a:latin typeface="Aptos Narrow"/>
                <a:cs typeface="Times New Roman"/>
              </a:rPr>
              <a:t>LEAs are required to engage in timely and meaningful consultation with nonpublic school officials to determine their needs and the services the LEA will provide. The nonpublic equitable share is calculated in the ESEA application and varies by title. </a:t>
            </a:r>
          </a:p>
          <a:p>
            <a:pPr>
              <a:lnSpc>
                <a:spcPct val="100000"/>
              </a:lnSpc>
              <a:spcBef>
                <a:spcPts val="1200"/>
              </a:spcBef>
              <a:spcAft>
                <a:spcPts val="1100"/>
              </a:spcAft>
            </a:pPr>
            <a:r>
              <a:rPr lang="en-US" dirty="0">
                <a:latin typeface="Aptos Narrow"/>
                <a:cs typeface="Times New Roman"/>
              </a:rPr>
              <a:t>For Title I, Part A, LEAs are required to identify the number of students who reside in their district and attend nonpublic schools either inside or outside of their geographic area. The equitable share is calculated in Title I, Part A, Eligibility based on information the LEA enters. </a:t>
            </a:r>
          </a:p>
          <a:p>
            <a:pPr>
              <a:lnSpc>
                <a:spcPct val="100000"/>
              </a:lnSpc>
              <a:spcBef>
                <a:spcPts val="1200"/>
              </a:spcBef>
              <a:spcAft>
                <a:spcPts val="1100"/>
              </a:spcAft>
            </a:pPr>
            <a:r>
              <a:rPr lang="en-US" dirty="0">
                <a:latin typeface="Aptos Narrow"/>
                <a:cs typeface="Times New Roman"/>
              </a:rPr>
              <a:t>For Title II, Part A; Title III; Title III Immigrant; and Title IV, Part A, the calculation is based on information the nonpublic schools enter on the Nonpublic Enrollment Report and includes only those nonpublic schools located in an LEAs geographic area. </a:t>
            </a:r>
            <a:endParaRPr lang="en-US" dirty="0">
              <a:latin typeface="Aptos Narrow"/>
            </a:endParaRPr>
          </a:p>
        </p:txBody>
      </p:sp>
      <p:sp>
        <p:nvSpPr>
          <p:cNvPr id="5" name="Slide Number Placeholder 4">
            <a:extLst>
              <a:ext uri="{FF2B5EF4-FFF2-40B4-BE49-F238E27FC236}">
                <a16:creationId xmlns:a16="http://schemas.microsoft.com/office/drawing/2014/main" id="{897CBB7E-1D71-E638-1322-D4EB5EE8FF73}"/>
              </a:ext>
            </a:extLst>
          </p:cNvPr>
          <p:cNvSpPr>
            <a:spLocks noGrp="1"/>
          </p:cNvSpPr>
          <p:nvPr>
            <p:ph type="sldNum" sz="quarter" idx="4294967295"/>
          </p:nvPr>
        </p:nvSpPr>
        <p:spPr>
          <a:xfrm>
            <a:off x="9448800" y="6257925"/>
            <a:ext cx="2743200" cy="365125"/>
          </a:xfrm>
          <a:prstGeom prst="rect">
            <a:avLst/>
          </a:prstGeom>
        </p:spPr>
        <p:txBody>
          <a:bodyPr/>
          <a:lstStyle/>
          <a:p>
            <a:fld id="{A3D1C70C-36A2-44FC-A083-98959550CFF4}" type="slidenum">
              <a:rPr lang="en-US" smtClean="0"/>
              <a:t>14</a:t>
            </a:fld>
            <a:endParaRPr lang="en-US"/>
          </a:p>
        </p:txBody>
      </p:sp>
    </p:spTree>
    <p:extLst>
      <p:ext uri="{BB962C8B-B14F-4D97-AF65-F5344CB8AC3E}">
        <p14:creationId xmlns:p14="http://schemas.microsoft.com/office/powerpoint/2010/main" val="3470691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90B1F0-A950-3946-6DC2-D30706495F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64788B-888D-69C7-AABA-A6A2960894D1}"/>
              </a:ext>
            </a:extLst>
          </p:cNvPr>
          <p:cNvSpPr>
            <a:spLocks noGrp="1"/>
          </p:cNvSpPr>
          <p:nvPr>
            <p:ph type="title"/>
          </p:nvPr>
        </p:nvSpPr>
        <p:spPr/>
        <p:txBody>
          <a:bodyPr lIns="0" tIns="0" rIns="0" bIns="0" anchor="t"/>
          <a:lstStyle/>
          <a:p>
            <a:r>
              <a:rPr lang="en-US" sz="3200" dirty="0">
                <a:latin typeface="Aptos Narrow"/>
              </a:rPr>
              <a:t>Non-Public Consultation (2 of 3)</a:t>
            </a:r>
          </a:p>
        </p:txBody>
      </p:sp>
      <p:sp>
        <p:nvSpPr>
          <p:cNvPr id="4" name="Text Placeholder 3">
            <a:extLst>
              <a:ext uri="{FF2B5EF4-FFF2-40B4-BE49-F238E27FC236}">
                <a16:creationId xmlns:a16="http://schemas.microsoft.com/office/drawing/2014/main" id="{023437DC-C8FF-C387-D9C9-37E721E20F92}"/>
              </a:ext>
            </a:extLst>
          </p:cNvPr>
          <p:cNvSpPr>
            <a:spLocks noGrp="1"/>
          </p:cNvSpPr>
          <p:nvPr>
            <p:ph type="body" sz="quarter" idx="12"/>
          </p:nvPr>
        </p:nvSpPr>
        <p:spPr/>
        <p:txBody>
          <a:bodyPr lIns="0" tIns="0" rIns="0" bIns="0" anchor="t"/>
          <a:lstStyle/>
          <a:p>
            <a:pPr>
              <a:lnSpc>
                <a:spcPct val="100000"/>
              </a:lnSpc>
              <a:spcBef>
                <a:spcPts val="1200"/>
              </a:spcBef>
              <a:spcAft>
                <a:spcPts val="1100"/>
              </a:spcAft>
            </a:pPr>
            <a:r>
              <a:rPr lang="en-US" sz="2800" dirty="0">
                <a:latin typeface="Aptos Narrow"/>
                <a:cs typeface="Times New Roman"/>
              </a:rPr>
              <a:t>To ensure equitable services are provided in a timely manner, pursuant to requirement under ESEA, as amended by Every Student Succeed Act (ESSA), a LEA must obligate all funds allocated for equitable services in the year for which they are appropriated. </a:t>
            </a:r>
          </a:p>
          <a:p>
            <a:pPr>
              <a:lnSpc>
                <a:spcPct val="100000"/>
              </a:lnSpc>
              <a:spcBef>
                <a:spcPts val="1200"/>
              </a:spcBef>
              <a:spcAft>
                <a:spcPts val="1100"/>
              </a:spcAft>
            </a:pPr>
            <a:r>
              <a:rPr lang="en-US" sz="2800" dirty="0">
                <a:latin typeface="Aptos Narrow"/>
                <a:cs typeface="Times New Roman"/>
              </a:rPr>
              <a:t>LEAs are required to complete and upload the Nonpublic ESEA Consultation forms in NJ Homeroom.</a:t>
            </a:r>
          </a:p>
        </p:txBody>
      </p:sp>
      <p:sp>
        <p:nvSpPr>
          <p:cNvPr id="5" name="Slide Number Placeholder 4">
            <a:extLst>
              <a:ext uri="{FF2B5EF4-FFF2-40B4-BE49-F238E27FC236}">
                <a16:creationId xmlns:a16="http://schemas.microsoft.com/office/drawing/2014/main" id="{1AE0B566-60EF-889A-2A57-6FDE5D9401DA}"/>
              </a:ext>
            </a:extLst>
          </p:cNvPr>
          <p:cNvSpPr>
            <a:spLocks noGrp="1"/>
          </p:cNvSpPr>
          <p:nvPr>
            <p:ph type="sldNum" sz="quarter" idx="4294967295"/>
          </p:nvPr>
        </p:nvSpPr>
        <p:spPr>
          <a:xfrm>
            <a:off x="9448800" y="6257925"/>
            <a:ext cx="2743200" cy="365125"/>
          </a:xfrm>
          <a:prstGeom prst="rect">
            <a:avLst/>
          </a:prstGeom>
        </p:spPr>
        <p:txBody>
          <a:bodyPr/>
          <a:lstStyle/>
          <a:p>
            <a:fld id="{A3D1C70C-36A2-44FC-A083-98959550CFF4}" type="slidenum">
              <a:rPr lang="en-US" smtClean="0"/>
              <a:t>15</a:t>
            </a:fld>
            <a:endParaRPr lang="en-US"/>
          </a:p>
        </p:txBody>
      </p:sp>
    </p:spTree>
    <p:extLst>
      <p:ext uri="{BB962C8B-B14F-4D97-AF65-F5344CB8AC3E}">
        <p14:creationId xmlns:p14="http://schemas.microsoft.com/office/powerpoint/2010/main" val="676161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C9DF1-8EF6-BD31-AB95-22C81E81E9DA}"/>
              </a:ext>
            </a:extLst>
          </p:cNvPr>
          <p:cNvSpPr>
            <a:spLocks noGrp="1"/>
          </p:cNvSpPr>
          <p:nvPr>
            <p:ph type="title"/>
          </p:nvPr>
        </p:nvSpPr>
        <p:spPr/>
        <p:txBody>
          <a:bodyPr lIns="0" tIns="0" rIns="0" bIns="0" anchor="t"/>
          <a:lstStyle/>
          <a:p>
            <a:r>
              <a:rPr lang="en-US" dirty="0">
                <a:latin typeface="Aptos Narrow"/>
              </a:rPr>
              <a:t>Non-Public Consultation (3 of 3)</a:t>
            </a:r>
          </a:p>
        </p:txBody>
      </p:sp>
      <p:sp>
        <p:nvSpPr>
          <p:cNvPr id="4" name="Text Placeholder 3">
            <a:extLst>
              <a:ext uri="{FF2B5EF4-FFF2-40B4-BE49-F238E27FC236}">
                <a16:creationId xmlns:a16="http://schemas.microsoft.com/office/drawing/2014/main" id="{8931CBCF-9C40-6038-6B19-A7B7CA4A29BC}"/>
              </a:ext>
            </a:extLst>
          </p:cNvPr>
          <p:cNvSpPr>
            <a:spLocks noGrp="1"/>
          </p:cNvSpPr>
          <p:nvPr>
            <p:ph type="body" sz="quarter" idx="12"/>
          </p:nvPr>
        </p:nvSpPr>
        <p:spPr/>
        <p:txBody>
          <a:bodyPr lIns="0" tIns="0" rIns="0" bIns="0" anchor="t"/>
          <a:lstStyle/>
          <a:p>
            <a:pPr>
              <a:lnSpc>
                <a:spcPts val="4200"/>
              </a:lnSpc>
              <a:spcBef>
                <a:spcPts val="0"/>
              </a:spcBef>
            </a:pPr>
            <a:r>
              <a:rPr lang="en-US" sz="3600" dirty="0">
                <a:solidFill>
                  <a:schemeClr val="tx1"/>
                </a:solidFill>
                <a:latin typeface="Aptos Narrow"/>
              </a:rPr>
              <a:t>For programmatic questions regarding the provision of equitable services please consult the NJDOE</a:t>
            </a:r>
            <a:r>
              <a:rPr lang="en-US" sz="3600" dirty="0">
                <a:solidFill>
                  <a:srgbClr val="4179A8"/>
                </a:solidFill>
                <a:latin typeface="Aptos Narrow"/>
              </a:rPr>
              <a:t> </a:t>
            </a:r>
            <a:r>
              <a:rPr lang="en-US" sz="3600" dirty="0">
                <a:solidFill>
                  <a:srgbClr val="000000"/>
                </a:solidFill>
                <a:latin typeface="Aptos Narrow"/>
                <a:hlinkClick r:id="rId3"/>
              </a:rPr>
              <a:t>Nonpublic Consultation Toolkit</a:t>
            </a:r>
            <a:r>
              <a:rPr lang="en-US" sz="3600" dirty="0">
                <a:solidFill>
                  <a:srgbClr val="4179A8"/>
                </a:solidFill>
                <a:latin typeface="Aptos Narrow"/>
              </a:rPr>
              <a:t> </a:t>
            </a:r>
            <a:r>
              <a:rPr lang="en-US" sz="3600" dirty="0">
                <a:solidFill>
                  <a:schemeClr val="tx1"/>
                </a:solidFill>
                <a:latin typeface="Aptos Narrow"/>
              </a:rPr>
              <a:t>or email the ESEA Nonpublic Ombudsman </a:t>
            </a:r>
          </a:p>
          <a:p>
            <a:pPr>
              <a:lnSpc>
                <a:spcPts val="4200"/>
              </a:lnSpc>
              <a:spcBef>
                <a:spcPts val="0"/>
              </a:spcBef>
            </a:pPr>
            <a:r>
              <a:rPr lang="en-US" sz="3600" dirty="0">
                <a:solidFill>
                  <a:srgbClr val="000000"/>
                </a:solidFill>
                <a:latin typeface="Aptos Narrow"/>
                <a:hlinkClick r:id="rId4"/>
              </a:rPr>
              <a:t>Ombudsman.NonPublic@doe.nj.gov</a:t>
            </a:r>
            <a:endParaRPr lang="en-US" sz="3600" dirty="0">
              <a:solidFill>
                <a:srgbClr val="000000"/>
              </a:solidFill>
              <a:latin typeface="Aptos Narrow"/>
            </a:endParaRPr>
          </a:p>
        </p:txBody>
      </p:sp>
      <p:sp>
        <p:nvSpPr>
          <p:cNvPr id="5" name="Slide Number Placeholder 4">
            <a:extLst>
              <a:ext uri="{FF2B5EF4-FFF2-40B4-BE49-F238E27FC236}">
                <a16:creationId xmlns:a16="http://schemas.microsoft.com/office/drawing/2014/main" id="{A04E0561-D4AF-0B67-4F6A-73E871E1C483}"/>
              </a:ext>
            </a:extLst>
          </p:cNvPr>
          <p:cNvSpPr>
            <a:spLocks noGrp="1"/>
          </p:cNvSpPr>
          <p:nvPr>
            <p:ph type="sldNum" sz="quarter" idx="4294967295"/>
          </p:nvPr>
        </p:nvSpPr>
        <p:spPr>
          <a:xfrm>
            <a:off x="9448800" y="6257925"/>
            <a:ext cx="2743200" cy="365125"/>
          </a:xfrm>
          <a:prstGeom prst="rect">
            <a:avLst/>
          </a:prstGeom>
        </p:spPr>
        <p:txBody>
          <a:bodyPr/>
          <a:lstStyle/>
          <a:p>
            <a:fld id="{A3D1C70C-36A2-44FC-A083-98959550CFF4}" type="slidenum">
              <a:rPr lang="en-US" smtClean="0"/>
              <a:t>16</a:t>
            </a:fld>
            <a:endParaRPr lang="en-US"/>
          </a:p>
        </p:txBody>
      </p:sp>
    </p:spTree>
    <p:extLst>
      <p:ext uri="{BB962C8B-B14F-4D97-AF65-F5344CB8AC3E}">
        <p14:creationId xmlns:p14="http://schemas.microsoft.com/office/powerpoint/2010/main" val="2242434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91A95-ECE3-8951-3265-52FF9F53E5A7}"/>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4253F2C8-DCAE-8D5B-1684-CB7D97B7ACAB}"/>
              </a:ext>
            </a:extLst>
          </p:cNvPr>
          <p:cNvSpPr>
            <a:spLocks noGrp="1"/>
          </p:cNvSpPr>
          <p:nvPr>
            <p:ph type="title"/>
          </p:nvPr>
        </p:nvSpPr>
        <p:spPr/>
        <p:txBody>
          <a:bodyPr lIns="0" tIns="0" rIns="0" bIns="0" anchor="t"/>
          <a:lstStyle/>
          <a:p>
            <a:r>
              <a:rPr lang="en-US" dirty="0">
                <a:latin typeface="Aptos Narrow"/>
              </a:rPr>
              <a:t>NJGMS Getting Started Guide</a:t>
            </a:r>
            <a:endParaRPr lang="en-US" dirty="0"/>
          </a:p>
        </p:txBody>
      </p:sp>
      <p:sp>
        <p:nvSpPr>
          <p:cNvPr id="9" name="Text Placeholder 8">
            <a:extLst>
              <a:ext uri="{FF2B5EF4-FFF2-40B4-BE49-F238E27FC236}">
                <a16:creationId xmlns:a16="http://schemas.microsoft.com/office/drawing/2014/main" id="{3C2DFEFF-6B43-7381-09A6-203EB020A517}"/>
              </a:ext>
            </a:extLst>
          </p:cNvPr>
          <p:cNvSpPr>
            <a:spLocks noGrp="1"/>
          </p:cNvSpPr>
          <p:nvPr>
            <p:ph type="body" sz="quarter" idx="11"/>
          </p:nvPr>
        </p:nvSpPr>
        <p:spPr/>
        <p:txBody>
          <a:bodyPr lIns="0" tIns="0" rIns="0" bIns="0" anchor="t"/>
          <a:lstStyle/>
          <a:p>
            <a:r>
              <a:rPr lang="en-US" dirty="0">
                <a:latin typeface="Aptos Narrow"/>
              </a:rPr>
              <a:t>FY27 Needs Assessment</a:t>
            </a:r>
            <a:endParaRPr lang="en-US" dirty="0"/>
          </a:p>
        </p:txBody>
      </p:sp>
    </p:spTree>
    <p:extLst>
      <p:ext uri="{BB962C8B-B14F-4D97-AF65-F5344CB8AC3E}">
        <p14:creationId xmlns:p14="http://schemas.microsoft.com/office/powerpoint/2010/main" val="2752578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5A7BBF-079B-96A4-C9CB-B93C14A32A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0FD1D6-80D1-337B-9754-FA8DE721049D}"/>
              </a:ext>
            </a:extLst>
          </p:cNvPr>
          <p:cNvSpPr>
            <a:spLocks noGrp="1"/>
          </p:cNvSpPr>
          <p:nvPr>
            <p:ph type="title"/>
          </p:nvPr>
        </p:nvSpPr>
        <p:spPr/>
        <p:txBody>
          <a:bodyPr lIns="0" tIns="0" rIns="0" bIns="0" anchor="t"/>
          <a:lstStyle/>
          <a:p>
            <a:r>
              <a:rPr lang="en-US" dirty="0">
                <a:latin typeface="Aptos Narrow"/>
              </a:rPr>
              <a:t>FY27 Needs Assessment (1 of 3)</a:t>
            </a:r>
            <a:endParaRPr lang="en-US" dirty="0"/>
          </a:p>
        </p:txBody>
      </p:sp>
      <p:sp>
        <p:nvSpPr>
          <p:cNvPr id="3" name="Text Placeholder 2">
            <a:extLst>
              <a:ext uri="{FF2B5EF4-FFF2-40B4-BE49-F238E27FC236}">
                <a16:creationId xmlns:a16="http://schemas.microsoft.com/office/drawing/2014/main" id="{965B2649-ABD8-CBE0-8C70-E77CEF9B2B73}"/>
              </a:ext>
            </a:extLst>
          </p:cNvPr>
          <p:cNvSpPr>
            <a:spLocks noGrp="1"/>
          </p:cNvSpPr>
          <p:nvPr>
            <p:ph type="body" sz="quarter" idx="11"/>
          </p:nvPr>
        </p:nvSpPr>
        <p:spPr/>
        <p:txBody>
          <a:bodyPr lIns="0" tIns="0" rIns="0" bIns="0" anchor="t"/>
          <a:lstStyle/>
          <a:p>
            <a:r>
              <a:rPr lang="en-US" dirty="0">
                <a:latin typeface="Aptos Narrow"/>
              </a:rPr>
              <a:t>Improvements</a:t>
            </a:r>
          </a:p>
        </p:txBody>
      </p:sp>
      <p:sp>
        <p:nvSpPr>
          <p:cNvPr id="4" name="Text Placeholder 3">
            <a:extLst>
              <a:ext uri="{FF2B5EF4-FFF2-40B4-BE49-F238E27FC236}">
                <a16:creationId xmlns:a16="http://schemas.microsoft.com/office/drawing/2014/main" id="{C239E11F-EF03-2D7F-04C7-4C5804F52099}"/>
              </a:ext>
            </a:extLst>
          </p:cNvPr>
          <p:cNvSpPr>
            <a:spLocks noGrp="1"/>
          </p:cNvSpPr>
          <p:nvPr>
            <p:ph type="body" sz="quarter" idx="12"/>
          </p:nvPr>
        </p:nvSpPr>
        <p:spPr/>
        <p:txBody>
          <a:bodyPr/>
          <a:lstStyle/>
          <a:p>
            <a:pPr marL="285750" indent="-285750">
              <a:buFont typeface="Arial"/>
              <a:buChar char="•"/>
            </a:pPr>
            <a:r>
              <a:rPr lang="en-US" sz="2800" dirty="0">
                <a:latin typeface="Aptos Narrow"/>
                <a:ea typeface="Cambria"/>
              </a:rPr>
              <a:t>Several of the text boxes have an increased character count based on feedback from County Reviewers and districts. </a:t>
            </a:r>
          </a:p>
          <a:p>
            <a:pPr marL="285750" indent="-285750">
              <a:buFont typeface="Arial"/>
              <a:buChar char="•"/>
            </a:pPr>
            <a:r>
              <a:rPr lang="en-US" sz="2800" dirty="0">
                <a:latin typeface="Aptos Narrow"/>
                <a:ea typeface="Cambria"/>
              </a:rPr>
              <a:t>The Need Summary page has been moved to last in the sequence.</a:t>
            </a:r>
          </a:p>
          <a:p>
            <a:pPr marL="285750" indent="-285750">
              <a:buFont typeface="Arial"/>
              <a:buChar char="•"/>
            </a:pPr>
            <a:r>
              <a:rPr lang="en-US" sz="2800" dirty="0">
                <a:latin typeface="Aptos Narrow"/>
                <a:ea typeface="Cambria"/>
              </a:rPr>
              <a:t>Error Message will display on the Messages tab if the district did not complete the required fields and/or has at least one identified need. </a:t>
            </a:r>
          </a:p>
        </p:txBody>
      </p:sp>
    </p:spTree>
    <p:extLst>
      <p:ext uri="{BB962C8B-B14F-4D97-AF65-F5344CB8AC3E}">
        <p14:creationId xmlns:p14="http://schemas.microsoft.com/office/powerpoint/2010/main" val="31013162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86442-D73D-A6D4-9936-E9A29606D8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587976-6C95-EDA3-E1B0-159D08C7C392}"/>
              </a:ext>
            </a:extLst>
          </p:cNvPr>
          <p:cNvSpPr>
            <a:spLocks noGrp="1"/>
          </p:cNvSpPr>
          <p:nvPr>
            <p:ph type="title"/>
          </p:nvPr>
        </p:nvSpPr>
        <p:spPr/>
        <p:txBody>
          <a:bodyPr lIns="0" tIns="0" rIns="0" bIns="0" anchor="t"/>
          <a:lstStyle/>
          <a:p>
            <a:r>
              <a:rPr lang="en-US" dirty="0">
                <a:latin typeface="Aptos Narrow"/>
              </a:rPr>
              <a:t>FY27 Needs Assessment (2 of 3)</a:t>
            </a:r>
            <a:endParaRPr lang="en-US" dirty="0"/>
          </a:p>
        </p:txBody>
      </p:sp>
      <p:sp>
        <p:nvSpPr>
          <p:cNvPr id="3" name="Text Placeholder 2">
            <a:extLst>
              <a:ext uri="{FF2B5EF4-FFF2-40B4-BE49-F238E27FC236}">
                <a16:creationId xmlns:a16="http://schemas.microsoft.com/office/drawing/2014/main" id="{B4997EC5-B6DB-8CF4-A477-FA40FDE775ED}"/>
              </a:ext>
            </a:extLst>
          </p:cNvPr>
          <p:cNvSpPr>
            <a:spLocks noGrp="1"/>
          </p:cNvSpPr>
          <p:nvPr>
            <p:ph type="body" sz="quarter" idx="11"/>
          </p:nvPr>
        </p:nvSpPr>
        <p:spPr/>
        <p:txBody>
          <a:bodyPr lIns="0" tIns="0" rIns="0" bIns="0" anchor="t"/>
          <a:lstStyle/>
          <a:p>
            <a:r>
              <a:rPr lang="en-US" dirty="0">
                <a:latin typeface="Aptos Narrow"/>
              </a:rPr>
              <a:t>Identify Needs 1</a:t>
            </a:r>
            <a:r>
              <a:rPr lang="en-US" dirty="0"/>
              <a:t>–</a:t>
            </a:r>
            <a:r>
              <a:rPr lang="en-US" dirty="0">
                <a:latin typeface="Aptos Narrow"/>
              </a:rPr>
              <a:t>5/6</a:t>
            </a:r>
            <a:r>
              <a:rPr lang="en-US" dirty="0"/>
              <a:t>–</a:t>
            </a:r>
            <a:r>
              <a:rPr lang="en-US" dirty="0">
                <a:latin typeface="Aptos Narrow"/>
              </a:rPr>
              <a:t>10</a:t>
            </a:r>
          </a:p>
        </p:txBody>
      </p:sp>
      <p:sp>
        <p:nvSpPr>
          <p:cNvPr id="5" name="Text Placeholder 4">
            <a:extLst>
              <a:ext uri="{FF2B5EF4-FFF2-40B4-BE49-F238E27FC236}">
                <a16:creationId xmlns:a16="http://schemas.microsoft.com/office/drawing/2014/main" id="{0BFCBB1D-D210-227D-6C11-103A46C3AAC5}"/>
              </a:ext>
            </a:extLst>
          </p:cNvPr>
          <p:cNvSpPr>
            <a:spLocks noGrp="1"/>
          </p:cNvSpPr>
          <p:nvPr>
            <p:ph type="body" sz="quarter" idx="14"/>
          </p:nvPr>
        </p:nvSpPr>
        <p:spPr>
          <a:xfrm>
            <a:off x="179705" y="1587747"/>
            <a:ext cx="5400675" cy="3977640"/>
          </a:xfrm>
        </p:spPr>
        <p:txBody>
          <a:bodyPr/>
          <a:lstStyle/>
          <a:p>
            <a:pPr marL="285750" indent="-285750">
              <a:buFont typeface="Arial"/>
              <a:buChar char="•"/>
            </a:pPr>
            <a:r>
              <a:rPr lang="en-US" sz="2000" dirty="0">
                <a:latin typeface="Aptos Narrow"/>
                <a:ea typeface="Cambria"/>
              </a:rPr>
              <a:t> Input at least one (required) or more needs, up to ten total.</a:t>
            </a:r>
          </a:p>
          <a:p>
            <a:pPr marL="285750" indent="-285750">
              <a:buFont typeface="Arial"/>
              <a:buChar char="•"/>
            </a:pPr>
            <a:r>
              <a:rPr lang="en-US" sz="2000" dirty="0">
                <a:latin typeface="Aptos Narrow"/>
                <a:ea typeface="Cambria"/>
              </a:rPr>
              <a:t>Once you Identify your Need(s), the following fields are required:</a:t>
            </a:r>
          </a:p>
          <a:p>
            <a:pPr marL="742950" lvl="1" indent="-285750">
              <a:buFont typeface="Courier New"/>
              <a:buChar char="o"/>
            </a:pPr>
            <a:r>
              <a:rPr lang="en-US" sz="2000" dirty="0">
                <a:latin typeface="Aptos Narrow"/>
                <a:ea typeface="Cambria"/>
              </a:rPr>
              <a:t>Description of Need</a:t>
            </a:r>
          </a:p>
          <a:p>
            <a:pPr marL="742950" lvl="1" indent="-285750">
              <a:buFont typeface="Courier New"/>
              <a:buChar char="o"/>
            </a:pPr>
            <a:r>
              <a:rPr lang="en-US" sz="2000" dirty="0">
                <a:latin typeface="Aptos Narrow"/>
                <a:ea typeface="Cambria"/>
              </a:rPr>
              <a:t>ESEA Funding Source</a:t>
            </a:r>
            <a:endParaRPr lang="en-US" sz="2000" dirty="0">
              <a:latin typeface="Aptos Narrow"/>
            </a:endParaRPr>
          </a:p>
          <a:p>
            <a:pPr marL="742950" lvl="1" indent="-285750">
              <a:buFont typeface="Courier New"/>
              <a:buChar char="o"/>
            </a:pPr>
            <a:r>
              <a:rPr lang="en-US" sz="2000" dirty="0">
                <a:latin typeface="Aptos Narrow"/>
                <a:ea typeface="Cambria"/>
              </a:rPr>
              <a:t>Identify Qualitive and Quantitative data sources.</a:t>
            </a:r>
          </a:p>
          <a:p>
            <a:pPr marL="742950" lvl="1" indent="-285750">
              <a:buFont typeface="Courier New"/>
              <a:buChar char="o"/>
            </a:pPr>
            <a:r>
              <a:rPr lang="en-US" sz="2000" dirty="0">
                <a:latin typeface="Aptos Narrow"/>
                <a:ea typeface="Cambria"/>
              </a:rPr>
              <a:t>Root Causes</a:t>
            </a:r>
          </a:p>
          <a:p>
            <a:pPr marL="285750" indent="-285750">
              <a:buFont typeface="Arial"/>
              <a:buChar char="•"/>
            </a:pPr>
            <a:r>
              <a:rPr lang="en-US" sz="2000" dirty="0">
                <a:latin typeface="Aptos Narrow"/>
                <a:ea typeface="Cambria"/>
              </a:rPr>
              <a:t>Save the page after each Need is Identified and all required fields for that need are completed.</a:t>
            </a:r>
          </a:p>
        </p:txBody>
      </p:sp>
      <p:pic>
        <p:nvPicPr>
          <p:cNvPr id="8" name="Picture Placeholder 7" descr="Screenshot: input fields to identify needs, description of needs, quantitative and qualitative data, root causes, and interventions.">
            <a:extLst>
              <a:ext uri="{FF2B5EF4-FFF2-40B4-BE49-F238E27FC236}">
                <a16:creationId xmlns:a16="http://schemas.microsoft.com/office/drawing/2014/main" id="{5640AC71-3380-9646-9278-76251DF577D8}"/>
              </a:ext>
            </a:extLst>
          </p:cNvPr>
          <p:cNvPicPr>
            <a:picLocks noGrp="1" noChangeAspect="1"/>
          </p:cNvPicPr>
          <p:nvPr>
            <p:ph type="pic" sz="quarter" idx="13"/>
          </p:nvPr>
        </p:nvPicPr>
        <p:blipFill>
          <a:blip r:embed="rId3"/>
          <a:srcRect t="-497" b="-161"/>
          <a:stretch>
            <a:fillRect/>
          </a:stretch>
        </p:blipFill>
        <p:spPr>
          <a:xfrm>
            <a:off x="6082611" y="1269985"/>
            <a:ext cx="5410200" cy="4598380"/>
          </a:xfrm>
          <a:prstGeom prst="rect">
            <a:avLst/>
          </a:prstGeom>
        </p:spPr>
      </p:pic>
    </p:spTree>
    <p:extLst>
      <p:ext uri="{BB962C8B-B14F-4D97-AF65-F5344CB8AC3E}">
        <p14:creationId xmlns:p14="http://schemas.microsoft.com/office/powerpoint/2010/main" val="717353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C5B49-0863-1E10-9618-CAEF471C30F0}"/>
              </a:ext>
            </a:extLst>
          </p:cNvPr>
          <p:cNvSpPr>
            <a:spLocks noGrp="1"/>
          </p:cNvSpPr>
          <p:nvPr>
            <p:ph type="title"/>
          </p:nvPr>
        </p:nvSpPr>
        <p:spPr>
          <a:xfrm>
            <a:off x="431381" y="560960"/>
            <a:ext cx="11277599" cy="416560"/>
          </a:xfrm>
        </p:spPr>
        <p:txBody>
          <a:bodyPr lIns="0" tIns="0" rIns="0" bIns="0" anchor="t"/>
          <a:lstStyle/>
          <a:p>
            <a:r>
              <a:rPr lang="en-US" sz="4000" dirty="0">
                <a:latin typeface="Aptos Narrow"/>
              </a:rPr>
              <a:t>Goals of Today’s Work Session</a:t>
            </a:r>
            <a:r>
              <a:rPr lang="en-US" b="0" dirty="0">
                <a:latin typeface="Aptos Narrow"/>
              </a:rPr>
              <a:t>​</a:t>
            </a:r>
            <a:endParaRPr lang="en-US" dirty="0">
              <a:latin typeface="Aptos Narrow"/>
            </a:endParaRPr>
          </a:p>
        </p:txBody>
      </p:sp>
      <p:sp>
        <p:nvSpPr>
          <p:cNvPr id="4" name="Text Placeholder 3">
            <a:extLst>
              <a:ext uri="{FF2B5EF4-FFF2-40B4-BE49-F238E27FC236}">
                <a16:creationId xmlns:a16="http://schemas.microsoft.com/office/drawing/2014/main" id="{604F6855-5670-5034-6124-3B8C04F6178D}"/>
              </a:ext>
            </a:extLst>
          </p:cNvPr>
          <p:cNvSpPr>
            <a:spLocks noGrp="1"/>
          </p:cNvSpPr>
          <p:nvPr>
            <p:ph type="body" sz="quarter" idx="12"/>
          </p:nvPr>
        </p:nvSpPr>
        <p:spPr>
          <a:xfrm>
            <a:off x="457200" y="1819273"/>
            <a:ext cx="5638800" cy="3977640"/>
          </a:xfrm>
        </p:spPr>
        <p:txBody>
          <a:bodyPr lIns="0" tIns="0" rIns="0" bIns="0" anchor="t"/>
          <a:lstStyle/>
          <a:p>
            <a:pPr fontAlgn="base"/>
            <a:r>
              <a:rPr lang="en-US" sz="2800" dirty="0">
                <a:latin typeface="Aptos Narrow"/>
              </a:rPr>
              <a:t>How to create the FY27 ESEA Application in NJGMS.​</a:t>
            </a:r>
          </a:p>
          <a:p>
            <a:pPr fontAlgn="base"/>
            <a:r>
              <a:rPr lang="en-US" sz="2800" dirty="0">
                <a:latin typeface="Aptos Narrow"/>
              </a:rPr>
              <a:t>Steps to complete the application in NJGMS.​</a:t>
            </a:r>
          </a:p>
          <a:p>
            <a:pPr fontAlgn="base"/>
            <a:r>
              <a:rPr lang="en-US" sz="2800" dirty="0">
                <a:latin typeface="Aptos Narrow"/>
              </a:rPr>
              <a:t>Submit the application to the NJDOE.​</a:t>
            </a:r>
          </a:p>
          <a:p>
            <a:pPr fontAlgn="base"/>
            <a:r>
              <a:rPr lang="en-US" sz="2800" dirty="0">
                <a:latin typeface="Aptos Narrow"/>
              </a:rPr>
              <a:t>Answer any outstanding general questions and give specific guidance for your district.​</a:t>
            </a:r>
          </a:p>
        </p:txBody>
      </p:sp>
      <p:pic>
        <p:nvPicPr>
          <p:cNvPr id="12" name="Picture 11" descr="Three arrows on bullseye.">
            <a:extLst>
              <a:ext uri="{FF2B5EF4-FFF2-40B4-BE49-F238E27FC236}">
                <a16:creationId xmlns:a16="http://schemas.microsoft.com/office/drawing/2014/main" id="{23BF52D5-CE9A-0540-EBAC-0F9076B1E787}"/>
              </a:ext>
            </a:extLst>
          </p:cNvPr>
          <p:cNvPicPr>
            <a:picLocks noChangeAspect="1"/>
          </p:cNvPicPr>
          <p:nvPr/>
        </p:nvPicPr>
        <p:blipFill>
          <a:blip r:embed="rId3"/>
          <a:stretch>
            <a:fillRect/>
          </a:stretch>
        </p:blipFill>
        <p:spPr>
          <a:xfrm>
            <a:off x="6433849" y="1832810"/>
            <a:ext cx="4882742" cy="3192379"/>
          </a:xfrm>
          <a:prstGeom prst="rect">
            <a:avLst/>
          </a:prstGeom>
        </p:spPr>
      </p:pic>
    </p:spTree>
    <p:extLst>
      <p:ext uri="{BB962C8B-B14F-4D97-AF65-F5344CB8AC3E}">
        <p14:creationId xmlns:p14="http://schemas.microsoft.com/office/powerpoint/2010/main" val="7991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FD4DC-738C-C51F-2EAF-361CCEFBC620}"/>
              </a:ext>
            </a:extLst>
          </p:cNvPr>
          <p:cNvSpPr>
            <a:spLocks noGrp="1"/>
          </p:cNvSpPr>
          <p:nvPr>
            <p:ph type="title"/>
          </p:nvPr>
        </p:nvSpPr>
        <p:spPr/>
        <p:txBody>
          <a:bodyPr lIns="0" tIns="0" rIns="0" bIns="0" anchor="t"/>
          <a:lstStyle/>
          <a:p>
            <a:r>
              <a:rPr lang="en-US" dirty="0">
                <a:latin typeface="Aptos Narrow"/>
              </a:rPr>
              <a:t>FY27 Needs Assessment (3 of 3)</a:t>
            </a:r>
            <a:endParaRPr lang="en-US" dirty="0"/>
          </a:p>
        </p:txBody>
      </p:sp>
      <p:sp>
        <p:nvSpPr>
          <p:cNvPr id="3" name="Text Placeholder 2">
            <a:extLst>
              <a:ext uri="{FF2B5EF4-FFF2-40B4-BE49-F238E27FC236}">
                <a16:creationId xmlns:a16="http://schemas.microsoft.com/office/drawing/2014/main" id="{63DB21FE-1BCA-807C-22E9-00EAFA34753E}"/>
              </a:ext>
            </a:extLst>
          </p:cNvPr>
          <p:cNvSpPr>
            <a:spLocks noGrp="1"/>
          </p:cNvSpPr>
          <p:nvPr>
            <p:ph type="body" sz="quarter" idx="11"/>
          </p:nvPr>
        </p:nvSpPr>
        <p:spPr/>
        <p:txBody>
          <a:bodyPr lIns="0" tIns="0" rIns="0" bIns="0" anchor="t"/>
          <a:lstStyle/>
          <a:p>
            <a:r>
              <a:rPr lang="en-US" dirty="0">
                <a:latin typeface="Aptos Narrow"/>
              </a:rPr>
              <a:t>Needs Summary</a:t>
            </a:r>
          </a:p>
        </p:txBody>
      </p:sp>
      <p:sp>
        <p:nvSpPr>
          <p:cNvPr id="7" name="Text Placeholder 6">
            <a:extLst>
              <a:ext uri="{FF2B5EF4-FFF2-40B4-BE49-F238E27FC236}">
                <a16:creationId xmlns:a16="http://schemas.microsoft.com/office/drawing/2014/main" id="{A94A8CFF-D11C-02D1-7C23-6755601FCDA3}"/>
              </a:ext>
            </a:extLst>
          </p:cNvPr>
          <p:cNvSpPr>
            <a:spLocks noGrp="1"/>
          </p:cNvSpPr>
          <p:nvPr>
            <p:ph type="body" sz="quarter" idx="13"/>
          </p:nvPr>
        </p:nvSpPr>
        <p:spPr>
          <a:xfrm>
            <a:off x="437459" y="1585508"/>
            <a:ext cx="11277599" cy="1746972"/>
          </a:xfrm>
        </p:spPr>
        <p:txBody>
          <a:bodyPr/>
          <a:lstStyle/>
          <a:p>
            <a:pPr marL="285750" indent="-285750">
              <a:buFont typeface="Arial,Sans-Serif"/>
              <a:buChar char="•"/>
            </a:pPr>
            <a:r>
              <a:rPr lang="en-US" sz="2200" dirty="0">
                <a:solidFill>
                  <a:srgbClr val="373535"/>
                </a:solidFill>
                <a:latin typeface="Aptos Narrow"/>
                <a:ea typeface="Cambria"/>
              </a:rPr>
              <a:t>The Needs Summary page is generated from the </a:t>
            </a:r>
            <a:r>
              <a:rPr lang="en-US" sz="2200" i="1" dirty="0">
                <a:solidFill>
                  <a:srgbClr val="373535"/>
                </a:solidFill>
                <a:latin typeface="Aptos Narrow"/>
                <a:ea typeface="Cambria"/>
              </a:rPr>
              <a:t>Identify Needs 1</a:t>
            </a:r>
            <a:r>
              <a:rPr lang="en-US" sz="2200" i="1" dirty="0"/>
              <a:t>–</a:t>
            </a:r>
            <a:r>
              <a:rPr lang="en-US" sz="2200" i="1" dirty="0">
                <a:solidFill>
                  <a:srgbClr val="373535"/>
                </a:solidFill>
                <a:latin typeface="Aptos Narrow"/>
                <a:ea typeface="Cambria"/>
              </a:rPr>
              <a:t>5 </a:t>
            </a:r>
            <a:r>
              <a:rPr lang="en-US" sz="2200" dirty="0">
                <a:solidFill>
                  <a:srgbClr val="373535"/>
                </a:solidFill>
                <a:latin typeface="Aptos Narrow"/>
                <a:ea typeface="Cambria"/>
              </a:rPr>
              <a:t>and </a:t>
            </a:r>
            <a:r>
              <a:rPr lang="en-US" sz="2200" i="1" dirty="0">
                <a:solidFill>
                  <a:srgbClr val="373535"/>
                </a:solidFill>
                <a:latin typeface="Aptos Narrow"/>
                <a:ea typeface="Cambria"/>
              </a:rPr>
              <a:t>Identify Needs 6</a:t>
            </a:r>
            <a:r>
              <a:rPr lang="en-US" sz="2200" i="1" dirty="0"/>
              <a:t>–</a:t>
            </a:r>
            <a:r>
              <a:rPr lang="en-US" sz="2200" i="1" dirty="0">
                <a:solidFill>
                  <a:srgbClr val="373535"/>
                </a:solidFill>
                <a:latin typeface="Aptos Narrow"/>
                <a:ea typeface="Cambria"/>
              </a:rPr>
              <a:t>10 </a:t>
            </a:r>
            <a:r>
              <a:rPr lang="en-US" sz="2200" dirty="0">
                <a:solidFill>
                  <a:srgbClr val="373535"/>
                </a:solidFill>
                <a:latin typeface="Aptos Narrow"/>
                <a:ea typeface="Cambria"/>
              </a:rPr>
              <a:t>pages.</a:t>
            </a:r>
            <a:endParaRPr lang="en-US" sz="2200" dirty="0">
              <a:latin typeface="Aptos Narrow"/>
              <a:ea typeface="Cambria"/>
            </a:endParaRPr>
          </a:p>
          <a:p>
            <a:pPr marL="285750" indent="-285750">
              <a:buFont typeface="Arial,Sans-Serif"/>
              <a:buChar char="•"/>
            </a:pPr>
            <a:r>
              <a:rPr lang="en-US" sz="2200" dirty="0">
                <a:solidFill>
                  <a:srgbClr val="373535"/>
                </a:solidFill>
                <a:latin typeface="Aptos Narrow"/>
                <a:ea typeface="Cambria"/>
              </a:rPr>
              <a:t>Select the appropriate Title(s) to fund each Need.</a:t>
            </a:r>
          </a:p>
          <a:p>
            <a:pPr marL="285750" indent="-285750">
              <a:buFont typeface="Arial,Sans-Serif"/>
              <a:buChar char="•"/>
            </a:pPr>
            <a:r>
              <a:rPr lang="en-US" sz="2200" dirty="0">
                <a:solidFill>
                  <a:srgbClr val="373535"/>
                </a:solidFill>
                <a:latin typeface="Aptos Narrow"/>
                <a:ea typeface="Cambria"/>
              </a:rPr>
              <a:t>Save the page.</a:t>
            </a:r>
          </a:p>
          <a:p>
            <a:pPr marL="285750" indent="-285750">
              <a:buFont typeface="Arial,Sans-Serif"/>
              <a:buChar char="•"/>
            </a:pPr>
            <a:r>
              <a:rPr lang="en-US" sz="2200" dirty="0">
                <a:solidFill>
                  <a:srgbClr val="373535"/>
                </a:solidFill>
                <a:latin typeface="Aptos Narrow"/>
                <a:ea typeface="Cambria"/>
              </a:rPr>
              <a:t>Tip: Once saved, the Identified Needs will be brought into the sub-grant applications as funded.</a:t>
            </a:r>
          </a:p>
        </p:txBody>
      </p:sp>
      <p:graphicFrame>
        <p:nvGraphicFramePr>
          <p:cNvPr id="11" name="Table Placeholder 6">
            <a:extLst>
              <a:ext uri="{FF2B5EF4-FFF2-40B4-BE49-F238E27FC236}">
                <a16:creationId xmlns:a16="http://schemas.microsoft.com/office/drawing/2014/main" id="{D62EA8B5-7841-1E6E-61CC-E662DD5A0115}"/>
              </a:ext>
            </a:extLst>
          </p:cNvPr>
          <p:cNvGraphicFramePr>
            <a:graphicFrameLocks noGrp="1"/>
          </p:cNvGraphicFramePr>
          <p:nvPr>
            <p:ph type="tbl" sz="quarter" idx="12"/>
            <p:extLst>
              <p:ext uri="{D42A27DB-BD31-4B8C-83A1-F6EECF244321}">
                <p14:modId xmlns:p14="http://schemas.microsoft.com/office/powerpoint/2010/main" val="4226391699"/>
              </p:ext>
            </p:extLst>
          </p:nvPr>
        </p:nvGraphicFramePr>
        <p:xfrm>
          <a:off x="443812" y="3429000"/>
          <a:ext cx="11271246" cy="2042160"/>
        </p:xfrm>
        <a:graphic>
          <a:graphicData uri="http://schemas.openxmlformats.org/drawingml/2006/table">
            <a:tbl>
              <a:tblPr firstRow="1" firstCol="1" bandRow="1">
                <a:tableStyleId>{5C22544A-7EE6-4342-B048-85BDC9FD1C3A}</a:tableStyleId>
              </a:tblPr>
              <a:tblGrid>
                <a:gridCol w="2207948">
                  <a:extLst>
                    <a:ext uri="{9D8B030D-6E8A-4147-A177-3AD203B41FA5}">
                      <a16:colId xmlns:a16="http://schemas.microsoft.com/office/drawing/2014/main" val="1704844233"/>
                    </a:ext>
                  </a:extLst>
                </a:gridCol>
                <a:gridCol w="1036320">
                  <a:extLst>
                    <a:ext uri="{9D8B030D-6E8A-4147-A177-3AD203B41FA5}">
                      <a16:colId xmlns:a16="http://schemas.microsoft.com/office/drawing/2014/main" val="4238792845"/>
                    </a:ext>
                  </a:extLst>
                </a:gridCol>
                <a:gridCol w="955040">
                  <a:extLst>
                    <a:ext uri="{9D8B030D-6E8A-4147-A177-3AD203B41FA5}">
                      <a16:colId xmlns:a16="http://schemas.microsoft.com/office/drawing/2014/main" val="3630698568"/>
                    </a:ext>
                  </a:extLst>
                </a:gridCol>
                <a:gridCol w="1178560">
                  <a:extLst>
                    <a:ext uri="{9D8B030D-6E8A-4147-A177-3AD203B41FA5}">
                      <a16:colId xmlns:a16="http://schemas.microsoft.com/office/drawing/2014/main" val="3275433766"/>
                    </a:ext>
                  </a:extLst>
                </a:gridCol>
                <a:gridCol w="1046480">
                  <a:extLst>
                    <a:ext uri="{9D8B030D-6E8A-4147-A177-3AD203B41FA5}">
                      <a16:colId xmlns:a16="http://schemas.microsoft.com/office/drawing/2014/main" val="3195945967"/>
                    </a:ext>
                  </a:extLst>
                </a:gridCol>
                <a:gridCol w="1089815">
                  <a:extLst>
                    <a:ext uri="{9D8B030D-6E8A-4147-A177-3AD203B41FA5}">
                      <a16:colId xmlns:a16="http://schemas.microsoft.com/office/drawing/2014/main" val="510120980"/>
                    </a:ext>
                  </a:extLst>
                </a:gridCol>
                <a:gridCol w="1358745">
                  <a:extLst>
                    <a:ext uri="{9D8B030D-6E8A-4147-A177-3AD203B41FA5}">
                      <a16:colId xmlns:a16="http://schemas.microsoft.com/office/drawing/2014/main" val="2588485402"/>
                    </a:ext>
                  </a:extLst>
                </a:gridCol>
                <a:gridCol w="1145977">
                  <a:extLst>
                    <a:ext uri="{9D8B030D-6E8A-4147-A177-3AD203B41FA5}">
                      <a16:colId xmlns:a16="http://schemas.microsoft.com/office/drawing/2014/main" val="3194446586"/>
                    </a:ext>
                  </a:extLst>
                </a:gridCol>
                <a:gridCol w="1252361">
                  <a:extLst>
                    <a:ext uri="{9D8B030D-6E8A-4147-A177-3AD203B41FA5}">
                      <a16:colId xmlns:a16="http://schemas.microsoft.com/office/drawing/2014/main" val="1513474684"/>
                    </a:ext>
                  </a:extLst>
                </a:gridCol>
              </a:tblGrid>
              <a:tr h="526956">
                <a:tc>
                  <a:txBody>
                    <a:bodyPr/>
                    <a:lstStyle/>
                    <a:p>
                      <a:r>
                        <a:rPr lang="en-US" sz="1600" dirty="0">
                          <a:solidFill>
                            <a:schemeClr val="bg1"/>
                          </a:solidFill>
                        </a:rPr>
                        <a:t>Identify Need</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I-D</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 SIA Part 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II-A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III Part 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III Part A Immigrant</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IV Part 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600" dirty="0"/>
                        <a:t>Title V RLIS</a:t>
                      </a:r>
                    </a:p>
                  </a:txBody>
                  <a:tcPr>
                    <a:lnB w="12700" cap="flat" cmpd="sng" algn="ctr">
                      <a:solidFill>
                        <a:srgbClr val="6E7AD0"/>
                      </a:solidFill>
                      <a:prstDash val="solid"/>
                      <a:round/>
                      <a:headEnd type="none" w="med" len="med"/>
                      <a:tailEnd type="none" w="med" len="med"/>
                    </a:lnB>
                    <a:solidFill>
                      <a:srgbClr val="243052"/>
                    </a:solidFill>
                  </a:tcPr>
                </a:tc>
                <a:extLst>
                  <a:ext uri="{0D108BD9-81ED-4DB2-BD59-A6C34878D82A}">
                    <a16:rowId xmlns:a16="http://schemas.microsoft.com/office/drawing/2014/main" val="2329763913"/>
                  </a:ext>
                </a:extLst>
              </a:tr>
              <a:tr h="555813">
                <a:tc>
                  <a:txBody>
                    <a:bodyPr/>
                    <a:lstStyle/>
                    <a:p>
                      <a:r>
                        <a:rPr lang="en-US" sz="1400" b="0" dirty="0">
                          <a:solidFill>
                            <a:schemeClr val="tx1"/>
                          </a:solidFill>
                        </a:rPr>
                        <a:t>Meeting or exceeding expectations of NJSLA in English/Language Arts</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dirty="0">
                          <a:solidFill>
                            <a:schemeClr val="tx1">
                              <a:lumMod val="75000"/>
                              <a:lumOff val="25000"/>
                            </a:schemeClr>
                          </a:solidFill>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00" cap="none" spc="0" normalizeH="0" baseline="0" noProof="0" dirty="0">
                          <a:ln>
                            <a:noFill/>
                          </a:ln>
                          <a:solidFill>
                            <a:schemeClr val="bg1"/>
                          </a:solidFill>
                          <a:effectLst/>
                          <a:uLnTx/>
                          <a:uFillTx/>
                          <a:latin typeface="+mn-lt"/>
                          <a:ea typeface="Aptos" panose="020B0004020202020204" pitchFamily="34" charset="0"/>
                          <a:cs typeface="Arial" panose="020B0604020202020204" pitchFamily="34" charset="0"/>
                        </a:rPr>
                        <a:t>Checked box</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chemeClr val="tx1">
                              <a:lumMod val="75000"/>
                              <a:lumOff val="25000"/>
                            </a:schemeClr>
                          </a:solidFill>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00" cap="none" spc="0" normalizeH="0" baseline="0" noProof="0" dirty="0">
                          <a:ln>
                            <a:noFill/>
                          </a:ln>
                          <a:solidFill>
                            <a:schemeClr val="bg1"/>
                          </a:solidFill>
                          <a:effectLst/>
                          <a:uLnTx/>
                          <a:uFillTx/>
                          <a:latin typeface="+mn-lt"/>
                          <a:ea typeface="Aptos" panose="020B0004020202020204" pitchFamily="34" charset="0"/>
                          <a:cs typeface="Arial" panose="020B0604020202020204" pitchFamily="34" charset="0"/>
                        </a:rPr>
                        <a:t>Checked box</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lumMod val="75000"/>
                              <a:lumOff val="25000"/>
                            </a:srgbClr>
                          </a:solidFill>
                          <a:effectLst/>
                          <a:uLnTx/>
                          <a:uFillTx/>
                          <a:latin typeface="Aptos" panose="02110004020202020204"/>
                          <a:ea typeface="+mn-ea"/>
                          <a:cs typeface="+mn-cs"/>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00" cap="none" spc="0" normalizeH="0" baseline="0" noProof="0">
                          <a:ln>
                            <a:noFill/>
                          </a:ln>
                          <a:solidFill>
                            <a:srgbClr val="FFFFFF"/>
                          </a:solidFill>
                          <a:effectLst/>
                          <a:uLnTx/>
                          <a:uFillTx/>
                          <a:latin typeface="Aptos" panose="02110004020202020204"/>
                          <a:ea typeface="Aptos" panose="020B0004020202020204" pitchFamily="34" charset="0"/>
                          <a:cs typeface="Arial" panose="020B0604020202020204" pitchFamily="34" charset="0"/>
                        </a:rPr>
                        <a:t>Checked box</a:t>
                      </a:r>
                      <a:endParaRPr kumimoji="0" lang="en-US" sz="8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endParaRP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lumMod val="75000"/>
                              <a:lumOff val="25000"/>
                            </a:srgbClr>
                          </a:solidFill>
                          <a:effectLst/>
                          <a:uLnTx/>
                          <a:uFillTx/>
                          <a:latin typeface="Aptos" panose="02110004020202020204"/>
                          <a:ea typeface="+mn-ea"/>
                          <a:cs typeface="+mn-cs"/>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00" cap="none" spc="0" normalizeH="0" baseline="0" noProof="0">
                          <a:ln>
                            <a:noFill/>
                          </a:ln>
                          <a:solidFill>
                            <a:srgbClr val="FFFFFF"/>
                          </a:solidFill>
                          <a:effectLst/>
                          <a:uLnTx/>
                          <a:uFillTx/>
                          <a:latin typeface="Aptos" panose="02110004020202020204"/>
                          <a:ea typeface="Aptos" panose="020B0004020202020204" pitchFamily="34" charset="0"/>
                          <a:cs typeface="Arial" panose="020B0604020202020204" pitchFamily="34" charset="0"/>
                        </a:rPr>
                        <a:t>Checked box</a:t>
                      </a:r>
                      <a:endParaRPr kumimoji="0" lang="en-US" sz="8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endParaRP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ptos" panose="02110004020202020204"/>
                          <a:ea typeface="+mn-ea"/>
                          <a:cs typeface="+mn-cs"/>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rPr>
                        <a:t>Checked box</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615107765"/>
                  </a:ext>
                </a:extLst>
              </a:tr>
              <a:tr h="5269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Meeting or exceeding expectations of NJSLA in Mathematics</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dirty="0">
                          <a:solidFill>
                            <a:schemeClr val="tx1">
                              <a:lumMod val="75000"/>
                              <a:lumOff val="25000"/>
                            </a:schemeClr>
                          </a:solidFill>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00" cap="none" spc="0" normalizeH="0" baseline="0" noProof="0" dirty="0">
                          <a:ln>
                            <a:noFill/>
                          </a:ln>
                          <a:solidFill>
                            <a:schemeClr val="bg1"/>
                          </a:solidFill>
                          <a:effectLst/>
                          <a:uLnTx/>
                          <a:uFillTx/>
                          <a:latin typeface="+mn-lt"/>
                          <a:ea typeface="Aptos" panose="020B0004020202020204" pitchFamily="34" charset="0"/>
                          <a:cs typeface="Arial" panose="020B0604020202020204" pitchFamily="34" charset="0"/>
                        </a:rPr>
                        <a:t>Checked box</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ptos" panose="02110004020202020204"/>
                          <a:ea typeface="+mn-ea"/>
                          <a:cs typeface="+mn-cs"/>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rPr>
                        <a:t>Checked box</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lumMod val="75000"/>
                              <a:lumOff val="25000"/>
                            </a:srgbClr>
                          </a:solidFill>
                          <a:effectLst/>
                          <a:uLnTx/>
                          <a:uFillTx/>
                          <a:latin typeface="Aptos" panose="02110004020202020204"/>
                          <a:ea typeface="+mn-ea"/>
                          <a:cs typeface="+mn-cs"/>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rPr>
                        <a:t>Checked box</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18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8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empty checkbox</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18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8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empty checkbox</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1360728714"/>
                  </a:ext>
                </a:extLst>
              </a:tr>
            </a:tbl>
          </a:graphicData>
        </a:graphic>
      </p:graphicFrame>
    </p:spTree>
    <p:extLst>
      <p:ext uri="{BB962C8B-B14F-4D97-AF65-F5344CB8AC3E}">
        <p14:creationId xmlns:p14="http://schemas.microsoft.com/office/powerpoint/2010/main" val="2817677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163D8D-FAAD-13E7-B4B9-D71951589725}"/>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E072E5BC-1E93-D85A-053B-8F1B5810F192}"/>
              </a:ext>
            </a:extLst>
          </p:cNvPr>
          <p:cNvSpPr>
            <a:spLocks noGrp="1"/>
          </p:cNvSpPr>
          <p:nvPr>
            <p:ph type="title"/>
          </p:nvPr>
        </p:nvSpPr>
        <p:spPr/>
        <p:txBody>
          <a:bodyPr lIns="0" tIns="0" rIns="0" bIns="0" anchor="t">
            <a:normAutofit fontScale="90000"/>
          </a:bodyPr>
          <a:lstStyle/>
          <a:p>
            <a:r>
              <a:rPr lang="en-US" dirty="0">
                <a:latin typeface="Aptos Narrow"/>
              </a:rPr>
              <a:t>NJGMS Getting Started Guide</a:t>
            </a:r>
            <a:endParaRPr lang="en-US" dirty="0"/>
          </a:p>
        </p:txBody>
      </p:sp>
      <p:sp>
        <p:nvSpPr>
          <p:cNvPr id="9" name="Text Placeholder 8">
            <a:extLst>
              <a:ext uri="{FF2B5EF4-FFF2-40B4-BE49-F238E27FC236}">
                <a16:creationId xmlns:a16="http://schemas.microsoft.com/office/drawing/2014/main" id="{DD186620-42D4-2150-FB3D-9C3D0F2FBFA2}"/>
              </a:ext>
            </a:extLst>
          </p:cNvPr>
          <p:cNvSpPr>
            <a:spLocks noGrp="1"/>
          </p:cNvSpPr>
          <p:nvPr>
            <p:ph type="body" sz="quarter" idx="11"/>
          </p:nvPr>
        </p:nvSpPr>
        <p:spPr>
          <a:xfrm>
            <a:off x="457200" y="3595687"/>
            <a:ext cx="11253788" cy="635000"/>
          </a:xfrm>
        </p:spPr>
        <p:txBody>
          <a:bodyPr lIns="0" tIns="0" rIns="0" bIns="0" anchor="t">
            <a:normAutofit/>
          </a:bodyPr>
          <a:lstStyle/>
          <a:p>
            <a:r>
              <a:rPr lang="en-US">
                <a:latin typeface="Aptos Narrow"/>
              </a:rPr>
              <a:t>FY27 Title I-A Eligibility</a:t>
            </a:r>
            <a:endParaRPr lang="en-US"/>
          </a:p>
        </p:txBody>
      </p:sp>
    </p:spTree>
    <p:extLst>
      <p:ext uri="{BB962C8B-B14F-4D97-AF65-F5344CB8AC3E}">
        <p14:creationId xmlns:p14="http://schemas.microsoft.com/office/powerpoint/2010/main" val="802600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11C68-AAE8-4A83-8D53-DB2A687AA557}"/>
              </a:ext>
            </a:extLst>
          </p:cNvPr>
          <p:cNvSpPr>
            <a:spLocks noGrp="1"/>
          </p:cNvSpPr>
          <p:nvPr>
            <p:ph type="title"/>
          </p:nvPr>
        </p:nvSpPr>
        <p:spPr>
          <a:xfrm>
            <a:off x="443812" y="392517"/>
            <a:ext cx="11277599" cy="416560"/>
          </a:xfrm>
        </p:spPr>
        <p:txBody>
          <a:bodyPr lIns="0" tIns="0" rIns="0" bIns="0" anchor="t">
            <a:normAutofit fontScale="90000"/>
          </a:bodyPr>
          <a:lstStyle/>
          <a:p>
            <a:r>
              <a:rPr lang="en-US" dirty="0">
                <a:latin typeface="Aptos Narrow"/>
              </a:rPr>
              <a:t>FY27 Title I-A Eligibility (1 of 11)</a:t>
            </a:r>
            <a:endParaRPr lang="en-US" sz="1400" dirty="0"/>
          </a:p>
        </p:txBody>
      </p:sp>
      <p:sp>
        <p:nvSpPr>
          <p:cNvPr id="4" name="Text Placeholder 3">
            <a:extLst>
              <a:ext uri="{FF2B5EF4-FFF2-40B4-BE49-F238E27FC236}">
                <a16:creationId xmlns:a16="http://schemas.microsoft.com/office/drawing/2014/main" id="{B2F2D3BF-E37E-17A4-1380-0F8EDEA4E55F}"/>
              </a:ext>
            </a:extLst>
          </p:cNvPr>
          <p:cNvSpPr>
            <a:spLocks noGrp="1"/>
          </p:cNvSpPr>
          <p:nvPr>
            <p:ph type="body" sz="quarter" idx="14"/>
          </p:nvPr>
        </p:nvSpPr>
        <p:spPr>
          <a:xfrm>
            <a:off x="457200" y="1819275"/>
            <a:ext cx="5400675" cy="3977640"/>
          </a:xfrm>
        </p:spPr>
        <p:txBody>
          <a:bodyPr lIns="0" tIns="0" rIns="0" bIns="0" anchor="t">
            <a:normAutofit/>
          </a:bodyPr>
          <a:lstStyle/>
          <a:p>
            <a:pPr>
              <a:buFont typeface="Arial" panose="020B0604020202020204" pitchFamily="34" charset="0"/>
              <a:buChar char="•"/>
            </a:pPr>
            <a:r>
              <a:rPr lang="en-US" dirty="0">
                <a:solidFill>
                  <a:schemeClr val="tx1"/>
                </a:solidFill>
                <a:latin typeface="Aptos Narrow"/>
              </a:rPr>
              <a:t>Eligibility must be completed in order (Step1a </a:t>
            </a:r>
            <a:r>
              <a:rPr lang="en-US" dirty="0">
                <a:solidFill>
                  <a:schemeClr val="tx1"/>
                </a:solidFill>
              </a:rPr>
              <a:t>–</a:t>
            </a:r>
            <a:r>
              <a:rPr lang="en-US" dirty="0">
                <a:solidFill>
                  <a:schemeClr val="tx1"/>
                </a:solidFill>
                <a:latin typeface="Aptos Narrow"/>
              </a:rPr>
              <a:t> Step 4)</a:t>
            </a:r>
          </a:p>
          <a:p>
            <a:pPr>
              <a:buChar char="•"/>
            </a:pPr>
            <a:r>
              <a:rPr lang="en-US" dirty="0">
                <a:solidFill>
                  <a:schemeClr val="tx1"/>
                </a:solidFill>
                <a:latin typeface="Aptos Narrow"/>
              </a:rPr>
              <a:t>Expand the menu for Title IA and click on Eligibility Step 1a Setup</a:t>
            </a:r>
            <a:endParaRPr lang="en-US" dirty="0">
              <a:solidFill>
                <a:schemeClr val="tx1"/>
              </a:solidFill>
            </a:endParaRPr>
          </a:p>
        </p:txBody>
      </p:sp>
      <p:pic>
        <p:nvPicPr>
          <p:cNvPr id="6" name="Picture 5" descr="Screenshot: Navigation pane with arrow pointing to Eligibility Step 1a Setup link under Title I-A.">
            <a:extLst>
              <a:ext uri="{FF2B5EF4-FFF2-40B4-BE49-F238E27FC236}">
                <a16:creationId xmlns:a16="http://schemas.microsoft.com/office/drawing/2014/main" id="{07BDBE20-BBEE-A741-504E-06C32A0B2B0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871018" y="849217"/>
            <a:ext cx="4270543" cy="5154976"/>
          </a:xfrm>
          <a:prstGeom prst="rect">
            <a:avLst/>
          </a:prstGeom>
        </p:spPr>
      </p:pic>
      <p:sp>
        <p:nvSpPr>
          <p:cNvPr id="8" name="Text Placeholder 2">
            <a:extLst>
              <a:ext uri="{FF2B5EF4-FFF2-40B4-BE49-F238E27FC236}">
                <a16:creationId xmlns:a16="http://schemas.microsoft.com/office/drawing/2014/main" id="{3F6D33DB-0367-0E1D-65AB-37A67E86C4DF}"/>
              </a:ext>
            </a:extLst>
          </p:cNvPr>
          <p:cNvSpPr txBox="1">
            <a:spLocks/>
          </p:cNvSpPr>
          <p:nvPr/>
        </p:nvSpPr>
        <p:spPr>
          <a:xfrm>
            <a:off x="457801" y="851190"/>
            <a:ext cx="11277599" cy="416560"/>
          </a:xfrm>
          <a:prstGeom prst="rect">
            <a:avLst/>
          </a:prstGeom>
        </p:spPr>
        <p:txBody>
          <a:bodyPr lIns="0" tIns="0" rIns="0" bIns="0" anchor="t"/>
          <a:lstStyle>
            <a:lvl1pPr marL="0" indent="0" algn="l" defTabSz="914400" rtl="0" eaLnBrk="1" latinLnBrk="0" hangingPunct="1">
              <a:lnSpc>
                <a:spcPts val="4200"/>
              </a:lnSpc>
              <a:spcBef>
                <a:spcPts val="0"/>
              </a:spcBef>
              <a:buFont typeface="Arial" panose="020B0604020202020204" pitchFamily="34" charset="0"/>
              <a:buNone/>
              <a:defRPr sz="3600" b="0" i="0" kern="1200">
                <a:solidFill>
                  <a:srgbClr val="4179A8"/>
                </a:solidFill>
                <a:latin typeface="Aptos Narrow" panose="020B0004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ptos Narrow"/>
              </a:rPr>
              <a:t>Getting Started</a:t>
            </a:r>
            <a:br>
              <a:rPr lang="en-US" dirty="0">
                <a:latin typeface="Aptos Narrow"/>
              </a:rPr>
            </a:br>
            <a:endParaRPr lang="en-US" dirty="0"/>
          </a:p>
        </p:txBody>
      </p:sp>
    </p:spTree>
    <p:extLst>
      <p:ext uri="{BB962C8B-B14F-4D97-AF65-F5344CB8AC3E}">
        <p14:creationId xmlns:p14="http://schemas.microsoft.com/office/powerpoint/2010/main" val="6614277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1002C-0428-2061-88A1-0BDD59CCB6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D50383-EB8B-224F-66EA-96FD5F935F0B}"/>
              </a:ext>
            </a:extLst>
          </p:cNvPr>
          <p:cNvSpPr>
            <a:spLocks noGrp="1"/>
          </p:cNvSpPr>
          <p:nvPr>
            <p:ph type="title"/>
          </p:nvPr>
        </p:nvSpPr>
        <p:spPr/>
        <p:txBody>
          <a:bodyPr>
            <a:normAutofit fontScale="90000"/>
          </a:bodyPr>
          <a:lstStyle/>
          <a:p>
            <a:r>
              <a:rPr lang="en-US" dirty="0">
                <a:latin typeface="Aptos Narrow"/>
              </a:rPr>
              <a:t>FY27 Title I-A Eligibility (2 of 11)</a:t>
            </a:r>
            <a:endParaRPr lang="en-US" dirty="0"/>
          </a:p>
        </p:txBody>
      </p:sp>
      <p:sp>
        <p:nvSpPr>
          <p:cNvPr id="3" name="Text Placeholder 2">
            <a:extLst>
              <a:ext uri="{FF2B5EF4-FFF2-40B4-BE49-F238E27FC236}">
                <a16:creationId xmlns:a16="http://schemas.microsoft.com/office/drawing/2014/main" id="{EC1D18FC-E327-42D0-55B4-523B70B59799}"/>
              </a:ext>
            </a:extLst>
          </p:cNvPr>
          <p:cNvSpPr>
            <a:spLocks noGrp="1"/>
          </p:cNvSpPr>
          <p:nvPr>
            <p:ph type="body" sz="quarter" idx="11"/>
          </p:nvPr>
        </p:nvSpPr>
        <p:spPr/>
        <p:txBody>
          <a:bodyPr lIns="0" tIns="0" rIns="0" bIns="0" anchor="t">
            <a:noAutofit/>
          </a:bodyPr>
          <a:lstStyle/>
          <a:p>
            <a:r>
              <a:rPr lang="en-US" dirty="0">
                <a:latin typeface="Aptos Narrow"/>
              </a:rPr>
              <a:t>Step 1a</a:t>
            </a:r>
            <a:endParaRPr lang="en-US" dirty="0"/>
          </a:p>
        </p:txBody>
      </p:sp>
      <p:sp>
        <p:nvSpPr>
          <p:cNvPr id="4" name="Text Placeholder 3">
            <a:extLst>
              <a:ext uri="{FF2B5EF4-FFF2-40B4-BE49-F238E27FC236}">
                <a16:creationId xmlns:a16="http://schemas.microsoft.com/office/drawing/2014/main" id="{6CC9B5F3-9333-229C-1FDC-F34A447A1FD2}"/>
              </a:ext>
            </a:extLst>
          </p:cNvPr>
          <p:cNvSpPr>
            <a:spLocks noGrp="1"/>
          </p:cNvSpPr>
          <p:nvPr>
            <p:ph type="body" sz="quarter" idx="13"/>
          </p:nvPr>
        </p:nvSpPr>
        <p:spPr>
          <a:xfrm>
            <a:off x="443811" y="1546704"/>
            <a:ext cx="11277599" cy="1336196"/>
          </a:xfrm>
        </p:spPr>
        <p:txBody>
          <a:bodyPr lIns="0" tIns="0" rIns="0" bIns="0" anchor="t">
            <a:normAutofit/>
          </a:bodyPr>
          <a:lstStyle/>
          <a:p>
            <a:pPr>
              <a:buFont typeface="Arial" panose="020B0604020202020204" pitchFamily="34" charset="0"/>
              <a:buChar char="•"/>
            </a:pPr>
            <a:r>
              <a:rPr lang="en-US" dirty="0">
                <a:solidFill>
                  <a:schemeClr val="tx1"/>
                </a:solidFill>
                <a:latin typeface="Aptos Narrow"/>
              </a:rPr>
              <a:t>Enter your school-based enrollment data for the public and non-public (don't forget to Save the Page)</a:t>
            </a:r>
          </a:p>
          <a:p>
            <a:pPr>
              <a:buFont typeface="Arial" panose="020B0604020202020204" pitchFamily="34" charset="0"/>
              <a:buChar char="•"/>
            </a:pPr>
            <a:r>
              <a:rPr lang="en-US" dirty="0">
                <a:solidFill>
                  <a:schemeClr val="tx1"/>
                </a:solidFill>
                <a:latin typeface="Aptos Narrow"/>
              </a:rPr>
              <a:t>Select the appropriate Certification(s) for your district.</a:t>
            </a:r>
            <a:endParaRPr lang="en-US" dirty="0">
              <a:solidFill>
                <a:schemeClr val="tx1"/>
              </a:solidFill>
            </a:endParaRPr>
          </a:p>
        </p:txBody>
      </p:sp>
      <p:graphicFrame>
        <p:nvGraphicFramePr>
          <p:cNvPr id="8" name="Table Placeholder 6">
            <a:extLst>
              <a:ext uri="{FF2B5EF4-FFF2-40B4-BE49-F238E27FC236}">
                <a16:creationId xmlns:a16="http://schemas.microsoft.com/office/drawing/2014/main" id="{B7493456-5AE1-12C6-9BFF-E61FAD15E21A}"/>
              </a:ext>
            </a:extLst>
          </p:cNvPr>
          <p:cNvGraphicFramePr>
            <a:graphicFrameLocks noGrp="1"/>
          </p:cNvGraphicFramePr>
          <p:nvPr>
            <p:ph type="tbl" sz="quarter" idx="12"/>
            <p:extLst>
              <p:ext uri="{D42A27DB-BD31-4B8C-83A1-F6EECF244321}">
                <p14:modId xmlns:p14="http://schemas.microsoft.com/office/powerpoint/2010/main" val="3816716171"/>
              </p:ext>
            </p:extLst>
          </p:nvPr>
        </p:nvGraphicFramePr>
        <p:xfrm>
          <a:off x="477838" y="3136900"/>
          <a:ext cx="11271246" cy="2162430"/>
        </p:xfrm>
        <a:graphic>
          <a:graphicData uri="http://schemas.openxmlformats.org/drawingml/2006/table">
            <a:tbl>
              <a:tblPr firstRow="1" firstCol="1" bandRow="1">
                <a:tableStyleId>{5C22544A-7EE6-4342-B048-85BDC9FD1C3A}</a:tableStyleId>
              </a:tblPr>
              <a:tblGrid>
                <a:gridCol w="1566862">
                  <a:extLst>
                    <a:ext uri="{9D8B030D-6E8A-4147-A177-3AD203B41FA5}">
                      <a16:colId xmlns:a16="http://schemas.microsoft.com/office/drawing/2014/main" val="1704844233"/>
                    </a:ext>
                  </a:extLst>
                </a:gridCol>
                <a:gridCol w="1270000">
                  <a:extLst>
                    <a:ext uri="{9D8B030D-6E8A-4147-A177-3AD203B41FA5}">
                      <a16:colId xmlns:a16="http://schemas.microsoft.com/office/drawing/2014/main" val="4238792845"/>
                    </a:ext>
                  </a:extLst>
                </a:gridCol>
                <a:gridCol w="1117600">
                  <a:extLst>
                    <a:ext uri="{9D8B030D-6E8A-4147-A177-3AD203B41FA5}">
                      <a16:colId xmlns:a16="http://schemas.microsoft.com/office/drawing/2014/main" val="3630698568"/>
                    </a:ext>
                  </a:extLst>
                </a:gridCol>
                <a:gridCol w="1423406">
                  <a:extLst>
                    <a:ext uri="{9D8B030D-6E8A-4147-A177-3AD203B41FA5}">
                      <a16:colId xmlns:a16="http://schemas.microsoft.com/office/drawing/2014/main" val="3275433766"/>
                    </a:ext>
                  </a:extLst>
                </a:gridCol>
                <a:gridCol w="875294">
                  <a:extLst>
                    <a:ext uri="{9D8B030D-6E8A-4147-A177-3AD203B41FA5}">
                      <a16:colId xmlns:a16="http://schemas.microsoft.com/office/drawing/2014/main" val="3195945967"/>
                    </a:ext>
                  </a:extLst>
                </a:gridCol>
                <a:gridCol w="1485900">
                  <a:extLst>
                    <a:ext uri="{9D8B030D-6E8A-4147-A177-3AD203B41FA5}">
                      <a16:colId xmlns:a16="http://schemas.microsoft.com/office/drawing/2014/main" val="510120980"/>
                    </a:ext>
                  </a:extLst>
                </a:gridCol>
                <a:gridCol w="1133846">
                  <a:extLst>
                    <a:ext uri="{9D8B030D-6E8A-4147-A177-3AD203B41FA5}">
                      <a16:colId xmlns:a16="http://schemas.microsoft.com/office/drawing/2014/main" val="2588485402"/>
                    </a:ext>
                  </a:extLst>
                </a:gridCol>
                <a:gridCol w="1145977">
                  <a:extLst>
                    <a:ext uri="{9D8B030D-6E8A-4147-A177-3AD203B41FA5}">
                      <a16:colId xmlns:a16="http://schemas.microsoft.com/office/drawing/2014/main" val="3194446586"/>
                    </a:ext>
                  </a:extLst>
                </a:gridCol>
                <a:gridCol w="1252361">
                  <a:extLst>
                    <a:ext uri="{9D8B030D-6E8A-4147-A177-3AD203B41FA5}">
                      <a16:colId xmlns:a16="http://schemas.microsoft.com/office/drawing/2014/main" val="1513474684"/>
                    </a:ext>
                  </a:extLst>
                </a:gridCol>
              </a:tblGrid>
              <a:tr h="526956">
                <a:tc>
                  <a:txBody>
                    <a:bodyPr/>
                    <a:lstStyle/>
                    <a:p>
                      <a:r>
                        <a:rPr lang="en-US" sz="1400" dirty="0">
                          <a:solidFill>
                            <a:schemeClr val="bg1"/>
                          </a:solidFill>
                        </a:rPr>
                        <a:t>School Attendance Areas</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Category</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Grade Span</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Feeder Method Used</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CEP (Y/N)</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Students Experiencing Homelessness</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Total </a:t>
                      </a:r>
                      <a:br>
                        <a:rPr lang="en-US" sz="1400" dirty="0"/>
                      </a:br>
                      <a:r>
                        <a:rPr lang="en-US" sz="1400" dirty="0"/>
                        <a:t>Non-public Enrollment</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Number Low Income Public</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Number Low Income </a:t>
                      </a:r>
                      <a:br>
                        <a:rPr lang="en-US" sz="1400" dirty="0"/>
                      </a:br>
                      <a:r>
                        <a:rPr lang="en-US" sz="1400" dirty="0"/>
                        <a:t>Non-public</a:t>
                      </a:r>
                    </a:p>
                  </a:txBody>
                  <a:tcPr>
                    <a:lnB w="12700" cap="flat" cmpd="sng" algn="ctr">
                      <a:solidFill>
                        <a:srgbClr val="6E7AD0"/>
                      </a:solidFill>
                      <a:prstDash val="solid"/>
                      <a:round/>
                      <a:headEnd type="none" w="med" len="med"/>
                      <a:tailEnd type="none" w="med" len="med"/>
                    </a:lnB>
                    <a:solidFill>
                      <a:srgbClr val="243052"/>
                    </a:solidFill>
                  </a:tcPr>
                </a:tc>
                <a:extLst>
                  <a:ext uri="{0D108BD9-81ED-4DB2-BD59-A6C34878D82A}">
                    <a16:rowId xmlns:a16="http://schemas.microsoft.com/office/drawing/2014/main" val="2329763913"/>
                  </a:ext>
                </a:extLst>
              </a:tr>
              <a:tr h="555813">
                <a:tc>
                  <a:txBody>
                    <a:bodyPr/>
                    <a:lstStyle/>
                    <a:p>
                      <a:r>
                        <a:rPr lang="en-US" sz="1400" b="0" dirty="0">
                          <a:solidFill>
                            <a:schemeClr val="tx1"/>
                          </a:solidFill>
                        </a:rPr>
                        <a:t>0004 – NJ Reg Day School</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dirty="0">
                          <a:ln>
                            <a:noFill/>
                          </a:ln>
                          <a:solidFill>
                            <a:schemeClr val="tx1"/>
                          </a:solidFill>
                          <a:effectLst/>
                          <a:uLnTx/>
                          <a:uFillTx/>
                          <a:latin typeface="+mn-lt"/>
                          <a:ea typeface="Aptos" panose="020B0004020202020204" pitchFamily="34" charset="0"/>
                          <a:cs typeface="Arial" panose="020B0604020202020204" pitchFamily="34" charset="0"/>
                        </a:rPr>
                        <a:t>Secondary</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dirty="0">
                          <a:ln>
                            <a:noFill/>
                          </a:ln>
                          <a:solidFill>
                            <a:schemeClr val="tx1"/>
                          </a:solidFill>
                          <a:effectLst/>
                          <a:uLnTx/>
                          <a:uFillTx/>
                          <a:latin typeface="+mn-lt"/>
                          <a:ea typeface="Aptos" panose="020B0004020202020204" pitchFamily="34" charset="0"/>
                          <a:cs typeface="Arial" panose="020B0604020202020204" pitchFamily="34" charset="0"/>
                        </a:rPr>
                        <a:t>PK</a:t>
                      </a:r>
                      <a:r>
                        <a:rPr lang="en-US" sz="1400" kern="1200" dirty="0">
                          <a:solidFill>
                            <a:schemeClr val="dk1"/>
                          </a:solidFill>
                          <a:effectLst/>
                          <a:latin typeface="+mn-lt"/>
                          <a:ea typeface="+mn-ea"/>
                          <a:cs typeface="+mn-cs"/>
                        </a:rPr>
                        <a:t>–</a:t>
                      </a:r>
                      <a:r>
                        <a:rPr kumimoji="0" lang="en-US" sz="14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12</a:t>
                      </a:r>
                      <a:endParaRPr lang="en-US" sz="1400" kern="1200" dirty="0">
                        <a:solidFill>
                          <a:schemeClr val="dk1"/>
                        </a:solidFill>
                        <a:effectLst/>
                        <a:latin typeface="+mn-lt"/>
                        <a:ea typeface="+mn-ea"/>
                        <a:cs typeface="+mn-cs"/>
                      </a:endParaRP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dirty="0">
                          <a:ln>
                            <a:noFill/>
                          </a:ln>
                          <a:solidFill>
                            <a:schemeClr val="tx1"/>
                          </a:solidFill>
                          <a:effectLst/>
                          <a:uLnTx/>
                          <a:uFillTx/>
                          <a:latin typeface="+mn-lt"/>
                          <a:ea typeface="Aptos" panose="020B0004020202020204" pitchFamily="34" charset="0"/>
                          <a:cs typeface="Arial" panose="020B0604020202020204" pitchFamily="34" charset="0"/>
                        </a:rPr>
                        <a:t>☐</a:t>
                      </a:r>
                      <a:br>
                        <a:rPr kumimoji="0" lang="en-US" sz="1400" b="0" i="0" u="none" strike="noStrike" kern="100" cap="none" spc="0" normalizeH="0" baseline="0" noProof="0" dirty="0">
                          <a:ln>
                            <a:noFill/>
                          </a:ln>
                          <a:solidFill>
                            <a:schemeClr val="tx1"/>
                          </a:solidFill>
                          <a:effectLst/>
                          <a:uLnTx/>
                          <a:uFillTx/>
                          <a:latin typeface="+mn-lt"/>
                          <a:ea typeface="Aptos" panose="020B0004020202020204" pitchFamily="34" charset="0"/>
                          <a:cs typeface="Arial" panose="020B0604020202020204" pitchFamily="34" charset="0"/>
                        </a:rPr>
                      </a:br>
                      <a:r>
                        <a:rPr kumimoji="0" lang="en-US" sz="800" b="0" i="0" u="none" strike="noStrike" kern="100" cap="none" spc="0" normalizeH="0" baseline="0" noProof="0" dirty="0">
                          <a:ln>
                            <a:noFill/>
                          </a:ln>
                          <a:solidFill>
                            <a:schemeClr val="bg1"/>
                          </a:solidFill>
                          <a:effectLst/>
                          <a:uLnTx/>
                          <a:uFillTx/>
                          <a:latin typeface="+mn-lt"/>
                          <a:ea typeface="Aptos" panose="020B0004020202020204" pitchFamily="34" charset="0"/>
                          <a:cs typeface="Arial" panose="020B0604020202020204" pitchFamily="34" charset="0"/>
                        </a:rPr>
                        <a:t>empty checkbox</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800" dirty="0">
                          <a:solidFill>
                            <a:schemeClr val="tx1">
                              <a:lumMod val="75000"/>
                              <a:lumOff val="25000"/>
                            </a:schemeClr>
                          </a:solidFill>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00" cap="none" spc="0" normalizeH="0" baseline="0" noProof="0" dirty="0">
                          <a:ln>
                            <a:noFill/>
                          </a:ln>
                          <a:solidFill>
                            <a:schemeClr val="bg1"/>
                          </a:solidFill>
                          <a:effectLst/>
                          <a:uLnTx/>
                          <a:uFillTx/>
                          <a:latin typeface="+mn-lt"/>
                          <a:ea typeface="Aptos" panose="020B0004020202020204" pitchFamily="34" charset="0"/>
                          <a:cs typeface="Arial" panose="020B0604020202020204" pitchFamily="34" charset="0"/>
                        </a:rPr>
                        <a:t>Checked box</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dirty="0">
                          <a:ln>
                            <a:noFill/>
                          </a:ln>
                          <a:solidFill>
                            <a:schemeClr val="tx1"/>
                          </a:solidFill>
                          <a:effectLst/>
                          <a:uLnTx/>
                          <a:uFillTx/>
                          <a:latin typeface="Aptos" panose="02110004020202020204"/>
                          <a:ea typeface="Aptos" panose="020B0004020202020204" pitchFamily="34" charset="0"/>
                          <a:cs typeface="Arial" panose="020B0604020202020204" pitchFamily="34" charset="0"/>
                        </a:rPr>
                        <a:t>0</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615107765"/>
                  </a:ext>
                </a:extLst>
              </a:tr>
              <a:tr h="5269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0010- Arts</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dirty="0">
                          <a:ln>
                            <a:noFill/>
                          </a:ln>
                          <a:solidFill>
                            <a:schemeClr val="tx1"/>
                          </a:solidFill>
                          <a:effectLst/>
                          <a:uLnTx/>
                          <a:uFillTx/>
                          <a:latin typeface="+mn-lt"/>
                          <a:ea typeface="Aptos" panose="020B0004020202020204" pitchFamily="34" charset="0"/>
                          <a:cs typeface="Arial" panose="020B0604020202020204" pitchFamily="34" charset="0"/>
                        </a:rPr>
                        <a:t>Secondary</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dirty="0">
                          <a:ln>
                            <a:noFill/>
                          </a:ln>
                          <a:solidFill>
                            <a:schemeClr val="tx1"/>
                          </a:solidFill>
                          <a:effectLst/>
                          <a:uLnTx/>
                          <a:uFillTx/>
                          <a:latin typeface="+mn-lt"/>
                          <a:ea typeface="Aptos" panose="020B0004020202020204" pitchFamily="34" charset="0"/>
                          <a:cs typeface="Arial" panose="020B0604020202020204" pitchFamily="34" charset="0"/>
                        </a:rPr>
                        <a:t>9</a:t>
                      </a:r>
                      <a:r>
                        <a:rPr lang="en-US" sz="1400" kern="1200" dirty="0">
                          <a:solidFill>
                            <a:schemeClr val="dk1"/>
                          </a:solidFill>
                          <a:effectLst/>
                          <a:latin typeface="+mn-lt"/>
                          <a:ea typeface="+mn-ea"/>
                          <a:cs typeface="+mn-cs"/>
                        </a:rPr>
                        <a:t>–</a:t>
                      </a:r>
                      <a:r>
                        <a:rPr kumimoji="0" lang="en-US" sz="14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12</a:t>
                      </a:r>
                      <a:endParaRPr kumimoji="0" lang="en-US" sz="1400" b="0" i="0" u="none" strike="noStrike" kern="100" cap="none" spc="0" normalizeH="0" baseline="0" noProof="0" dirty="0">
                        <a:ln>
                          <a:noFill/>
                        </a:ln>
                        <a:solidFill>
                          <a:schemeClr val="tx1"/>
                        </a:solidFill>
                        <a:effectLst/>
                        <a:uLnTx/>
                        <a:uFillTx/>
                        <a:latin typeface="+mn-lt"/>
                        <a:ea typeface="Aptos" panose="020B0004020202020204" pitchFamily="34" charset="0"/>
                        <a:cs typeface="Arial" panose="020B0604020202020204" pitchFamily="34" charset="0"/>
                      </a:endParaRP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dirty="0">
                          <a:ln>
                            <a:noFill/>
                          </a:ln>
                          <a:solidFill>
                            <a:schemeClr val="tx1"/>
                          </a:solidFill>
                          <a:effectLst/>
                          <a:uLnTx/>
                          <a:uFillTx/>
                          <a:latin typeface="+mn-lt"/>
                          <a:ea typeface="Aptos" panose="020B0004020202020204" pitchFamily="34" charset="0"/>
                          <a:cs typeface="Arial" panose="020B0604020202020204" pitchFamily="34" charset="0"/>
                        </a:rPr>
                        <a:t>☐</a:t>
                      </a:r>
                    </a:p>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800" b="0" i="0" u="none" strike="noStrike" kern="100" cap="none" spc="0" normalizeH="0" baseline="0" noProof="0" dirty="0">
                          <a:ln>
                            <a:noFill/>
                          </a:ln>
                          <a:solidFill>
                            <a:schemeClr val="bg1"/>
                          </a:solidFill>
                          <a:effectLst/>
                          <a:uLnTx/>
                          <a:uFillTx/>
                          <a:latin typeface="+mn-lt"/>
                          <a:ea typeface="Aptos" panose="020B0004020202020204" pitchFamily="34" charset="0"/>
                          <a:cs typeface="Arial" panose="020B0604020202020204" pitchFamily="34" charset="0"/>
                        </a:rPr>
                        <a:t>empty checkbox</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t>☐</a:t>
                      </a:r>
                      <a:br>
                        <a:rPr kumimoji="0" lang="en-US" sz="1800" b="0" i="0" u="none" strike="noStrike" kern="100" cap="none" spc="0" normalizeH="0" baseline="0" noProof="0" dirty="0">
                          <a:ln>
                            <a:noFill/>
                          </a:ln>
                          <a:solidFill>
                            <a:srgbClr val="000000"/>
                          </a:solidFill>
                          <a:effectLst/>
                          <a:uLnTx/>
                          <a:uFillTx/>
                          <a:latin typeface="+mn-lt"/>
                          <a:ea typeface="Aptos" panose="020B0004020202020204" pitchFamily="34" charset="0"/>
                          <a:cs typeface="Arial" panose="020B0604020202020204" pitchFamily="34" charset="0"/>
                        </a:rPr>
                      </a:br>
                      <a:r>
                        <a:rPr kumimoji="0" lang="en-US" sz="7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rPr>
                        <a:t>empty checkbox</a:t>
                      </a:r>
                      <a:endParaRPr kumimoji="0" lang="en-US" sz="800" b="0" i="0" u="none" strike="noStrike" kern="100" cap="none" spc="0" normalizeH="0" baseline="0" noProof="0" dirty="0">
                        <a:ln>
                          <a:noFill/>
                        </a:ln>
                        <a:solidFill>
                          <a:srgbClr val="FFFFFF"/>
                        </a:solidFill>
                        <a:effectLst/>
                        <a:uLnTx/>
                        <a:uFillTx/>
                        <a:latin typeface="+mn-lt"/>
                        <a:ea typeface="Aptos" panose="020B0004020202020204" pitchFamily="34" charset="0"/>
                        <a:cs typeface="Arial" panose="020B0604020202020204" pitchFamily="34" charset="0"/>
                      </a:endParaRP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4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4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4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4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1360728714"/>
                  </a:ext>
                </a:extLst>
              </a:tr>
            </a:tbl>
          </a:graphicData>
        </a:graphic>
      </p:graphicFrame>
      <p:grpSp>
        <p:nvGrpSpPr>
          <p:cNvPr id="16" name="Group 15">
            <a:extLst>
              <a:ext uri="{FF2B5EF4-FFF2-40B4-BE49-F238E27FC236}">
                <a16:creationId xmlns:a16="http://schemas.microsoft.com/office/drawing/2014/main" id="{7E8E3D09-B4E1-E830-A60B-70785E69E0F8}"/>
              </a:ext>
              <a:ext uri="{C183D7F6-B498-43B3-948B-1728B52AA6E4}">
                <adec:decorative xmlns:adec="http://schemas.microsoft.com/office/drawing/2017/decorative" val="1"/>
              </a:ext>
            </a:extLst>
          </p:cNvPr>
          <p:cNvGrpSpPr/>
          <p:nvPr/>
        </p:nvGrpSpPr>
        <p:grpSpPr>
          <a:xfrm>
            <a:off x="6907895" y="4228371"/>
            <a:ext cx="2334959" cy="918739"/>
            <a:chOff x="6907895" y="4228371"/>
            <a:chExt cx="2334959" cy="918739"/>
          </a:xfrm>
        </p:grpSpPr>
        <p:grpSp>
          <p:nvGrpSpPr>
            <p:cNvPr id="12" name="Group 11">
              <a:extLst>
                <a:ext uri="{FF2B5EF4-FFF2-40B4-BE49-F238E27FC236}">
                  <a16:creationId xmlns:a16="http://schemas.microsoft.com/office/drawing/2014/main" id="{392D6EDC-9B8A-44BB-44DA-15CF0A5488C7}"/>
                </a:ext>
              </a:extLst>
            </p:cNvPr>
            <p:cNvGrpSpPr/>
            <p:nvPr/>
          </p:nvGrpSpPr>
          <p:grpSpPr>
            <a:xfrm>
              <a:off x="6907895" y="4228371"/>
              <a:ext cx="1053298" cy="918739"/>
              <a:chOff x="6907895" y="4228371"/>
              <a:chExt cx="1053298" cy="918739"/>
            </a:xfrm>
          </p:grpSpPr>
          <p:sp>
            <p:nvSpPr>
              <p:cNvPr id="10" name="Rectangle: Rounded Corners 9">
                <a:extLst>
                  <a:ext uri="{FF2B5EF4-FFF2-40B4-BE49-F238E27FC236}">
                    <a16:creationId xmlns:a16="http://schemas.microsoft.com/office/drawing/2014/main" id="{27A93519-202E-167F-A352-2D6AC67F6F9B}"/>
                  </a:ext>
                  <a:ext uri="{C183D7F6-B498-43B3-948B-1728B52AA6E4}">
                    <adec:decorative xmlns:adec="http://schemas.microsoft.com/office/drawing/2017/decorative" val="1"/>
                  </a:ext>
                </a:extLst>
              </p:cNvPr>
              <p:cNvSpPr/>
              <p:nvPr/>
            </p:nvSpPr>
            <p:spPr>
              <a:xfrm>
                <a:off x="6907896" y="4228371"/>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763D4C7C-6A14-5F19-5B6A-5D7F4CF7DB07}"/>
                  </a:ext>
                  <a:ext uri="{C183D7F6-B498-43B3-948B-1728B52AA6E4}">
                    <adec:decorative xmlns:adec="http://schemas.microsoft.com/office/drawing/2017/decorative" val="1"/>
                  </a:ext>
                </a:extLst>
              </p:cNvPr>
              <p:cNvSpPr/>
              <p:nvPr/>
            </p:nvSpPr>
            <p:spPr>
              <a:xfrm>
                <a:off x="6907895" y="4781350"/>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458C2B6F-6766-ACAD-7BE3-D5CC9F1C6BAA}"/>
                </a:ext>
              </a:extLst>
            </p:cNvPr>
            <p:cNvGrpSpPr/>
            <p:nvPr/>
          </p:nvGrpSpPr>
          <p:grpSpPr>
            <a:xfrm>
              <a:off x="8295971" y="4228371"/>
              <a:ext cx="946883" cy="918739"/>
              <a:chOff x="6907895" y="4228371"/>
              <a:chExt cx="1053298" cy="918739"/>
            </a:xfrm>
          </p:grpSpPr>
          <p:sp>
            <p:nvSpPr>
              <p:cNvPr id="14" name="Rectangle: Rounded Corners 13">
                <a:extLst>
                  <a:ext uri="{FF2B5EF4-FFF2-40B4-BE49-F238E27FC236}">
                    <a16:creationId xmlns:a16="http://schemas.microsoft.com/office/drawing/2014/main" id="{BFC0ED7E-F923-4DCD-1D66-D5A570875CC3}"/>
                  </a:ext>
                  <a:ext uri="{C183D7F6-B498-43B3-948B-1728B52AA6E4}">
                    <adec:decorative xmlns:adec="http://schemas.microsoft.com/office/drawing/2017/decorative" val="1"/>
                  </a:ext>
                </a:extLst>
              </p:cNvPr>
              <p:cNvSpPr/>
              <p:nvPr/>
            </p:nvSpPr>
            <p:spPr>
              <a:xfrm>
                <a:off x="6907896" y="4228371"/>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D637E587-7E7A-A5C4-303F-8C0F88582E0A}"/>
                  </a:ext>
                  <a:ext uri="{C183D7F6-B498-43B3-948B-1728B52AA6E4}">
                    <adec:decorative xmlns:adec="http://schemas.microsoft.com/office/drawing/2017/decorative" val="1"/>
                  </a:ext>
                </a:extLst>
              </p:cNvPr>
              <p:cNvSpPr/>
              <p:nvPr/>
            </p:nvSpPr>
            <p:spPr>
              <a:xfrm>
                <a:off x="6907895" y="4781350"/>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7" name="Group 16">
            <a:extLst>
              <a:ext uri="{FF2B5EF4-FFF2-40B4-BE49-F238E27FC236}">
                <a16:creationId xmlns:a16="http://schemas.microsoft.com/office/drawing/2014/main" id="{C7F335C4-0B5B-A539-F5D5-E8EDC15E47CF}"/>
              </a:ext>
              <a:ext uri="{C183D7F6-B498-43B3-948B-1728B52AA6E4}">
                <adec:decorative xmlns:adec="http://schemas.microsoft.com/office/drawing/2017/decorative" val="1"/>
              </a:ext>
            </a:extLst>
          </p:cNvPr>
          <p:cNvGrpSpPr/>
          <p:nvPr/>
        </p:nvGrpSpPr>
        <p:grpSpPr>
          <a:xfrm>
            <a:off x="9414127" y="4218115"/>
            <a:ext cx="2188874" cy="918739"/>
            <a:chOff x="6907895" y="4228371"/>
            <a:chExt cx="2334963" cy="918739"/>
          </a:xfrm>
        </p:grpSpPr>
        <p:grpSp>
          <p:nvGrpSpPr>
            <p:cNvPr id="18" name="Group 17">
              <a:extLst>
                <a:ext uri="{FF2B5EF4-FFF2-40B4-BE49-F238E27FC236}">
                  <a16:creationId xmlns:a16="http://schemas.microsoft.com/office/drawing/2014/main" id="{8EE13294-7FF9-008E-566E-0D1AEF2FB051}"/>
                </a:ext>
              </a:extLst>
            </p:cNvPr>
            <p:cNvGrpSpPr/>
            <p:nvPr/>
          </p:nvGrpSpPr>
          <p:grpSpPr>
            <a:xfrm>
              <a:off x="6907895" y="4228371"/>
              <a:ext cx="1053298" cy="918739"/>
              <a:chOff x="6907895" y="4228371"/>
              <a:chExt cx="1053298" cy="918739"/>
            </a:xfrm>
          </p:grpSpPr>
          <p:sp>
            <p:nvSpPr>
              <p:cNvPr id="22" name="Rectangle: Rounded Corners 21">
                <a:extLst>
                  <a:ext uri="{FF2B5EF4-FFF2-40B4-BE49-F238E27FC236}">
                    <a16:creationId xmlns:a16="http://schemas.microsoft.com/office/drawing/2014/main" id="{6A52ECC9-5838-52CF-47C2-11B97F5BD42B}"/>
                  </a:ext>
                  <a:ext uri="{C183D7F6-B498-43B3-948B-1728B52AA6E4}">
                    <adec:decorative xmlns:adec="http://schemas.microsoft.com/office/drawing/2017/decorative" val="1"/>
                  </a:ext>
                </a:extLst>
              </p:cNvPr>
              <p:cNvSpPr/>
              <p:nvPr/>
            </p:nvSpPr>
            <p:spPr>
              <a:xfrm>
                <a:off x="6907896" y="4228371"/>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F30D416A-474E-34C7-7016-0F8635BA042A}"/>
                  </a:ext>
                  <a:ext uri="{C183D7F6-B498-43B3-948B-1728B52AA6E4}">
                    <adec:decorative xmlns:adec="http://schemas.microsoft.com/office/drawing/2017/decorative" val="1"/>
                  </a:ext>
                </a:extLst>
              </p:cNvPr>
              <p:cNvSpPr/>
              <p:nvPr/>
            </p:nvSpPr>
            <p:spPr>
              <a:xfrm>
                <a:off x="6907895" y="4781350"/>
                <a:ext cx="1053297"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AC1F620C-C0AD-A8FB-4218-5394220C53FC}"/>
                </a:ext>
              </a:extLst>
            </p:cNvPr>
            <p:cNvGrpSpPr/>
            <p:nvPr/>
          </p:nvGrpSpPr>
          <p:grpSpPr>
            <a:xfrm>
              <a:off x="8189559" y="4228371"/>
              <a:ext cx="1053299" cy="918739"/>
              <a:chOff x="6789521" y="4228371"/>
              <a:chExt cx="1171673" cy="918739"/>
            </a:xfrm>
          </p:grpSpPr>
          <p:sp>
            <p:nvSpPr>
              <p:cNvPr id="20" name="Rectangle: Rounded Corners 19">
                <a:extLst>
                  <a:ext uri="{FF2B5EF4-FFF2-40B4-BE49-F238E27FC236}">
                    <a16:creationId xmlns:a16="http://schemas.microsoft.com/office/drawing/2014/main" id="{6A53725A-36EC-5F88-9751-61C80C97A77F}"/>
                  </a:ext>
                  <a:ext uri="{C183D7F6-B498-43B3-948B-1728B52AA6E4}">
                    <adec:decorative xmlns:adec="http://schemas.microsoft.com/office/drawing/2017/decorative" val="1"/>
                  </a:ext>
                </a:extLst>
              </p:cNvPr>
              <p:cNvSpPr/>
              <p:nvPr/>
            </p:nvSpPr>
            <p:spPr>
              <a:xfrm>
                <a:off x="6789523" y="4228371"/>
                <a:ext cx="1171671"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0D8E84F9-F7C6-8D3E-5EEF-96885591222B}"/>
                  </a:ext>
                  <a:ext uri="{C183D7F6-B498-43B3-948B-1728B52AA6E4}">
                    <adec:decorative xmlns:adec="http://schemas.microsoft.com/office/drawing/2017/decorative" val="1"/>
                  </a:ext>
                </a:extLst>
              </p:cNvPr>
              <p:cNvSpPr/>
              <p:nvPr/>
            </p:nvSpPr>
            <p:spPr>
              <a:xfrm>
                <a:off x="6789521" y="4781350"/>
                <a:ext cx="1171671" cy="365760"/>
              </a:xfrm>
              <a:prstGeom prst="roundRect">
                <a:avLst/>
              </a:prstGeom>
              <a:noFill/>
              <a:ln>
                <a:solidFill>
                  <a:schemeClr val="bg2">
                    <a:lumMod val="2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003731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FAF0C-60D0-E05C-7CBC-D40DC5850067}"/>
              </a:ext>
            </a:extLst>
          </p:cNvPr>
          <p:cNvSpPr>
            <a:spLocks noGrp="1"/>
          </p:cNvSpPr>
          <p:nvPr>
            <p:ph type="title"/>
          </p:nvPr>
        </p:nvSpPr>
        <p:spPr/>
        <p:txBody>
          <a:bodyPr>
            <a:normAutofit fontScale="90000"/>
          </a:bodyPr>
          <a:lstStyle/>
          <a:p>
            <a:r>
              <a:rPr lang="en-US" dirty="0">
                <a:latin typeface="Aptos Narrow"/>
              </a:rPr>
              <a:t>FY27 Title I-A Eligibility (3 of 11)</a:t>
            </a:r>
            <a:endParaRPr lang="en-US" dirty="0"/>
          </a:p>
        </p:txBody>
      </p:sp>
      <p:sp>
        <p:nvSpPr>
          <p:cNvPr id="3" name="Text Placeholder 2">
            <a:extLst>
              <a:ext uri="{FF2B5EF4-FFF2-40B4-BE49-F238E27FC236}">
                <a16:creationId xmlns:a16="http://schemas.microsoft.com/office/drawing/2014/main" id="{7FCC4853-DF7E-C5C0-83C2-AB6F163D0994}"/>
              </a:ext>
            </a:extLst>
          </p:cNvPr>
          <p:cNvSpPr>
            <a:spLocks noGrp="1"/>
          </p:cNvSpPr>
          <p:nvPr>
            <p:ph type="body" sz="quarter" idx="11"/>
          </p:nvPr>
        </p:nvSpPr>
        <p:spPr/>
        <p:txBody>
          <a:bodyPr lIns="0" tIns="0" rIns="0" bIns="0" anchor="t">
            <a:noAutofit/>
          </a:bodyPr>
          <a:lstStyle/>
          <a:p>
            <a:r>
              <a:rPr lang="en-US" dirty="0">
                <a:latin typeface="Aptos Narrow"/>
              </a:rPr>
              <a:t>Step 1a (continued)</a:t>
            </a:r>
            <a:endParaRPr lang="en-US" dirty="0"/>
          </a:p>
        </p:txBody>
      </p:sp>
      <p:sp>
        <p:nvSpPr>
          <p:cNvPr id="4" name="Text Placeholder 3">
            <a:extLst>
              <a:ext uri="{FF2B5EF4-FFF2-40B4-BE49-F238E27FC236}">
                <a16:creationId xmlns:a16="http://schemas.microsoft.com/office/drawing/2014/main" id="{5985BC84-36E8-E632-3C30-A59D8D67378E}"/>
              </a:ext>
            </a:extLst>
          </p:cNvPr>
          <p:cNvSpPr>
            <a:spLocks noGrp="1"/>
          </p:cNvSpPr>
          <p:nvPr>
            <p:ph type="body" sz="quarter" idx="12"/>
          </p:nvPr>
        </p:nvSpPr>
        <p:spPr>
          <a:xfrm>
            <a:off x="456721" y="1418404"/>
            <a:ext cx="11251780" cy="1473007"/>
          </a:xfrm>
        </p:spPr>
        <p:txBody>
          <a:bodyPr lIns="0" tIns="0" rIns="0" bIns="0" anchor="t">
            <a:normAutofit/>
          </a:bodyPr>
          <a:lstStyle/>
          <a:p>
            <a:r>
              <a:rPr lang="en-US" sz="2100" dirty="0">
                <a:solidFill>
                  <a:schemeClr val="tx1"/>
                </a:solidFill>
                <a:latin typeface="Aptos Narrow"/>
              </a:rPr>
              <a:t>Select your Data Source for Title IA Eligibility</a:t>
            </a:r>
            <a:endParaRPr lang="en-US" sz="2100" dirty="0">
              <a:solidFill>
                <a:schemeClr val="tx1"/>
              </a:solidFill>
            </a:endParaRPr>
          </a:p>
          <a:p>
            <a:r>
              <a:rPr lang="en-US" sz="2100" dirty="0">
                <a:solidFill>
                  <a:schemeClr val="tx1"/>
                </a:solidFill>
                <a:latin typeface="Aptos Narrow"/>
              </a:rPr>
              <a:t>If CEP is checked for any attendance centers, the CEP options and certification will be under the enrollment table after you save.</a:t>
            </a:r>
          </a:p>
        </p:txBody>
      </p:sp>
      <p:sp>
        <p:nvSpPr>
          <p:cNvPr id="6" name="Text Placeholder 5">
            <a:extLst>
              <a:ext uri="{FF2B5EF4-FFF2-40B4-BE49-F238E27FC236}">
                <a16:creationId xmlns:a16="http://schemas.microsoft.com/office/drawing/2014/main" id="{1B8A87BF-248E-607A-8E85-3CB861539904}"/>
              </a:ext>
            </a:extLst>
          </p:cNvPr>
          <p:cNvSpPr>
            <a:spLocks noGrp="1"/>
          </p:cNvSpPr>
          <p:nvPr>
            <p:ph type="body" sz="quarter" idx="13"/>
          </p:nvPr>
        </p:nvSpPr>
        <p:spPr>
          <a:xfrm>
            <a:off x="456721" y="2891411"/>
            <a:ext cx="11251780" cy="3036484"/>
          </a:xfrm>
          <a:ln>
            <a:solidFill>
              <a:schemeClr val="tx1">
                <a:lumMod val="75000"/>
                <a:lumOff val="25000"/>
              </a:schemeClr>
            </a:solidFill>
          </a:ln>
        </p:spPr>
        <p:txBody>
          <a:bodyPr lIns="182880" tIns="182880" rIns="182880" bIns="182880"/>
          <a:lstStyle/>
          <a:p>
            <a:pPr marL="0" indent="0">
              <a:buNone/>
            </a:pPr>
            <a:r>
              <a:rPr lang="en-US" sz="1600" dirty="0">
                <a:latin typeface="Arial Nova" panose="020B0504020202020204" pitchFamily="34" charset="0"/>
              </a:rPr>
              <a:t>Title I Eligibility – Step 1a Eligibility Setup</a:t>
            </a:r>
          </a:p>
          <a:p>
            <a:pPr marL="0" indent="0">
              <a:buNone/>
            </a:pPr>
            <a:r>
              <a:rPr lang="en-US" sz="1400" dirty="0">
                <a:latin typeface="Arial Nova" panose="020B0504020202020204" pitchFamily="34" charset="0"/>
              </a:rPr>
              <a:t>Data for non-CEP school attendance centers if not using Direct Certified data (Public data for CEP approved school attendance centers will be pre-entered by the NJDOE)</a:t>
            </a:r>
          </a:p>
          <a:p>
            <a:pPr>
              <a:spcBef>
                <a:spcPts val="0"/>
              </a:spcBef>
              <a:buFont typeface="Courier New" panose="02070309020205020404" pitchFamily="49" charset="0"/>
              <a:buChar char="o"/>
            </a:pPr>
            <a:r>
              <a:rPr lang="en-US" sz="1200" dirty="0">
                <a:latin typeface="Arial Nova" panose="020B0504020202020204" pitchFamily="34" charset="0"/>
              </a:rPr>
              <a:t>a. Free and/or reduced lunch</a:t>
            </a:r>
          </a:p>
          <a:p>
            <a:pPr>
              <a:spcBef>
                <a:spcPts val="0"/>
              </a:spcBef>
              <a:buFont typeface="Courier New" panose="02070309020205020404" pitchFamily="49" charset="0"/>
              <a:buChar char="o"/>
            </a:pPr>
            <a:r>
              <a:rPr lang="en-US" sz="1200" dirty="0">
                <a:latin typeface="Arial Nova" panose="020B0504020202020204" pitchFamily="34" charset="0"/>
              </a:rPr>
              <a:t>b. Temporary Assistance to Needy Families (TANF)</a:t>
            </a:r>
          </a:p>
          <a:p>
            <a:pPr>
              <a:spcBef>
                <a:spcPts val="0"/>
              </a:spcBef>
              <a:buFont typeface="Courier New" panose="02070309020205020404" pitchFamily="49" charset="0"/>
              <a:buChar char="o"/>
            </a:pPr>
            <a:r>
              <a:rPr lang="en-US" sz="1200" dirty="0">
                <a:latin typeface="Arial Nova" panose="020B0504020202020204" pitchFamily="34" charset="0"/>
              </a:rPr>
              <a:t>c. Supplemental Nutrition Assistance Programs (SNAP)</a:t>
            </a:r>
          </a:p>
          <a:p>
            <a:pPr>
              <a:spcBef>
                <a:spcPts val="0"/>
              </a:spcBef>
              <a:buFont typeface="Courier New" panose="02070309020205020404" pitchFamily="49" charset="0"/>
              <a:buChar char="o"/>
            </a:pPr>
            <a:r>
              <a:rPr lang="en-US" sz="1200" dirty="0">
                <a:latin typeface="Arial Nova" panose="020B0504020202020204" pitchFamily="34" charset="0"/>
              </a:rPr>
              <a:t>d. National School Lunch Program (NSLP)</a:t>
            </a:r>
          </a:p>
          <a:p>
            <a:pPr>
              <a:spcBef>
                <a:spcPts val="0"/>
              </a:spcBef>
              <a:buFont typeface="Courier New" panose="02070309020205020404" pitchFamily="49" charset="0"/>
              <a:buChar char="o"/>
            </a:pPr>
            <a:r>
              <a:rPr lang="en-US" sz="1200" dirty="0">
                <a:latin typeface="Arial Nova" panose="020B0504020202020204" pitchFamily="34" charset="0"/>
              </a:rPr>
              <a:t>e. School Breakfast Program (SBP)</a:t>
            </a:r>
          </a:p>
          <a:p>
            <a:pPr>
              <a:spcBef>
                <a:spcPts val="0"/>
              </a:spcBef>
              <a:buFont typeface="Courier New" panose="02070309020205020404" pitchFamily="49" charset="0"/>
              <a:buChar char="o"/>
            </a:pPr>
            <a:r>
              <a:rPr lang="en-US" sz="1200" dirty="0">
                <a:latin typeface="Arial Nova" panose="020B0504020202020204" pitchFamily="34" charset="0"/>
              </a:rPr>
              <a:t>f. Special Milk Program for Children</a:t>
            </a:r>
          </a:p>
          <a:p>
            <a:pPr>
              <a:spcBef>
                <a:spcPts val="0"/>
              </a:spcBef>
              <a:buFont typeface="Courier New" panose="02070309020205020404" pitchFamily="49" charset="0"/>
              <a:buChar char="o"/>
            </a:pPr>
            <a:r>
              <a:rPr lang="en-US" sz="1200" dirty="0">
                <a:latin typeface="Arial Nova" panose="020B0504020202020204" pitchFamily="34" charset="0"/>
              </a:rPr>
              <a:t>g. Summer Food Service Program)</a:t>
            </a:r>
          </a:p>
          <a:p>
            <a:pPr>
              <a:spcBef>
                <a:spcPts val="0"/>
              </a:spcBef>
              <a:buFont typeface="Courier New" panose="02070309020205020404" pitchFamily="49" charset="0"/>
              <a:buChar char="o"/>
            </a:pPr>
            <a:r>
              <a:rPr lang="en-US" sz="1200" dirty="0">
                <a:latin typeface="Arial Nova" panose="020B0504020202020204" pitchFamily="34" charset="0"/>
              </a:rPr>
              <a:t>h. Seamless Summer Option (NJ Dept of Agriculture)</a:t>
            </a:r>
          </a:p>
          <a:p>
            <a:pPr>
              <a:spcBef>
                <a:spcPts val="0"/>
              </a:spcBef>
              <a:buFont typeface="Courier New" panose="02070309020205020404" pitchFamily="49" charset="0"/>
              <a:buChar char="o"/>
            </a:pPr>
            <a:r>
              <a:rPr lang="en-US" sz="1200" dirty="0" err="1">
                <a:latin typeface="Arial Nova" panose="020B0504020202020204" pitchFamily="34" charset="0"/>
              </a:rPr>
              <a:t>i</a:t>
            </a:r>
            <a:r>
              <a:rPr lang="en-US" sz="1200" dirty="0">
                <a:latin typeface="Arial Nova" panose="020B0504020202020204" pitchFamily="34" charset="0"/>
              </a:rPr>
              <a:t>. Census poverty data (generally not available at the school level; if an LEA uses this measure, it would likely be part of a composite with one or more of the above measures)</a:t>
            </a:r>
          </a:p>
          <a:p>
            <a:pPr>
              <a:spcBef>
                <a:spcPts val="0"/>
              </a:spcBef>
              <a:buFont typeface="Courier New" panose="02070309020205020404" pitchFamily="49" charset="0"/>
              <a:buChar char="o"/>
            </a:pPr>
            <a:r>
              <a:rPr lang="en-US" sz="1200" dirty="0">
                <a:latin typeface="Arial Nova" panose="020B0504020202020204" pitchFamily="34" charset="0"/>
              </a:rPr>
              <a:t>j. Medicaid data</a:t>
            </a:r>
          </a:p>
          <a:p>
            <a:pPr>
              <a:spcBef>
                <a:spcPts val="0"/>
              </a:spcBef>
              <a:buFont typeface="Courier New" panose="02070309020205020404" pitchFamily="49" charset="0"/>
              <a:buChar char="o"/>
            </a:pPr>
            <a:r>
              <a:rPr lang="en-US" sz="1200" dirty="0">
                <a:latin typeface="Arial Nova" panose="020B0504020202020204" pitchFamily="34" charset="0"/>
              </a:rPr>
              <a:t>k. Composite of any of the above poverty measures (counted by the LEA)</a:t>
            </a:r>
          </a:p>
        </p:txBody>
      </p:sp>
    </p:spTree>
    <p:extLst>
      <p:ext uri="{BB962C8B-B14F-4D97-AF65-F5344CB8AC3E}">
        <p14:creationId xmlns:p14="http://schemas.microsoft.com/office/powerpoint/2010/main" val="927277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70DEB7-B587-8D2C-057E-D5D594CBAE85}"/>
              </a:ext>
            </a:extLst>
          </p:cNvPr>
          <p:cNvSpPr>
            <a:spLocks noGrp="1"/>
          </p:cNvSpPr>
          <p:nvPr>
            <p:ph type="title"/>
          </p:nvPr>
        </p:nvSpPr>
        <p:spPr/>
        <p:txBody>
          <a:bodyPr>
            <a:normAutofit fontScale="90000"/>
          </a:bodyPr>
          <a:lstStyle/>
          <a:p>
            <a:r>
              <a:rPr lang="en-US" sz="4000" dirty="0">
                <a:latin typeface="Aptos Narrow"/>
              </a:rPr>
              <a:t>FY27 Title I-A Eligibility (4 of 11)</a:t>
            </a:r>
            <a:endParaRPr lang="en-US" dirty="0">
              <a:latin typeface="Aptos Narrow"/>
            </a:endParaRPr>
          </a:p>
        </p:txBody>
      </p:sp>
      <p:sp>
        <p:nvSpPr>
          <p:cNvPr id="3" name="Text Placeholder 2">
            <a:extLst>
              <a:ext uri="{FF2B5EF4-FFF2-40B4-BE49-F238E27FC236}">
                <a16:creationId xmlns:a16="http://schemas.microsoft.com/office/drawing/2014/main" id="{33ACB2CF-9AC4-DD5A-6191-A682A506F772}"/>
              </a:ext>
            </a:extLst>
          </p:cNvPr>
          <p:cNvSpPr>
            <a:spLocks noGrp="1"/>
          </p:cNvSpPr>
          <p:nvPr>
            <p:ph type="body" sz="quarter" idx="11"/>
          </p:nvPr>
        </p:nvSpPr>
        <p:spPr/>
        <p:txBody>
          <a:bodyPr lIns="0" tIns="0" rIns="0" bIns="0" anchor="t">
            <a:noAutofit/>
          </a:bodyPr>
          <a:lstStyle/>
          <a:p>
            <a:r>
              <a:rPr lang="en-US" dirty="0">
                <a:latin typeface="Aptos Narrow"/>
              </a:rPr>
              <a:t>Step 2</a:t>
            </a:r>
            <a:endParaRPr lang="en-US" dirty="0"/>
          </a:p>
        </p:txBody>
      </p:sp>
      <p:sp>
        <p:nvSpPr>
          <p:cNvPr id="4" name="Text Placeholder 3">
            <a:extLst>
              <a:ext uri="{FF2B5EF4-FFF2-40B4-BE49-F238E27FC236}">
                <a16:creationId xmlns:a16="http://schemas.microsoft.com/office/drawing/2014/main" id="{AEFDF593-B656-2681-D512-44C3D0AD08AD}"/>
              </a:ext>
            </a:extLst>
          </p:cNvPr>
          <p:cNvSpPr>
            <a:spLocks noGrp="1"/>
          </p:cNvSpPr>
          <p:nvPr>
            <p:ph type="body" sz="quarter" idx="12"/>
          </p:nvPr>
        </p:nvSpPr>
        <p:spPr>
          <a:xfrm>
            <a:off x="427967" y="1462753"/>
            <a:ext cx="11309288" cy="641376"/>
          </a:xfrm>
        </p:spPr>
        <p:txBody>
          <a:bodyPr lIns="0" tIns="0" rIns="0" bIns="0" anchor="t">
            <a:normAutofit lnSpcReduction="10000"/>
          </a:bodyPr>
          <a:lstStyle/>
          <a:p>
            <a:pPr marL="0" indent="0">
              <a:buNone/>
            </a:pPr>
            <a:r>
              <a:rPr lang="en-US" dirty="0">
                <a:solidFill>
                  <a:schemeClr val="tx1"/>
                </a:solidFill>
                <a:latin typeface="Aptos Narrow"/>
              </a:rPr>
              <a:t>Select your Values for Ranking &amp; Save the Page. (Use public and nonpublic values for ranking </a:t>
            </a:r>
            <a:r>
              <a:rPr lang="en-US" i="1" dirty="0">
                <a:solidFill>
                  <a:schemeClr val="tx1"/>
                </a:solidFill>
                <a:latin typeface="Aptos Narrow"/>
              </a:rPr>
              <a:t>or</a:t>
            </a:r>
            <a:r>
              <a:rPr lang="en-US" dirty="0">
                <a:solidFill>
                  <a:schemeClr val="tx1"/>
                </a:solidFill>
                <a:latin typeface="Aptos Narrow"/>
              </a:rPr>
              <a:t> use public values for ranking)</a:t>
            </a:r>
          </a:p>
        </p:txBody>
      </p:sp>
      <p:pic>
        <p:nvPicPr>
          <p:cNvPr id="6" name="Picture 5" descr="Screenshot: completed school attendance table.">
            <a:extLst>
              <a:ext uri="{FF2B5EF4-FFF2-40B4-BE49-F238E27FC236}">
                <a16:creationId xmlns:a16="http://schemas.microsoft.com/office/drawing/2014/main" id="{65B496C7-0283-3131-FEA5-E22B43D76B9D}"/>
              </a:ext>
            </a:extLst>
          </p:cNvPr>
          <p:cNvPicPr>
            <a:picLocks noChangeAspect="1"/>
          </p:cNvPicPr>
          <p:nvPr/>
        </p:nvPicPr>
        <p:blipFill>
          <a:blip r:embed="rId3"/>
          <a:stretch>
            <a:fillRect/>
          </a:stretch>
        </p:blipFill>
        <p:spPr>
          <a:xfrm>
            <a:off x="330679" y="2104129"/>
            <a:ext cx="11128076" cy="3828685"/>
          </a:xfrm>
          <a:prstGeom prst="rect">
            <a:avLst/>
          </a:prstGeom>
        </p:spPr>
      </p:pic>
    </p:spTree>
    <p:extLst>
      <p:ext uri="{BB962C8B-B14F-4D97-AF65-F5344CB8AC3E}">
        <p14:creationId xmlns:p14="http://schemas.microsoft.com/office/powerpoint/2010/main" val="4226686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5BDDD-3ED8-FB49-9769-7CF2F2D53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5C32B7-99DE-8A87-C882-D9AD36F84E3D}"/>
              </a:ext>
            </a:extLst>
          </p:cNvPr>
          <p:cNvSpPr>
            <a:spLocks noGrp="1"/>
          </p:cNvSpPr>
          <p:nvPr>
            <p:ph type="title"/>
          </p:nvPr>
        </p:nvSpPr>
        <p:spPr>
          <a:xfrm>
            <a:off x="356557" y="414691"/>
            <a:ext cx="11277599" cy="416560"/>
          </a:xfrm>
        </p:spPr>
        <p:txBody>
          <a:bodyPr>
            <a:normAutofit fontScale="90000"/>
          </a:bodyPr>
          <a:lstStyle/>
          <a:p>
            <a:r>
              <a:rPr lang="en-US" dirty="0">
                <a:latin typeface="Aptos Narrow"/>
              </a:rPr>
              <a:t>FY27 Title I-A Eligibility (5 of 11)</a:t>
            </a:r>
            <a:endParaRPr lang="en-US" dirty="0"/>
          </a:p>
        </p:txBody>
      </p:sp>
      <p:sp>
        <p:nvSpPr>
          <p:cNvPr id="3" name="Text Placeholder 2">
            <a:extLst>
              <a:ext uri="{FF2B5EF4-FFF2-40B4-BE49-F238E27FC236}">
                <a16:creationId xmlns:a16="http://schemas.microsoft.com/office/drawing/2014/main" id="{ED710065-FCDD-ACA6-6207-BBC6C6FB015B}"/>
              </a:ext>
            </a:extLst>
          </p:cNvPr>
          <p:cNvSpPr>
            <a:spLocks noGrp="1"/>
          </p:cNvSpPr>
          <p:nvPr>
            <p:ph type="body" sz="quarter" idx="11"/>
          </p:nvPr>
        </p:nvSpPr>
        <p:spPr/>
        <p:txBody>
          <a:bodyPr lIns="0" tIns="0" rIns="0" bIns="0" anchor="t">
            <a:noAutofit/>
          </a:bodyPr>
          <a:lstStyle/>
          <a:p>
            <a:r>
              <a:rPr lang="en-US" dirty="0">
                <a:latin typeface="Aptos Narrow"/>
              </a:rPr>
              <a:t>Step 3</a:t>
            </a:r>
            <a:endParaRPr lang="en-US" dirty="0"/>
          </a:p>
        </p:txBody>
      </p:sp>
      <p:sp>
        <p:nvSpPr>
          <p:cNvPr id="4" name="Text Placeholder 3">
            <a:extLst>
              <a:ext uri="{FF2B5EF4-FFF2-40B4-BE49-F238E27FC236}">
                <a16:creationId xmlns:a16="http://schemas.microsoft.com/office/drawing/2014/main" id="{D489B0BE-786C-53D5-AF45-B5A780EB30C2}"/>
              </a:ext>
            </a:extLst>
          </p:cNvPr>
          <p:cNvSpPr>
            <a:spLocks noGrp="1"/>
          </p:cNvSpPr>
          <p:nvPr>
            <p:ph type="body" sz="quarter" idx="12"/>
          </p:nvPr>
        </p:nvSpPr>
        <p:spPr>
          <a:xfrm>
            <a:off x="356557" y="2926329"/>
            <a:ext cx="4393779" cy="771489"/>
          </a:xfrm>
        </p:spPr>
        <p:txBody>
          <a:bodyPr lIns="0" tIns="0" rIns="0" bIns="0" anchor="t"/>
          <a:lstStyle/>
          <a:p>
            <a:pPr marL="0" indent="0">
              <a:buNone/>
            </a:pPr>
            <a:r>
              <a:rPr lang="en-US" dirty="0">
                <a:solidFill>
                  <a:schemeClr val="tx1"/>
                </a:solidFill>
                <a:latin typeface="Aptos Narrow"/>
              </a:rPr>
              <a:t>Select your Ranking Method &amp; Save the Page.</a:t>
            </a:r>
            <a:endParaRPr lang="en-US" dirty="0">
              <a:solidFill>
                <a:schemeClr val="tx1"/>
              </a:solidFill>
            </a:endParaRPr>
          </a:p>
        </p:txBody>
      </p:sp>
      <p:pic>
        <p:nvPicPr>
          <p:cNvPr id="5" name="Picture 4" descr="Screenshot: Title I eligibility step 3. Radio buttons for ranking methods. ">
            <a:extLst>
              <a:ext uri="{FF2B5EF4-FFF2-40B4-BE49-F238E27FC236}">
                <a16:creationId xmlns:a16="http://schemas.microsoft.com/office/drawing/2014/main" id="{B10E39CF-CED6-A170-577D-7E02EE54DD43}"/>
              </a:ext>
            </a:extLst>
          </p:cNvPr>
          <p:cNvPicPr>
            <a:picLocks noChangeAspect="1"/>
          </p:cNvPicPr>
          <p:nvPr/>
        </p:nvPicPr>
        <p:blipFill>
          <a:blip r:embed="rId3"/>
          <a:stretch>
            <a:fillRect/>
          </a:stretch>
        </p:blipFill>
        <p:spPr>
          <a:xfrm>
            <a:off x="4741873" y="1380226"/>
            <a:ext cx="6978330" cy="4370717"/>
          </a:xfrm>
          <a:prstGeom prst="rect">
            <a:avLst/>
          </a:prstGeom>
        </p:spPr>
      </p:pic>
    </p:spTree>
    <p:extLst>
      <p:ext uri="{BB962C8B-B14F-4D97-AF65-F5344CB8AC3E}">
        <p14:creationId xmlns:p14="http://schemas.microsoft.com/office/powerpoint/2010/main" val="2126028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FB75A-46B9-8DF9-0F31-4FB16E743E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EB914-BD61-798C-47EE-51EEFEFC031F}"/>
              </a:ext>
            </a:extLst>
          </p:cNvPr>
          <p:cNvSpPr>
            <a:spLocks noGrp="1"/>
          </p:cNvSpPr>
          <p:nvPr>
            <p:ph type="title"/>
          </p:nvPr>
        </p:nvSpPr>
        <p:spPr/>
        <p:txBody>
          <a:bodyPr>
            <a:normAutofit fontScale="90000"/>
          </a:bodyPr>
          <a:lstStyle/>
          <a:p>
            <a:r>
              <a:rPr lang="en-US" dirty="0">
                <a:latin typeface="Aptos Narrow"/>
              </a:rPr>
              <a:t>FY27 Title I-A Eligibility (6 of 11)</a:t>
            </a:r>
            <a:endParaRPr lang="en-US" dirty="0"/>
          </a:p>
        </p:txBody>
      </p:sp>
      <p:sp>
        <p:nvSpPr>
          <p:cNvPr id="3" name="Text Placeholder 2">
            <a:extLst>
              <a:ext uri="{FF2B5EF4-FFF2-40B4-BE49-F238E27FC236}">
                <a16:creationId xmlns:a16="http://schemas.microsoft.com/office/drawing/2014/main" id="{60A8944B-64C6-462B-23F4-11197CE6A8B2}"/>
              </a:ext>
            </a:extLst>
          </p:cNvPr>
          <p:cNvSpPr>
            <a:spLocks noGrp="1"/>
          </p:cNvSpPr>
          <p:nvPr>
            <p:ph type="body" sz="quarter" idx="11"/>
          </p:nvPr>
        </p:nvSpPr>
        <p:spPr/>
        <p:txBody>
          <a:bodyPr lIns="0" tIns="0" rIns="0" bIns="0" anchor="t">
            <a:noAutofit/>
          </a:bodyPr>
          <a:lstStyle/>
          <a:p>
            <a:r>
              <a:rPr lang="en-US" dirty="0">
                <a:latin typeface="Aptos Narrow"/>
              </a:rPr>
              <a:t>Served Schools</a:t>
            </a:r>
            <a:endParaRPr lang="en-US" dirty="0"/>
          </a:p>
        </p:txBody>
      </p:sp>
      <p:sp>
        <p:nvSpPr>
          <p:cNvPr id="4" name="Text Placeholder 3">
            <a:extLst>
              <a:ext uri="{FF2B5EF4-FFF2-40B4-BE49-F238E27FC236}">
                <a16:creationId xmlns:a16="http://schemas.microsoft.com/office/drawing/2014/main" id="{8D18991A-25F3-81DE-4664-5D00BD033BC3}"/>
              </a:ext>
            </a:extLst>
          </p:cNvPr>
          <p:cNvSpPr>
            <a:spLocks noGrp="1"/>
          </p:cNvSpPr>
          <p:nvPr>
            <p:ph type="body" sz="quarter" idx="13"/>
          </p:nvPr>
        </p:nvSpPr>
        <p:spPr>
          <a:xfrm>
            <a:off x="457200" y="1521300"/>
            <a:ext cx="11277599" cy="1245049"/>
          </a:xfrm>
        </p:spPr>
        <p:txBody>
          <a:bodyPr lIns="0" tIns="0" rIns="0" bIns="0" anchor="t"/>
          <a:lstStyle/>
          <a:p>
            <a:pPr>
              <a:buFont typeface="Arial" panose="020B0604020202020204" pitchFamily="34" charset="0"/>
              <a:buChar char="•"/>
            </a:pPr>
            <a:r>
              <a:rPr lang="en-US" sz="2000" dirty="0">
                <a:solidFill>
                  <a:schemeClr val="tx1"/>
                </a:solidFill>
                <a:latin typeface="Aptos Narrow"/>
              </a:rPr>
              <a:t>If you want to Skip a school, click the checkbox in the Skip/Do Not Fund column for that school.</a:t>
            </a:r>
          </a:p>
          <a:p>
            <a:pPr>
              <a:buFont typeface="Arial" panose="020B0604020202020204" pitchFamily="34" charset="0"/>
              <a:buChar char="•"/>
            </a:pPr>
            <a:r>
              <a:rPr lang="en-US" sz="2000" dirty="0">
                <a:solidFill>
                  <a:schemeClr val="tx1"/>
                </a:solidFill>
                <a:latin typeface="Aptos Narrow"/>
              </a:rPr>
              <a:t>If you want use LEA Discretion to fund a school, click the check box in the LEA Discretion column.</a:t>
            </a:r>
            <a:endParaRPr lang="en-US" sz="2000" dirty="0">
              <a:solidFill>
                <a:schemeClr val="tx1"/>
              </a:solidFill>
            </a:endParaRPr>
          </a:p>
          <a:p>
            <a:pPr>
              <a:buFont typeface="Arial" panose="020B0604020202020204" pitchFamily="34" charset="0"/>
              <a:buChar char="•"/>
            </a:pPr>
            <a:r>
              <a:rPr lang="en-US" sz="2000" dirty="0">
                <a:solidFill>
                  <a:schemeClr val="tx1"/>
                </a:solidFill>
                <a:latin typeface="Aptos Narrow"/>
              </a:rPr>
              <a:t>Calculate and Save.</a:t>
            </a:r>
            <a:endParaRPr lang="en-US" sz="2000" dirty="0">
              <a:solidFill>
                <a:schemeClr val="tx1"/>
              </a:solidFill>
            </a:endParaRPr>
          </a:p>
        </p:txBody>
      </p:sp>
      <p:graphicFrame>
        <p:nvGraphicFramePr>
          <p:cNvPr id="8" name="Table Placeholder 6">
            <a:extLst>
              <a:ext uri="{FF2B5EF4-FFF2-40B4-BE49-F238E27FC236}">
                <a16:creationId xmlns:a16="http://schemas.microsoft.com/office/drawing/2014/main" id="{18CCAC49-46B7-CE86-5E86-7378ACC09F7A}"/>
              </a:ext>
            </a:extLst>
          </p:cNvPr>
          <p:cNvGraphicFramePr>
            <a:graphicFrameLocks noGrp="1"/>
          </p:cNvGraphicFramePr>
          <p:nvPr>
            <p:ph type="tbl" sz="quarter" idx="12"/>
            <p:extLst>
              <p:ext uri="{D42A27DB-BD31-4B8C-83A1-F6EECF244321}">
                <p14:modId xmlns:p14="http://schemas.microsoft.com/office/powerpoint/2010/main" val="3654438017"/>
              </p:ext>
            </p:extLst>
          </p:nvPr>
        </p:nvGraphicFramePr>
        <p:xfrm>
          <a:off x="443812" y="2644112"/>
          <a:ext cx="11271246" cy="2745677"/>
        </p:xfrm>
        <a:graphic>
          <a:graphicData uri="http://schemas.openxmlformats.org/drawingml/2006/table">
            <a:tbl>
              <a:tblPr firstRow="1" firstCol="1" bandRow="1">
                <a:tableStyleId>{5C22544A-7EE6-4342-B048-85BDC9FD1C3A}</a:tableStyleId>
              </a:tblPr>
              <a:tblGrid>
                <a:gridCol w="1673667">
                  <a:extLst>
                    <a:ext uri="{9D8B030D-6E8A-4147-A177-3AD203B41FA5}">
                      <a16:colId xmlns:a16="http://schemas.microsoft.com/office/drawing/2014/main" val="1704844233"/>
                    </a:ext>
                  </a:extLst>
                </a:gridCol>
                <a:gridCol w="868101">
                  <a:extLst>
                    <a:ext uri="{9D8B030D-6E8A-4147-A177-3AD203B41FA5}">
                      <a16:colId xmlns:a16="http://schemas.microsoft.com/office/drawing/2014/main" val="4238792845"/>
                    </a:ext>
                  </a:extLst>
                </a:gridCol>
                <a:gridCol w="717631">
                  <a:extLst>
                    <a:ext uri="{9D8B030D-6E8A-4147-A177-3AD203B41FA5}">
                      <a16:colId xmlns:a16="http://schemas.microsoft.com/office/drawing/2014/main" val="3630698568"/>
                    </a:ext>
                  </a:extLst>
                </a:gridCol>
                <a:gridCol w="937549">
                  <a:extLst>
                    <a:ext uri="{9D8B030D-6E8A-4147-A177-3AD203B41FA5}">
                      <a16:colId xmlns:a16="http://schemas.microsoft.com/office/drawing/2014/main" val="3275433766"/>
                    </a:ext>
                  </a:extLst>
                </a:gridCol>
                <a:gridCol w="1157468">
                  <a:extLst>
                    <a:ext uri="{9D8B030D-6E8A-4147-A177-3AD203B41FA5}">
                      <a16:colId xmlns:a16="http://schemas.microsoft.com/office/drawing/2014/main" val="3195945967"/>
                    </a:ext>
                  </a:extLst>
                </a:gridCol>
                <a:gridCol w="1122745">
                  <a:extLst>
                    <a:ext uri="{9D8B030D-6E8A-4147-A177-3AD203B41FA5}">
                      <a16:colId xmlns:a16="http://schemas.microsoft.com/office/drawing/2014/main" val="510120980"/>
                    </a:ext>
                  </a:extLst>
                </a:gridCol>
                <a:gridCol w="1215342">
                  <a:extLst>
                    <a:ext uri="{9D8B030D-6E8A-4147-A177-3AD203B41FA5}">
                      <a16:colId xmlns:a16="http://schemas.microsoft.com/office/drawing/2014/main" val="2588485402"/>
                    </a:ext>
                  </a:extLst>
                </a:gridCol>
                <a:gridCol w="1250065">
                  <a:extLst>
                    <a:ext uri="{9D8B030D-6E8A-4147-A177-3AD203B41FA5}">
                      <a16:colId xmlns:a16="http://schemas.microsoft.com/office/drawing/2014/main" val="3194446586"/>
                    </a:ext>
                  </a:extLst>
                </a:gridCol>
                <a:gridCol w="983848">
                  <a:extLst>
                    <a:ext uri="{9D8B030D-6E8A-4147-A177-3AD203B41FA5}">
                      <a16:colId xmlns:a16="http://schemas.microsoft.com/office/drawing/2014/main" val="1513474684"/>
                    </a:ext>
                  </a:extLst>
                </a:gridCol>
                <a:gridCol w="1344830">
                  <a:extLst>
                    <a:ext uri="{9D8B030D-6E8A-4147-A177-3AD203B41FA5}">
                      <a16:colId xmlns:a16="http://schemas.microsoft.com/office/drawing/2014/main" val="187379077"/>
                    </a:ext>
                  </a:extLst>
                </a:gridCol>
              </a:tblGrid>
              <a:tr h="717376">
                <a:tc>
                  <a:txBody>
                    <a:bodyPr/>
                    <a:lstStyle/>
                    <a:p>
                      <a:r>
                        <a:rPr lang="en-US" sz="1400" dirty="0">
                          <a:solidFill>
                            <a:schemeClr val="bg1"/>
                          </a:solidFill>
                        </a:rPr>
                        <a:t>Attendance Center</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Grade Span</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**SW/TA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Skip / Do not Fund</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Prior Yr Served Non Discretion</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LEA Discretion</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School Designation</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Ranking Low Income Percent</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Public Low Income</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NonPublic Low Income</a:t>
                      </a:r>
                    </a:p>
                  </a:txBody>
                  <a:tcPr>
                    <a:lnB w="12700" cap="flat" cmpd="sng" algn="ctr">
                      <a:solidFill>
                        <a:srgbClr val="6E7AD0"/>
                      </a:solidFill>
                      <a:prstDash val="solid"/>
                      <a:round/>
                      <a:headEnd type="none" w="med" len="med"/>
                      <a:tailEnd type="none" w="med" len="med"/>
                    </a:lnB>
                    <a:solidFill>
                      <a:srgbClr val="243052"/>
                    </a:solidFill>
                  </a:tcPr>
                </a:tc>
                <a:extLst>
                  <a:ext uri="{0D108BD9-81ED-4DB2-BD59-A6C34878D82A}">
                    <a16:rowId xmlns:a16="http://schemas.microsoft.com/office/drawing/2014/main" val="2329763913"/>
                  </a:ext>
                </a:extLst>
              </a:tr>
              <a:tr h="1061118">
                <a:tc>
                  <a:txBody>
                    <a:bodyPr/>
                    <a:lstStyle/>
                    <a:p>
                      <a:r>
                        <a:rPr lang="en-US" sz="1300" b="0" dirty="0">
                          <a:solidFill>
                            <a:schemeClr val="tx1"/>
                          </a:solidFill>
                        </a:rPr>
                        <a:t>Section 1: Schools Above 75% Low Income (these schools must be served)</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chemeClr val="bg1"/>
                          </a:solidFill>
                          <a:effectLst/>
                          <a:uLnTx/>
                          <a:uFillTx/>
                          <a:latin typeface="+mn-lt"/>
                          <a:ea typeface="Aptos" panose="020B0004020202020204" pitchFamily="34" charset="0"/>
                          <a:cs typeface="Arial" panose="020B0604020202020204" pitchFamily="34" charset="0"/>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chemeClr val="bg1"/>
                          </a:solidFill>
                          <a:effectLst/>
                          <a:uLnTx/>
                          <a:uFillTx/>
                          <a:latin typeface="Aptos" panose="02110004020202020204"/>
                          <a:ea typeface="Aptos" panose="020B0004020202020204" pitchFamily="34" charset="0"/>
                          <a:cs typeface="Arial" panose="020B0604020202020204" pitchFamily="34" charset="0"/>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chemeClr val="bg1"/>
                          </a:solidFill>
                          <a:effectLst/>
                          <a:uLnTx/>
                          <a:uFillTx/>
                          <a:latin typeface="Aptos" panose="02110004020202020204"/>
                          <a:ea typeface="Aptos" panose="020B0004020202020204" pitchFamily="34" charset="0"/>
                          <a:cs typeface="Arial" panose="020B0604020202020204" pitchFamily="34" charset="0"/>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chemeClr val="bg1"/>
                          </a:solidFill>
                          <a:effectLst/>
                          <a:uLnTx/>
                          <a:uFillTx/>
                          <a:latin typeface="Aptos" panose="02110004020202020204"/>
                          <a:ea typeface="Aptos" panose="020B0004020202020204" pitchFamily="34" charset="0"/>
                          <a:cs typeface="Arial" panose="020B0604020202020204" pitchFamily="34" charset="0"/>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chemeClr val="bg1"/>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chemeClr val="bg1"/>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chemeClr val="bg1"/>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chemeClr val="bg1"/>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chemeClr val="bg1"/>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615107765"/>
                  </a:ext>
                </a:extLst>
              </a:tr>
              <a:tr h="914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300" b="0" dirty="0">
                          <a:solidFill>
                            <a:schemeClr val="tx1"/>
                          </a:solidFill>
                        </a:rPr>
                        <a:t>0020 - Barringer</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chemeClr val="tx1"/>
                          </a:solidFill>
                          <a:effectLst/>
                          <a:uLnTx/>
                          <a:uFillTx/>
                          <a:latin typeface="+mn-lt"/>
                          <a:ea typeface="Aptos" panose="020B0004020202020204" pitchFamily="34" charset="0"/>
                          <a:cs typeface="Arial" panose="020B0604020202020204" pitchFamily="34" charset="0"/>
                        </a:rPr>
                        <a:t>9</a:t>
                      </a:r>
                      <a:r>
                        <a:rPr lang="en-US" sz="1300" kern="1200" dirty="0">
                          <a:solidFill>
                            <a:schemeClr val="dk1"/>
                          </a:solidFill>
                          <a:effectLst/>
                          <a:latin typeface="+mn-lt"/>
                          <a:ea typeface="+mn-ea"/>
                          <a:cs typeface="+mn-cs"/>
                        </a:rPr>
                        <a:t>–</a:t>
                      </a:r>
                      <a:r>
                        <a:rPr kumimoji="0" lang="en-US" sz="1300" b="0" i="0" u="none" strike="noStrike" kern="100" cap="none" spc="0" normalizeH="0" baseline="0" noProof="0" dirty="0">
                          <a:ln>
                            <a:noFill/>
                          </a:ln>
                          <a:solidFill>
                            <a:schemeClr val="tx1"/>
                          </a:solidFill>
                          <a:effectLst/>
                          <a:uLnTx/>
                          <a:uFillTx/>
                          <a:latin typeface="+mn-lt"/>
                          <a:ea typeface="+mn-ea"/>
                          <a:cs typeface="Arial" panose="020B0604020202020204" pitchFamily="34" charset="0"/>
                        </a:rPr>
                        <a:t>12</a:t>
                      </a:r>
                      <a:endParaRPr lang="en-US" sz="1800" kern="1200" dirty="0">
                        <a:solidFill>
                          <a:schemeClr val="dk1"/>
                        </a:solidFill>
                        <a:effectLst/>
                        <a:latin typeface="+mn-lt"/>
                        <a:ea typeface="+mn-ea"/>
                        <a:cs typeface="+mn-cs"/>
                      </a:endParaRP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chemeClr val="tx1"/>
                          </a:solidFill>
                          <a:effectLst/>
                          <a:uLnTx/>
                          <a:uFillTx/>
                          <a:latin typeface="+mn-lt"/>
                          <a:ea typeface="Aptos" panose="020B0004020202020204" pitchFamily="34" charset="0"/>
                          <a:cs typeface="Arial" panose="020B0604020202020204" pitchFamily="34" charset="0"/>
                        </a:rPr>
                        <a:t>SW</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chemeClr val="bg1"/>
                          </a:solidFill>
                          <a:effectLst/>
                          <a:uLnTx/>
                          <a:uFillTx/>
                          <a:latin typeface="Aptos" panose="02110004020202020204"/>
                          <a:ea typeface="Aptos" panose="020B0004020202020204" pitchFamily="34" charset="0"/>
                          <a:cs typeface="Arial" panose="020B0604020202020204" pitchFamily="34" charset="0"/>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chemeClr val="bg1"/>
                          </a:solidFill>
                          <a:effectLst/>
                          <a:uLnTx/>
                          <a:uFillTx/>
                          <a:latin typeface="Aptos" panose="02110004020202020204"/>
                          <a:ea typeface="Aptos" panose="020B0004020202020204" pitchFamily="34" charset="0"/>
                          <a:cs typeface="Arial" panose="020B0604020202020204" pitchFamily="34" charset="0"/>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chemeClr val="bg1"/>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rPr>
                        <a:t>Additional Targeted Support and Improvement</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rPr>
                        <a:t>100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rPr>
                        <a:t>13456</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3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1360728714"/>
                  </a:ext>
                </a:extLst>
              </a:tr>
            </a:tbl>
          </a:graphicData>
        </a:graphic>
      </p:graphicFrame>
      <p:pic>
        <p:nvPicPr>
          <p:cNvPr id="11" name="Picture 10" descr="Screenshot: calculate and save buttons.">
            <a:extLst>
              <a:ext uri="{FF2B5EF4-FFF2-40B4-BE49-F238E27FC236}">
                <a16:creationId xmlns:a16="http://schemas.microsoft.com/office/drawing/2014/main" id="{F89D4F82-BCCF-B7A8-611A-8709218083EE}"/>
              </a:ext>
            </a:extLst>
          </p:cNvPr>
          <p:cNvPicPr>
            <a:picLocks noChangeAspect="1"/>
          </p:cNvPicPr>
          <p:nvPr/>
        </p:nvPicPr>
        <p:blipFill>
          <a:blip r:embed="rId3">
            <a:extLst>
              <a:ext uri="{28A0092B-C50C-407E-A947-70E740481C1C}">
                <a14:useLocalDpi xmlns:a14="http://schemas.microsoft.com/office/drawing/2010/main" val="0"/>
              </a:ext>
            </a:extLst>
          </a:blip>
          <a:srcRect t="19117"/>
          <a:stretch>
            <a:fillRect/>
          </a:stretch>
        </p:blipFill>
        <p:spPr>
          <a:xfrm>
            <a:off x="296750" y="5401909"/>
            <a:ext cx="4642390" cy="501180"/>
          </a:xfrm>
          <a:prstGeom prst="rect">
            <a:avLst/>
          </a:prstGeom>
        </p:spPr>
      </p:pic>
    </p:spTree>
    <p:extLst>
      <p:ext uri="{BB962C8B-B14F-4D97-AF65-F5344CB8AC3E}">
        <p14:creationId xmlns:p14="http://schemas.microsoft.com/office/powerpoint/2010/main" val="3562844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90F94-4174-0977-813A-57398BF3E4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DE0DD-14F9-5A17-E0D0-F2D4C0297729}"/>
              </a:ext>
            </a:extLst>
          </p:cNvPr>
          <p:cNvSpPr>
            <a:spLocks noGrp="1"/>
          </p:cNvSpPr>
          <p:nvPr>
            <p:ph type="title"/>
          </p:nvPr>
        </p:nvSpPr>
        <p:spPr>
          <a:xfrm>
            <a:off x="457200" y="371963"/>
            <a:ext cx="11277599" cy="416560"/>
          </a:xfrm>
        </p:spPr>
        <p:txBody>
          <a:bodyPr>
            <a:normAutofit fontScale="90000"/>
          </a:bodyPr>
          <a:lstStyle/>
          <a:p>
            <a:r>
              <a:rPr lang="en-US" dirty="0">
                <a:latin typeface="Aptos Narrow"/>
              </a:rPr>
              <a:t>FY27 Title I-A Eligibility (7 of 11)</a:t>
            </a:r>
            <a:endParaRPr lang="en-US" dirty="0"/>
          </a:p>
        </p:txBody>
      </p:sp>
      <p:sp>
        <p:nvSpPr>
          <p:cNvPr id="3" name="Text Placeholder 2">
            <a:extLst>
              <a:ext uri="{FF2B5EF4-FFF2-40B4-BE49-F238E27FC236}">
                <a16:creationId xmlns:a16="http://schemas.microsoft.com/office/drawing/2014/main" id="{3C4C96F7-092B-73A7-D7FD-6C90CEB88D83}"/>
              </a:ext>
            </a:extLst>
          </p:cNvPr>
          <p:cNvSpPr>
            <a:spLocks noGrp="1"/>
          </p:cNvSpPr>
          <p:nvPr>
            <p:ph type="body" sz="quarter" idx="11"/>
          </p:nvPr>
        </p:nvSpPr>
        <p:spPr>
          <a:xfrm>
            <a:off x="444030" y="878875"/>
            <a:ext cx="11277599" cy="726123"/>
          </a:xfrm>
        </p:spPr>
        <p:txBody>
          <a:bodyPr lIns="0" tIns="0" rIns="0" bIns="0" anchor="t">
            <a:normAutofit/>
          </a:bodyPr>
          <a:lstStyle/>
          <a:p>
            <a:r>
              <a:rPr lang="en-US">
                <a:latin typeface="Aptos Narrow"/>
              </a:rPr>
              <a:t>Step 4a</a:t>
            </a:r>
            <a:endParaRPr lang="en-US"/>
          </a:p>
        </p:txBody>
      </p:sp>
      <p:sp>
        <p:nvSpPr>
          <p:cNvPr id="4" name="Text Placeholder 3">
            <a:extLst>
              <a:ext uri="{FF2B5EF4-FFF2-40B4-BE49-F238E27FC236}">
                <a16:creationId xmlns:a16="http://schemas.microsoft.com/office/drawing/2014/main" id="{712BE231-1641-338B-C0C1-247474D0C9DF}"/>
              </a:ext>
            </a:extLst>
          </p:cNvPr>
          <p:cNvSpPr>
            <a:spLocks noGrp="1"/>
          </p:cNvSpPr>
          <p:nvPr>
            <p:ph type="body" sz="quarter" idx="12"/>
          </p:nvPr>
        </p:nvSpPr>
        <p:spPr>
          <a:xfrm>
            <a:off x="715991" y="2883197"/>
            <a:ext cx="4393779" cy="1102168"/>
          </a:xfrm>
        </p:spPr>
        <p:txBody>
          <a:bodyPr lIns="0" tIns="0" rIns="0" bIns="0" anchor="t"/>
          <a:lstStyle/>
          <a:p>
            <a:r>
              <a:rPr lang="en-US" dirty="0">
                <a:solidFill>
                  <a:schemeClr val="tx1"/>
                </a:solidFill>
                <a:latin typeface="Aptos Narrow"/>
              </a:rPr>
              <a:t>Enter any Optional Reserves.</a:t>
            </a:r>
            <a:endParaRPr lang="en-US" dirty="0">
              <a:solidFill>
                <a:schemeClr val="tx1"/>
              </a:solidFill>
            </a:endParaRPr>
          </a:p>
          <a:p>
            <a:r>
              <a:rPr lang="en-US" dirty="0">
                <a:solidFill>
                  <a:schemeClr val="tx1"/>
                </a:solidFill>
                <a:latin typeface="Aptos Narrow"/>
              </a:rPr>
              <a:t>Click on Save Distribution.</a:t>
            </a:r>
            <a:endParaRPr lang="en-US" dirty="0">
              <a:solidFill>
                <a:schemeClr val="tx1"/>
              </a:solidFill>
            </a:endParaRPr>
          </a:p>
        </p:txBody>
      </p:sp>
      <p:pic>
        <p:nvPicPr>
          <p:cNvPr id="9" name="Picture 8" descr="Screenshot: Table with four columns - Optional Reserves, Public, Nonpublic, Total.">
            <a:extLst>
              <a:ext uri="{FF2B5EF4-FFF2-40B4-BE49-F238E27FC236}">
                <a16:creationId xmlns:a16="http://schemas.microsoft.com/office/drawing/2014/main" id="{FEE2146C-3AB6-4404-3C93-60C5BEFC318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08246" y="877019"/>
            <a:ext cx="5777547" cy="5103963"/>
          </a:xfrm>
          <a:prstGeom prst="rect">
            <a:avLst/>
          </a:prstGeom>
        </p:spPr>
      </p:pic>
    </p:spTree>
    <p:extLst>
      <p:ext uri="{BB962C8B-B14F-4D97-AF65-F5344CB8AC3E}">
        <p14:creationId xmlns:p14="http://schemas.microsoft.com/office/powerpoint/2010/main" val="2294231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A0E90-18BE-7CFA-474C-67D1868213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7768C-79FD-6856-7DA1-EB021AB1E601}"/>
              </a:ext>
            </a:extLst>
          </p:cNvPr>
          <p:cNvSpPr>
            <a:spLocks noGrp="1"/>
          </p:cNvSpPr>
          <p:nvPr>
            <p:ph type="title"/>
          </p:nvPr>
        </p:nvSpPr>
        <p:spPr>
          <a:xfrm>
            <a:off x="444029" y="410231"/>
            <a:ext cx="11277599" cy="416560"/>
          </a:xfrm>
        </p:spPr>
        <p:txBody>
          <a:bodyPr>
            <a:normAutofit fontScale="90000"/>
          </a:bodyPr>
          <a:lstStyle/>
          <a:p>
            <a:r>
              <a:rPr lang="en-US" dirty="0">
                <a:latin typeface="Aptos Narrow"/>
              </a:rPr>
              <a:t>FY27 Title I-A Eligibility (8 of 11)</a:t>
            </a:r>
            <a:endParaRPr lang="en-US" dirty="0"/>
          </a:p>
        </p:txBody>
      </p:sp>
      <p:sp>
        <p:nvSpPr>
          <p:cNvPr id="3" name="Text Placeholder 2">
            <a:extLst>
              <a:ext uri="{FF2B5EF4-FFF2-40B4-BE49-F238E27FC236}">
                <a16:creationId xmlns:a16="http://schemas.microsoft.com/office/drawing/2014/main" id="{ABE8799A-AE3E-553B-FE17-6231694DCCFE}"/>
              </a:ext>
            </a:extLst>
          </p:cNvPr>
          <p:cNvSpPr>
            <a:spLocks noGrp="1"/>
          </p:cNvSpPr>
          <p:nvPr>
            <p:ph type="body" sz="quarter" idx="11"/>
          </p:nvPr>
        </p:nvSpPr>
        <p:spPr>
          <a:xfrm>
            <a:off x="444030" y="831251"/>
            <a:ext cx="11277599" cy="678497"/>
          </a:xfrm>
        </p:spPr>
        <p:txBody>
          <a:bodyPr lIns="0" tIns="0" rIns="0" bIns="0" anchor="t">
            <a:normAutofit/>
          </a:bodyPr>
          <a:lstStyle/>
          <a:p>
            <a:r>
              <a:rPr lang="en-US">
                <a:latin typeface="Aptos Narrow"/>
              </a:rPr>
              <a:t>Step 4b</a:t>
            </a:r>
            <a:endParaRPr lang="en-US"/>
          </a:p>
        </p:txBody>
      </p:sp>
      <p:pic>
        <p:nvPicPr>
          <p:cNvPr id="13" name="Picture 12" descr="Screenshot: Student counts table. (not column headers are visible)">
            <a:extLst>
              <a:ext uri="{FF2B5EF4-FFF2-40B4-BE49-F238E27FC236}">
                <a16:creationId xmlns:a16="http://schemas.microsoft.com/office/drawing/2014/main" id="{EDF76F0E-7ADE-88C9-C666-DC1D7EAFA7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520" y="1514208"/>
            <a:ext cx="7718570" cy="3184922"/>
          </a:xfrm>
          <a:prstGeom prst="rect">
            <a:avLst/>
          </a:prstGeom>
        </p:spPr>
      </p:pic>
      <p:sp>
        <p:nvSpPr>
          <p:cNvPr id="4" name="Text Placeholder 3">
            <a:extLst>
              <a:ext uri="{FF2B5EF4-FFF2-40B4-BE49-F238E27FC236}">
                <a16:creationId xmlns:a16="http://schemas.microsoft.com/office/drawing/2014/main" id="{EB87371D-B6CE-6C64-576C-A3FC0CD12799}"/>
              </a:ext>
            </a:extLst>
          </p:cNvPr>
          <p:cNvSpPr>
            <a:spLocks noGrp="1"/>
          </p:cNvSpPr>
          <p:nvPr>
            <p:ph type="body" sz="quarter" idx="12"/>
          </p:nvPr>
        </p:nvSpPr>
        <p:spPr>
          <a:xfrm>
            <a:off x="1837426" y="4809763"/>
            <a:ext cx="8721363" cy="1102168"/>
          </a:xfrm>
        </p:spPr>
        <p:txBody>
          <a:bodyPr lIns="0" tIns="0" rIns="0" bIns="0" anchor="t">
            <a:normAutofit lnSpcReduction="10000"/>
          </a:bodyPr>
          <a:lstStyle/>
          <a:p>
            <a:r>
              <a:rPr lang="en-US" dirty="0">
                <a:solidFill>
                  <a:schemeClr val="tx1"/>
                </a:solidFill>
                <a:latin typeface="Aptos Narrow"/>
              </a:rPr>
              <a:t>Select either Distribute Evenly or Distribute Manually. (if distributing manually, do not click Distribute Amount Evenly Step 4b).</a:t>
            </a:r>
            <a:endParaRPr lang="en-US" dirty="0">
              <a:solidFill>
                <a:schemeClr val="tx1"/>
              </a:solidFill>
            </a:endParaRPr>
          </a:p>
          <a:p>
            <a:r>
              <a:rPr lang="en-US" dirty="0">
                <a:solidFill>
                  <a:schemeClr val="tx1"/>
                </a:solidFill>
                <a:latin typeface="Aptos Narrow"/>
              </a:rPr>
              <a:t>Click on Save Step 4b</a:t>
            </a:r>
            <a:endParaRPr lang="en-US" dirty="0">
              <a:solidFill>
                <a:schemeClr val="tx1"/>
              </a:solidFill>
            </a:endParaRPr>
          </a:p>
        </p:txBody>
      </p:sp>
    </p:spTree>
    <p:extLst>
      <p:ext uri="{BB962C8B-B14F-4D97-AF65-F5344CB8AC3E}">
        <p14:creationId xmlns:p14="http://schemas.microsoft.com/office/powerpoint/2010/main" val="2091110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0AF7B-2BC8-61DD-0340-175080C770F6}"/>
              </a:ext>
            </a:extLst>
          </p:cNvPr>
          <p:cNvSpPr>
            <a:spLocks noGrp="1"/>
          </p:cNvSpPr>
          <p:nvPr>
            <p:ph type="title"/>
          </p:nvPr>
        </p:nvSpPr>
        <p:spPr/>
        <p:txBody>
          <a:bodyPr/>
          <a:lstStyle/>
          <a:p>
            <a:r>
              <a:rPr lang="en-US" sz="4000" dirty="0"/>
              <a:t>Dates to Remember</a:t>
            </a:r>
          </a:p>
        </p:txBody>
      </p:sp>
      <p:sp>
        <p:nvSpPr>
          <p:cNvPr id="7" name="Text Placeholder 6">
            <a:extLst>
              <a:ext uri="{FF2B5EF4-FFF2-40B4-BE49-F238E27FC236}">
                <a16:creationId xmlns:a16="http://schemas.microsoft.com/office/drawing/2014/main" id="{362B4804-B796-9E8F-5B7A-FD254C97836E}"/>
              </a:ext>
            </a:extLst>
          </p:cNvPr>
          <p:cNvSpPr>
            <a:spLocks noGrp="1"/>
          </p:cNvSpPr>
          <p:nvPr>
            <p:ph type="body" sz="quarter" idx="14"/>
          </p:nvPr>
        </p:nvSpPr>
        <p:spPr>
          <a:xfrm>
            <a:off x="447907" y="1837861"/>
            <a:ext cx="5651576" cy="3559468"/>
          </a:xfrm>
        </p:spPr>
        <p:txBody>
          <a:bodyPr lIns="0" tIns="0" rIns="0" bIns="0" anchor="t"/>
          <a:lstStyle/>
          <a:p>
            <a:pPr marL="285750" indent="-285750">
              <a:lnSpc>
                <a:spcPts val="4200"/>
              </a:lnSpc>
              <a:spcBef>
                <a:spcPts val="0"/>
              </a:spcBef>
              <a:buFont typeface="Arial,Sans-Serif"/>
              <a:buChar char="•"/>
            </a:pPr>
            <a:r>
              <a:rPr lang="en-US" sz="2600" dirty="0">
                <a:solidFill>
                  <a:schemeClr val="tx1"/>
                </a:solidFill>
                <a:latin typeface="Aptos Narrow"/>
              </a:rPr>
              <a:t>Application Opened</a:t>
            </a:r>
            <a:r>
              <a:rPr lang="en-US" sz="2600">
                <a:solidFill>
                  <a:schemeClr val="tx1"/>
                </a:solidFill>
                <a:latin typeface="Aptos Narrow"/>
              </a:rPr>
              <a:t>:  6/23/2026</a:t>
            </a:r>
            <a:endParaRPr lang="en-US" dirty="0">
              <a:solidFill>
                <a:schemeClr val="tx1"/>
              </a:solidFill>
            </a:endParaRPr>
          </a:p>
          <a:p>
            <a:pPr marL="285750" indent="-285750">
              <a:lnSpc>
                <a:spcPts val="4200"/>
              </a:lnSpc>
              <a:spcBef>
                <a:spcPts val="0"/>
              </a:spcBef>
              <a:buFont typeface="Arial,Sans-Serif"/>
              <a:buChar char="•"/>
            </a:pPr>
            <a:r>
              <a:rPr lang="en-US" sz="2600" dirty="0">
                <a:solidFill>
                  <a:schemeClr val="tx1"/>
                </a:solidFill>
                <a:latin typeface="Aptos Narrow"/>
              </a:rPr>
              <a:t>Application Due By:  7/31/2026</a:t>
            </a:r>
          </a:p>
          <a:p>
            <a:pPr marL="285750" indent="-285750">
              <a:lnSpc>
                <a:spcPts val="4200"/>
              </a:lnSpc>
              <a:spcBef>
                <a:spcPts val="0"/>
              </a:spcBef>
              <a:buFont typeface="Arial,Sans-Serif"/>
              <a:buChar char="•"/>
            </a:pPr>
            <a:r>
              <a:rPr lang="en-US" sz="2600" dirty="0">
                <a:solidFill>
                  <a:schemeClr val="tx1"/>
                </a:solidFill>
                <a:latin typeface="Aptos Narrow"/>
              </a:rPr>
              <a:t>Consortium Due By: 7/8/2026 5:00 pm</a:t>
            </a:r>
          </a:p>
          <a:p>
            <a:pPr marL="285750" indent="-285750">
              <a:lnSpc>
                <a:spcPts val="4200"/>
              </a:lnSpc>
              <a:spcBef>
                <a:spcPts val="0"/>
              </a:spcBef>
              <a:buFont typeface="Arial,Sans-Serif"/>
              <a:buChar char="•"/>
            </a:pPr>
            <a:r>
              <a:rPr lang="en-US" sz="2600" dirty="0">
                <a:solidFill>
                  <a:schemeClr val="tx1"/>
                </a:solidFill>
                <a:latin typeface="Aptos Narrow"/>
              </a:rPr>
              <a:t>Project Period: 7/1/2026 </a:t>
            </a:r>
            <a:r>
              <a:rPr lang="en-US" dirty="0"/>
              <a:t>–</a:t>
            </a:r>
            <a:r>
              <a:rPr lang="en-US" sz="2600" dirty="0">
                <a:solidFill>
                  <a:schemeClr val="tx1"/>
                </a:solidFill>
                <a:latin typeface="Aptos Narrow"/>
              </a:rPr>
              <a:t> 9/30/2027 </a:t>
            </a:r>
          </a:p>
          <a:p>
            <a:pPr marL="285750" indent="-285750">
              <a:lnSpc>
                <a:spcPts val="4200"/>
              </a:lnSpc>
              <a:spcBef>
                <a:spcPts val="0"/>
              </a:spcBef>
              <a:buFont typeface="Arial,Sans-Serif"/>
              <a:buChar char="•"/>
            </a:pPr>
            <a:r>
              <a:rPr lang="en-US" sz="2600" dirty="0">
                <a:solidFill>
                  <a:schemeClr val="tx1"/>
                </a:solidFill>
                <a:latin typeface="Aptos Narrow"/>
              </a:rPr>
              <a:t>Revision Due By: 5/14/2027</a:t>
            </a:r>
          </a:p>
        </p:txBody>
      </p:sp>
      <p:pic>
        <p:nvPicPr>
          <p:cNvPr id="8" name="Picture Placeholder 7" descr="Red marker on a calendar">
            <a:extLst>
              <a:ext uri="{FF2B5EF4-FFF2-40B4-BE49-F238E27FC236}">
                <a16:creationId xmlns:a16="http://schemas.microsoft.com/office/drawing/2014/main" id="{43ABE47A-1BD2-9F3E-5CB1-74C8ACB1307A}"/>
              </a:ext>
            </a:extLst>
          </p:cNvPr>
          <p:cNvPicPr>
            <a:picLocks noGrp="1" noChangeAspect="1"/>
          </p:cNvPicPr>
          <p:nvPr>
            <p:ph type="pic" sz="quarter" idx="13"/>
          </p:nvPr>
        </p:nvPicPr>
        <p:blipFill>
          <a:blip r:embed="rId3"/>
          <a:srcRect t="1827" b="1827"/>
          <a:stretch/>
        </p:blipFill>
        <p:spPr>
          <a:xfrm>
            <a:off x="6696307" y="2125935"/>
            <a:ext cx="4638908" cy="2972916"/>
          </a:xfrm>
          <a:prstGeom prst="rect">
            <a:avLst/>
          </a:prstGeom>
        </p:spPr>
      </p:pic>
    </p:spTree>
    <p:extLst>
      <p:ext uri="{BB962C8B-B14F-4D97-AF65-F5344CB8AC3E}">
        <p14:creationId xmlns:p14="http://schemas.microsoft.com/office/powerpoint/2010/main" val="443203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AC499-D8F4-88FF-8572-940E8D60F2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31B0275-9104-6322-6445-9E1D0A424729}"/>
              </a:ext>
            </a:extLst>
          </p:cNvPr>
          <p:cNvSpPr>
            <a:spLocks noGrp="1"/>
          </p:cNvSpPr>
          <p:nvPr>
            <p:ph type="title"/>
          </p:nvPr>
        </p:nvSpPr>
        <p:spPr/>
        <p:txBody>
          <a:bodyPr>
            <a:normAutofit fontScale="90000"/>
          </a:bodyPr>
          <a:lstStyle/>
          <a:p>
            <a:r>
              <a:rPr lang="en-US" dirty="0">
                <a:latin typeface="Aptos Narrow"/>
              </a:rPr>
              <a:t>FY27 Title I-A Eligibility (9 of 11)</a:t>
            </a:r>
            <a:endParaRPr lang="en-US" dirty="0"/>
          </a:p>
        </p:txBody>
      </p:sp>
      <p:sp>
        <p:nvSpPr>
          <p:cNvPr id="3" name="Text Placeholder 2">
            <a:extLst>
              <a:ext uri="{FF2B5EF4-FFF2-40B4-BE49-F238E27FC236}">
                <a16:creationId xmlns:a16="http://schemas.microsoft.com/office/drawing/2014/main" id="{6822A3E2-9299-F997-ED38-7655EADDFC8C}"/>
              </a:ext>
            </a:extLst>
          </p:cNvPr>
          <p:cNvSpPr>
            <a:spLocks noGrp="1"/>
          </p:cNvSpPr>
          <p:nvPr>
            <p:ph type="body" sz="quarter" idx="11"/>
          </p:nvPr>
        </p:nvSpPr>
        <p:spPr/>
        <p:txBody>
          <a:bodyPr lIns="0" tIns="0" rIns="0" bIns="0" anchor="t">
            <a:noAutofit/>
          </a:bodyPr>
          <a:lstStyle/>
          <a:p>
            <a:r>
              <a:rPr lang="en-US" sz="2800" dirty="0">
                <a:latin typeface="Aptos Narrow"/>
              </a:rPr>
              <a:t>Step 4c</a:t>
            </a:r>
            <a:endParaRPr lang="en-US" sz="2800" dirty="0"/>
          </a:p>
        </p:txBody>
      </p:sp>
      <p:sp>
        <p:nvSpPr>
          <p:cNvPr id="4" name="Text Placeholder 3">
            <a:extLst>
              <a:ext uri="{FF2B5EF4-FFF2-40B4-BE49-F238E27FC236}">
                <a16:creationId xmlns:a16="http://schemas.microsoft.com/office/drawing/2014/main" id="{2127DD67-FEDA-2283-941E-B799742E383F}"/>
              </a:ext>
            </a:extLst>
          </p:cNvPr>
          <p:cNvSpPr>
            <a:spLocks noGrp="1"/>
          </p:cNvSpPr>
          <p:nvPr>
            <p:ph type="body" sz="quarter" idx="13"/>
          </p:nvPr>
        </p:nvSpPr>
        <p:spPr>
          <a:xfrm>
            <a:off x="443812" y="1546704"/>
            <a:ext cx="11277599" cy="569839"/>
          </a:xfrm>
        </p:spPr>
        <p:txBody>
          <a:bodyPr lIns="0" tIns="0" rIns="0" bIns="0" anchor="t"/>
          <a:lstStyle/>
          <a:p>
            <a:pPr marL="0" indent="0">
              <a:buNone/>
            </a:pPr>
            <a:r>
              <a:rPr lang="en-US" dirty="0">
                <a:solidFill>
                  <a:schemeClr val="tx1"/>
                </a:solidFill>
                <a:latin typeface="Aptos Narrow"/>
              </a:rPr>
              <a:t>Click on the Save button on the bottom of the page. </a:t>
            </a:r>
            <a:endParaRPr lang="en-US" dirty="0">
              <a:solidFill>
                <a:schemeClr val="tx1"/>
              </a:solidFill>
            </a:endParaRPr>
          </a:p>
        </p:txBody>
      </p:sp>
      <p:graphicFrame>
        <p:nvGraphicFramePr>
          <p:cNvPr id="13" name="Table Placeholder 6">
            <a:extLst>
              <a:ext uri="{FF2B5EF4-FFF2-40B4-BE49-F238E27FC236}">
                <a16:creationId xmlns:a16="http://schemas.microsoft.com/office/drawing/2014/main" id="{557E751A-AE3D-8AD1-47C5-2860B86617F3}"/>
              </a:ext>
            </a:extLst>
          </p:cNvPr>
          <p:cNvGraphicFramePr>
            <a:graphicFrameLocks noGrp="1"/>
          </p:cNvGraphicFramePr>
          <p:nvPr>
            <p:ph type="tbl" sz="quarter" idx="12"/>
            <p:extLst>
              <p:ext uri="{D42A27DB-BD31-4B8C-83A1-F6EECF244321}">
                <p14:modId xmlns:p14="http://schemas.microsoft.com/office/powerpoint/2010/main" val="573194243"/>
              </p:ext>
            </p:extLst>
          </p:nvPr>
        </p:nvGraphicFramePr>
        <p:xfrm>
          <a:off x="443812" y="1985439"/>
          <a:ext cx="11091695" cy="3228514"/>
        </p:xfrm>
        <a:graphic>
          <a:graphicData uri="http://schemas.openxmlformats.org/drawingml/2006/table">
            <a:tbl>
              <a:tblPr firstRow="1" firstCol="1" bandRow="1">
                <a:tableStyleId>{5C22544A-7EE6-4342-B048-85BDC9FD1C3A}</a:tableStyleId>
              </a:tblPr>
              <a:tblGrid>
                <a:gridCol w="1746574">
                  <a:extLst>
                    <a:ext uri="{9D8B030D-6E8A-4147-A177-3AD203B41FA5}">
                      <a16:colId xmlns:a16="http://schemas.microsoft.com/office/drawing/2014/main" val="1704844233"/>
                    </a:ext>
                  </a:extLst>
                </a:gridCol>
                <a:gridCol w="562862">
                  <a:extLst>
                    <a:ext uri="{9D8B030D-6E8A-4147-A177-3AD203B41FA5}">
                      <a16:colId xmlns:a16="http://schemas.microsoft.com/office/drawing/2014/main" val="3630698568"/>
                    </a:ext>
                  </a:extLst>
                </a:gridCol>
                <a:gridCol w="1045029">
                  <a:extLst>
                    <a:ext uri="{9D8B030D-6E8A-4147-A177-3AD203B41FA5}">
                      <a16:colId xmlns:a16="http://schemas.microsoft.com/office/drawing/2014/main" val="2588485402"/>
                    </a:ext>
                  </a:extLst>
                </a:gridCol>
                <a:gridCol w="894303">
                  <a:extLst>
                    <a:ext uri="{9D8B030D-6E8A-4147-A177-3AD203B41FA5}">
                      <a16:colId xmlns:a16="http://schemas.microsoft.com/office/drawing/2014/main" val="3194446586"/>
                    </a:ext>
                  </a:extLst>
                </a:gridCol>
                <a:gridCol w="803868">
                  <a:extLst>
                    <a:ext uri="{9D8B030D-6E8A-4147-A177-3AD203B41FA5}">
                      <a16:colId xmlns:a16="http://schemas.microsoft.com/office/drawing/2014/main" val="1513474684"/>
                    </a:ext>
                  </a:extLst>
                </a:gridCol>
                <a:gridCol w="964642">
                  <a:extLst>
                    <a:ext uri="{9D8B030D-6E8A-4147-A177-3AD203B41FA5}">
                      <a16:colId xmlns:a16="http://schemas.microsoft.com/office/drawing/2014/main" val="187379077"/>
                    </a:ext>
                  </a:extLst>
                </a:gridCol>
                <a:gridCol w="1004835">
                  <a:extLst>
                    <a:ext uri="{9D8B030D-6E8A-4147-A177-3AD203B41FA5}">
                      <a16:colId xmlns:a16="http://schemas.microsoft.com/office/drawing/2014/main" val="407317722"/>
                    </a:ext>
                  </a:extLst>
                </a:gridCol>
                <a:gridCol w="994787">
                  <a:extLst>
                    <a:ext uri="{9D8B030D-6E8A-4147-A177-3AD203B41FA5}">
                      <a16:colId xmlns:a16="http://schemas.microsoft.com/office/drawing/2014/main" val="1514378968"/>
                    </a:ext>
                  </a:extLst>
                </a:gridCol>
                <a:gridCol w="941223">
                  <a:extLst>
                    <a:ext uri="{9D8B030D-6E8A-4147-A177-3AD203B41FA5}">
                      <a16:colId xmlns:a16="http://schemas.microsoft.com/office/drawing/2014/main" val="2848659583"/>
                    </a:ext>
                  </a:extLst>
                </a:gridCol>
                <a:gridCol w="1066786">
                  <a:extLst>
                    <a:ext uri="{9D8B030D-6E8A-4147-A177-3AD203B41FA5}">
                      <a16:colId xmlns:a16="http://schemas.microsoft.com/office/drawing/2014/main" val="3669362167"/>
                    </a:ext>
                  </a:extLst>
                </a:gridCol>
                <a:gridCol w="1066786">
                  <a:extLst>
                    <a:ext uri="{9D8B030D-6E8A-4147-A177-3AD203B41FA5}">
                      <a16:colId xmlns:a16="http://schemas.microsoft.com/office/drawing/2014/main" val="495861232"/>
                    </a:ext>
                  </a:extLst>
                </a:gridCol>
              </a:tblGrid>
              <a:tr h="725061">
                <a:tc>
                  <a:txBody>
                    <a:bodyPr/>
                    <a:lstStyle/>
                    <a:p>
                      <a:r>
                        <a:rPr lang="en-US" sz="1200" dirty="0">
                          <a:solidFill>
                            <a:schemeClr val="bg1"/>
                          </a:solidFill>
                        </a:rPr>
                        <a:t>Attendance Center</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200" dirty="0"/>
                        <a:t>**SW/TA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200" dirty="0"/>
                        <a:t>School Designation</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200" dirty="0"/>
                        <a:t>Ranking Low Income Percent</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200" dirty="0"/>
                        <a:t>Public Low Income</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200" dirty="0"/>
                        <a:t>NonPublic Low Income</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200" dirty="0"/>
                        <a:t>Total Allocated</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200" dirty="0"/>
                        <a:t>Per Pupil Amount</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200" dirty="0"/>
                        <a:t>Public Allocation</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200" dirty="0"/>
                        <a:t>Nonpublic Per Pupil Amount</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200" dirty="0"/>
                        <a:t>Nonpublic Allocation</a:t>
                      </a:r>
                    </a:p>
                  </a:txBody>
                  <a:tcPr>
                    <a:lnB w="12700" cap="flat" cmpd="sng" algn="ctr">
                      <a:solidFill>
                        <a:srgbClr val="6E7AD0"/>
                      </a:solidFill>
                      <a:prstDash val="solid"/>
                      <a:round/>
                      <a:headEnd type="none" w="med" len="med"/>
                      <a:tailEnd type="none" w="med" len="med"/>
                    </a:lnB>
                    <a:solidFill>
                      <a:srgbClr val="243052"/>
                    </a:solidFill>
                  </a:tcPr>
                </a:tc>
                <a:extLst>
                  <a:ext uri="{0D108BD9-81ED-4DB2-BD59-A6C34878D82A}">
                    <a16:rowId xmlns:a16="http://schemas.microsoft.com/office/drawing/2014/main" val="2329763913"/>
                  </a:ext>
                </a:extLst>
              </a:tr>
              <a:tr h="1568613">
                <a:tc>
                  <a:txBody>
                    <a:bodyPr/>
                    <a:lstStyle/>
                    <a:p>
                      <a:r>
                        <a:rPr lang="en-US" sz="1100" b="0" dirty="0">
                          <a:solidFill>
                            <a:schemeClr val="tx1"/>
                          </a:solidFill>
                        </a:rPr>
                        <a:t>Section 5: Ineligible Schools – The schools are not eligible based on the ranking method and were either not serve in the previous year or were served with LEA discretion. They cannot be served.</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chemeClr val="bg1"/>
                          </a:solidFill>
                          <a:effectLst/>
                          <a:uLnTx/>
                          <a:uFillTx/>
                          <a:latin typeface="Aptos" panose="02110004020202020204"/>
                          <a:ea typeface="Aptos" panose="020B0004020202020204" pitchFamily="34" charset="0"/>
                          <a:cs typeface="Arial" panose="020B0604020202020204" pitchFamily="34" charset="0"/>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a:ln>
                            <a:noFill/>
                          </a:ln>
                          <a:solidFill>
                            <a:srgbClr val="FFFFFF"/>
                          </a:solidFill>
                          <a:effectLst/>
                          <a:uLnTx/>
                          <a:uFillTx/>
                          <a:latin typeface="Aptos" panose="02110004020202020204"/>
                          <a:ea typeface="Aptos" panose="020B0004020202020204" pitchFamily="34" charset="0"/>
                          <a:cs typeface="Arial" panose="020B0604020202020204" pitchFamily="34" charset="0"/>
                        </a:rPr>
                        <a:t>blank</a:t>
                      </a:r>
                      <a:endParaRPr kumimoji="0" lang="en-US" sz="11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a:ln>
                            <a:noFill/>
                          </a:ln>
                          <a:solidFill>
                            <a:srgbClr val="FFFFFF"/>
                          </a:solidFill>
                          <a:effectLst/>
                          <a:uLnTx/>
                          <a:uFillTx/>
                          <a:latin typeface="Aptos" panose="02110004020202020204"/>
                          <a:ea typeface="Aptos" panose="020B0004020202020204" pitchFamily="34" charset="0"/>
                          <a:cs typeface="Arial" panose="020B0604020202020204" pitchFamily="34" charset="0"/>
                        </a:rPr>
                        <a:t>blank</a:t>
                      </a:r>
                      <a:endParaRPr kumimoji="0" lang="en-US" sz="11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a:ln>
                            <a:noFill/>
                          </a:ln>
                          <a:solidFill>
                            <a:srgbClr val="FFFFFF"/>
                          </a:solidFill>
                          <a:effectLst/>
                          <a:uLnTx/>
                          <a:uFillTx/>
                          <a:latin typeface="Aptos" panose="02110004020202020204"/>
                          <a:ea typeface="Aptos" panose="020B0004020202020204" pitchFamily="34" charset="0"/>
                          <a:cs typeface="Arial" panose="020B0604020202020204" pitchFamily="34" charset="0"/>
                        </a:rPr>
                        <a:t>blank</a:t>
                      </a:r>
                      <a:endParaRPr kumimoji="0" lang="en-US" sz="11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a:ln>
                            <a:noFill/>
                          </a:ln>
                          <a:solidFill>
                            <a:srgbClr val="FFFFFF"/>
                          </a:solidFill>
                          <a:effectLst/>
                          <a:uLnTx/>
                          <a:uFillTx/>
                          <a:latin typeface="Aptos" panose="02110004020202020204"/>
                          <a:ea typeface="Aptos" panose="020B0004020202020204" pitchFamily="34" charset="0"/>
                          <a:cs typeface="Arial" panose="020B0604020202020204" pitchFamily="34" charset="0"/>
                        </a:rPr>
                        <a:t>blank</a:t>
                      </a:r>
                      <a:endParaRPr kumimoji="0" lang="en-US" sz="11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615107765"/>
                  </a:ext>
                </a:extLst>
              </a:tr>
              <a:tr h="805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0470 - Hawthorne</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chemeClr val="tx1"/>
                          </a:solidFill>
                          <a:effectLst/>
                          <a:uLnTx/>
                          <a:uFillTx/>
                          <a:latin typeface="+mn-lt"/>
                          <a:ea typeface="Aptos" panose="020B0004020202020204" pitchFamily="34" charset="0"/>
                          <a:cs typeface="Arial" panose="020B0604020202020204" pitchFamily="34" charset="0"/>
                        </a:rPr>
                        <a:t>SW</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chemeClr val="bg1"/>
                          </a:solidFill>
                          <a:effectLst/>
                          <a:uLnTx/>
                          <a:uFillTx/>
                          <a:latin typeface="+mn-lt"/>
                          <a:ea typeface="Aptos" panose="020B0004020202020204" pitchFamily="34" charset="0"/>
                          <a:cs typeface="Arial" panose="020B0604020202020204" pitchFamily="34" charset="0"/>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rPr>
                        <a:t>4.33</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rPr>
                        <a:t>13</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US" sz="1100" b="0" i="0" u="none" strike="noStrike" kern="100" cap="none" spc="0" normalizeH="0" baseline="0" noProof="0" dirty="0">
                          <a:ln>
                            <a:noFill/>
                          </a:ln>
                          <a:solidFill>
                            <a:srgbClr val="FFFFFF"/>
                          </a:solidFill>
                          <a:effectLst/>
                          <a:uLnTx/>
                          <a:uFillTx/>
                          <a:latin typeface="Aptos" panose="02110004020202020204"/>
                          <a:ea typeface="Aptos" panose="020B0004020202020204" pitchFamily="34" charset="0"/>
                          <a:cs typeface="Arial" panose="020B0604020202020204" pitchFamily="34" charset="0"/>
                        </a:rPr>
                        <a:t>blank</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1360728714"/>
                  </a:ext>
                </a:extLst>
              </a:tr>
            </a:tbl>
          </a:graphicData>
        </a:graphic>
      </p:graphicFrame>
      <p:sp>
        <p:nvSpPr>
          <p:cNvPr id="12" name="Text Placeholder 11">
            <a:extLst>
              <a:ext uri="{FF2B5EF4-FFF2-40B4-BE49-F238E27FC236}">
                <a16:creationId xmlns:a16="http://schemas.microsoft.com/office/drawing/2014/main" id="{3C222D4C-18B5-ED4B-8498-14590E0F1A9F}"/>
              </a:ext>
            </a:extLst>
          </p:cNvPr>
          <p:cNvSpPr>
            <a:spLocks noGrp="1"/>
          </p:cNvSpPr>
          <p:nvPr>
            <p:ph type="body" sz="quarter" idx="14"/>
          </p:nvPr>
        </p:nvSpPr>
        <p:spPr>
          <a:xfrm>
            <a:off x="443812" y="5311296"/>
            <a:ext cx="2275637" cy="569839"/>
          </a:xfrm>
          <a:solidFill>
            <a:srgbClr val="243052"/>
          </a:solidFill>
        </p:spPr>
        <p:txBody>
          <a:bodyPr lIns="182880" tIns="91440" rIns="91440" bIns="91440" anchor="ctr"/>
          <a:lstStyle/>
          <a:p>
            <a:r>
              <a:rPr lang="en-US" sz="2000" dirty="0">
                <a:solidFill>
                  <a:schemeClr val="bg1"/>
                </a:solidFill>
              </a:rPr>
              <a:t>Save Step 4c	&gt;</a:t>
            </a:r>
          </a:p>
        </p:txBody>
      </p:sp>
    </p:spTree>
    <p:extLst>
      <p:ext uri="{BB962C8B-B14F-4D97-AF65-F5344CB8AC3E}">
        <p14:creationId xmlns:p14="http://schemas.microsoft.com/office/powerpoint/2010/main" val="2191017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F2A18-661E-6458-DF7C-75804785CB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14DCF-200C-17B5-9CD9-6EC2394BFE3C}"/>
              </a:ext>
            </a:extLst>
          </p:cNvPr>
          <p:cNvSpPr>
            <a:spLocks noGrp="1"/>
          </p:cNvSpPr>
          <p:nvPr>
            <p:ph type="title"/>
          </p:nvPr>
        </p:nvSpPr>
        <p:spPr>
          <a:xfrm>
            <a:off x="470371" y="414691"/>
            <a:ext cx="11277599" cy="416560"/>
          </a:xfrm>
        </p:spPr>
        <p:txBody>
          <a:bodyPr>
            <a:normAutofit fontScale="90000"/>
          </a:bodyPr>
          <a:lstStyle/>
          <a:p>
            <a:r>
              <a:rPr lang="en-US" dirty="0">
                <a:latin typeface="Aptos Narrow"/>
              </a:rPr>
              <a:t>FY27 Title I-A Eligibility (10 of 11)</a:t>
            </a:r>
            <a:endParaRPr lang="en-US" dirty="0"/>
          </a:p>
        </p:txBody>
      </p:sp>
      <p:sp>
        <p:nvSpPr>
          <p:cNvPr id="3" name="Text Placeholder 2">
            <a:extLst>
              <a:ext uri="{FF2B5EF4-FFF2-40B4-BE49-F238E27FC236}">
                <a16:creationId xmlns:a16="http://schemas.microsoft.com/office/drawing/2014/main" id="{8728AAF7-29BC-EEBE-4B38-CCD91CA11190}"/>
              </a:ext>
            </a:extLst>
          </p:cNvPr>
          <p:cNvSpPr>
            <a:spLocks noGrp="1"/>
          </p:cNvSpPr>
          <p:nvPr>
            <p:ph type="body" sz="quarter" idx="11"/>
          </p:nvPr>
        </p:nvSpPr>
        <p:spPr>
          <a:xfrm>
            <a:off x="444030" y="831251"/>
            <a:ext cx="11277599" cy="595153"/>
          </a:xfrm>
        </p:spPr>
        <p:txBody>
          <a:bodyPr lIns="0" tIns="0" rIns="0" bIns="0" anchor="t">
            <a:normAutofit/>
          </a:bodyPr>
          <a:lstStyle/>
          <a:p>
            <a:r>
              <a:rPr lang="en-US" dirty="0">
                <a:latin typeface="Aptos Narrow"/>
              </a:rPr>
              <a:t>Selection Criteria</a:t>
            </a:r>
            <a:endParaRPr lang="en-US" dirty="0"/>
          </a:p>
        </p:txBody>
      </p:sp>
      <p:pic>
        <p:nvPicPr>
          <p:cNvPr id="5" name="Picture 4" descr="Screenshot: Selection criteria. Entrance and exit criteria table is subtable inside Criteria column.">
            <a:extLst>
              <a:ext uri="{FF2B5EF4-FFF2-40B4-BE49-F238E27FC236}">
                <a16:creationId xmlns:a16="http://schemas.microsoft.com/office/drawing/2014/main" id="{2F6D5827-7A5F-0698-C078-A18A10AA0D04}"/>
              </a:ext>
            </a:extLst>
          </p:cNvPr>
          <p:cNvPicPr>
            <a:picLocks noChangeAspect="1"/>
          </p:cNvPicPr>
          <p:nvPr/>
        </p:nvPicPr>
        <p:blipFill>
          <a:blip r:embed="rId3"/>
          <a:stretch>
            <a:fillRect/>
          </a:stretch>
        </p:blipFill>
        <p:spPr>
          <a:xfrm>
            <a:off x="641195" y="1413166"/>
            <a:ext cx="9682976" cy="3186034"/>
          </a:xfrm>
          <a:prstGeom prst="rect">
            <a:avLst/>
          </a:prstGeom>
        </p:spPr>
      </p:pic>
      <p:sp>
        <p:nvSpPr>
          <p:cNvPr id="4" name="Text Placeholder 3">
            <a:extLst>
              <a:ext uri="{FF2B5EF4-FFF2-40B4-BE49-F238E27FC236}">
                <a16:creationId xmlns:a16="http://schemas.microsoft.com/office/drawing/2014/main" id="{F90EA21B-F179-87D8-43F5-BAE6C7BED157}"/>
              </a:ext>
            </a:extLst>
          </p:cNvPr>
          <p:cNvSpPr>
            <a:spLocks noGrp="1"/>
          </p:cNvSpPr>
          <p:nvPr>
            <p:ph type="body" sz="quarter" idx="12"/>
          </p:nvPr>
        </p:nvSpPr>
        <p:spPr>
          <a:xfrm>
            <a:off x="443525" y="4809763"/>
            <a:ext cx="11090996" cy="1102168"/>
          </a:xfrm>
        </p:spPr>
        <p:txBody>
          <a:bodyPr lIns="0" tIns="0" rIns="0" bIns="0" anchor="t">
            <a:normAutofit/>
          </a:bodyPr>
          <a:lstStyle/>
          <a:p>
            <a:r>
              <a:rPr lang="en-US" dirty="0">
                <a:solidFill>
                  <a:schemeClr val="tx1"/>
                </a:solidFill>
                <a:latin typeface="Aptos Narrow"/>
              </a:rPr>
              <a:t>Select the Entrance and Exit Criteria the district will use for the Title IA Program(s).</a:t>
            </a:r>
          </a:p>
          <a:p>
            <a:r>
              <a:rPr lang="en-US" dirty="0">
                <a:solidFill>
                  <a:schemeClr val="tx1"/>
                </a:solidFill>
                <a:latin typeface="Aptos Narrow"/>
              </a:rPr>
              <a:t>Click on the Save button on the bottom of the page.</a:t>
            </a:r>
            <a:endParaRPr lang="en-US" dirty="0">
              <a:solidFill>
                <a:schemeClr val="tx1"/>
              </a:solidFill>
            </a:endParaRPr>
          </a:p>
        </p:txBody>
      </p:sp>
    </p:spTree>
    <p:extLst>
      <p:ext uri="{BB962C8B-B14F-4D97-AF65-F5344CB8AC3E}">
        <p14:creationId xmlns:p14="http://schemas.microsoft.com/office/powerpoint/2010/main" val="12830953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8DF08-1170-5E29-B22A-FA27080308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D55E6B1-0982-DB03-D949-53DFFF4407E5}"/>
              </a:ext>
            </a:extLst>
          </p:cNvPr>
          <p:cNvSpPr>
            <a:spLocks noGrp="1"/>
          </p:cNvSpPr>
          <p:nvPr>
            <p:ph type="title"/>
          </p:nvPr>
        </p:nvSpPr>
        <p:spPr>
          <a:xfrm>
            <a:off x="444029" y="414691"/>
            <a:ext cx="11277599" cy="416560"/>
          </a:xfrm>
        </p:spPr>
        <p:txBody>
          <a:bodyPr>
            <a:normAutofit fontScale="90000"/>
          </a:bodyPr>
          <a:lstStyle/>
          <a:p>
            <a:r>
              <a:rPr lang="en-US" dirty="0">
                <a:latin typeface="Aptos Narrow"/>
              </a:rPr>
              <a:t>FY27 Title I-A Eligibility (11 of 11)</a:t>
            </a:r>
            <a:endParaRPr lang="en-US" dirty="0"/>
          </a:p>
        </p:txBody>
      </p:sp>
      <p:sp>
        <p:nvSpPr>
          <p:cNvPr id="3" name="Text Placeholder 2">
            <a:extLst>
              <a:ext uri="{FF2B5EF4-FFF2-40B4-BE49-F238E27FC236}">
                <a16:creationId xmlns:a16="http://schemas.microsoft.com/office/drawing/2014/main" id="{B9CFB838-43A2-B96D-7B2D-3CE7FDDD1ACC}"/>
              </a:ext>
            </a:extLst>
          </p:cNvPr>
          <p:cNvSpPr>
            <a:spLocks noGrp="1"/>
          </p:cNvSpPr>
          <p:nvPr>
            <p:ph type="body" sz="quarter" idx="11"/>
          </p:nvPr>
        </p:nvSpPr>
        <p:spPr/>
        <p:txBody>
          <a:bodyPr lIns="0" tIns="0" rIns="0" bIns="0" anchor="t">
            <a:noAutofit/>
          </a:bodyPr>
          <a:lstStyle/>
          <a:p>
            <a:r>
              <a:rPr lang="en-US" dirty="0">
                <a:latin typeface="Aptos Narrow"/>
              </a:rPr>
              <a:t>Tips</a:t>
            </a:r>
            <a:endParaRPr lang="en-US" dirty="0"/>
          </a:p>
        </p:txBody>
      </p:sp>
      <p:sp>
        <p:nvSpPr>
          <p:cNvPr id="4" name="Text Placeholder 3">
            <a:extLst>
              <a:ext uri="{FF2B5EF4-FFF2-40B4-BE49-F238E27FC236}">
                <a16:creationId xmlns:a16="http://schemas.microsoft.com/office/drawing/2014/main" id="{3492BFD8-BBDB-6219-43FB-B1D1FE02487D}"/>
              </a:ext>
            </a:extLst>
          </p:cNvPr>
          <p:cNvSpPr>
            <a:spLocks noGrp="1"/>
          </p:cNvSpPr>
          <p:nvPr>
            <p:ph type="body" sz="quarter" idx="12"/>
          </p:nvPr>
        </p:nvSpPr>
        <p:spPr>
          <a:xfrm>
            <a:off x="212783" y="1517349"/>
            <a:ext cx="11309288" cy="4394581"/>
          </a:xfrm>
        </p:spPr>
        <p:txBody>
          <a:bodyPr lIns="0" tIns="0" rIns="0" bIns="0" anchor="t"/>
          <a:lstStyle/>
          <a:p>
            <a:r>
              <a:rPr lang="en-US" dirty="0">
                <a:solidFill>
                  <a:schemeClr val="tx1"/>
                </a:solidFill>
                <a:latin typeface="Aptos Narrow"/>
              </a:rPr>
              <a:t>Eligibility must be saved in consecutive order. If you make a change in any step, you must go back to Step 1a and re-save each step.</a:t>
            </a:r>
          </a:p>
          <a:p>
            <a:r>
              <a:rPr lang="en-US" dirty="0">
                <a:solidFill>
                  <a:schemeClr val="tx1"/>
                </a:solidFill>
                <a:latin typeface="Aptos Narrow"/>
              </a:rPr>
              <a:t>Districts do not have to use the same ranking method as in past years. If the needs of the district have changed, or if there were changes in enrollment, users can select a different ranking method.</a:t>
            </a:r>
          </a:p>
          <a:p>
            <a:r>
              <a:rPr lang="en-US" dirty="0">
                <a:solidFill>
                  <a:schemeClr val="tx1"/>
                </a:solidFill>
                <a:latin typeface="Aptos Narrow"/>
              </a:rPr>
              <a:t>Districts are required to enter at least $100 per homeless student in Eligibility Step 4. In the event that the district does not have any reported homeless students, you are still required to reserve Homeless funds. Questions about homeless students, can be sent to </a:t>
            </a:r>
            <a:r>
              <a:rPr lang="en-US" dirty="0">
                <a:solidFill>
                  <a:srgbClr val="0000FF"/>
                </a:solidFill>
                <a:latin typeface="Aptos Narrow"/>
                <a:hlinkClick r:id="rId3">
                  <a:extLst>
                    <a:ext uri="{A12FA001-AC4F-418D-AE19-62706E023703}">
                      <ahyp:hlinkClr xmlns:ahyp="http://schemas.microsoft.com/office/drawing/2018/hyperlinkcolor" val="tx"/>
                    </a:ext>
                  </a:extLst>
                </a:hlinkClick>
              </a:rPr>
              <a:t>TitleI@doe.nj.gov</a:t>
            </a:r>
          </a:p>
          <a:p>
            <a:r>
              <a:rPr lang="en-US" dirty="0">
                <a:solidFill>
                  <a:schemeClr val="tx1"/>
                </a:solidFill>
                <a:latin typeface="Aptos Narrow"/>
              </a:rPr>
              <a:t>Questions regarding Non-Public Schools can be sent to </a:t>
            </a:r>
            <a:r>
              <a:rPr lang="en-US" dirty="0">
                <a:solidFill>
                  <a:srgbClr val="0000FF"/>
                </a:solidFill>
                <a:latin typeface="Aptos Narrow"/>
                <a:hlinkClick r:id="rId4">
                  <a:extLst>
                    <a:ext uri="{A12FA001-AC4F-418D-AE19-62706E023703}">
                      <ahyp:hlinkClr xmlns:ahyp="http://schemas.microsoft.com/office/drawing/2018/hyperlinkcolor" val="tx"/>
                    </a:ext>
                  </a:extLst>
                </a:hlinkClick>
              </a:rPr>
              <a:t>Ombudsman.NonPublic@doe.nj.gov</a:t>
            </a:r>
            <a:r>
              <a:rPr lang="en-US" dirty="0">
                <a:solidFill>
                  <a:srgbClr val="0000FF"/>
                </a:solidFill>
                <a:latin typeface="Aptos Narrow"/>
              </a:rPr>
              <a:t> </a:t>
            </a:r>
            <a:endParaRPr lang="en-US" dirty="0">
              <a:solidFill>
                <a:srgbClr val="0000FF"/>
              </a:solidFill>
            </a:endParaRPr>
          </a:p>
        </p:txBody>
      </p:sp>
    </p:spTree>
    <p:extLst>
      <p:ext uri="{BB962C8B-B14F-4D97-AF65-F5344CB8AC3E}">
        <p14:creationId xmlns:p14="http://schemas.microsoft.com/office/powerpoint/2010/main" val="1050857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6E36F-4EB6-1392-231A-B99E182F275B}"/>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13DFCC2-8BEF-D837-57AA-6BF2FA117B89}"/>
              </a:ext>
            </a:extLst>
          </p:cNvPr>
          <p:cNvSpPr>
            <a:spLocks noGrp="1"/>
          </p:cNvSpPr>
          <p:nvPr>
            <p:ph type="title"/>
          </p:nvPr>
        </p:nvSpPr>
        <p:spPr/>
        <p:txBody>
          <a:bodyPr lIns="0" tIns="0" rIns="0" bIns="0" anchor="t"/>
          <a:lstStyle/>
          <a:p>
            <a:r>
              <a:rPr lang="en-US" dirty="0">
                <a:latin typeface="Aptos Narrow"/>
              </a:rPr>
              <a:t>NJGMS Getting Started Guide</a:t>
            </a:r>
            <a:endParaRPr lang="en-US" dirty="0"/>
          </a:p>
        </p:txBody>
      </p:sp>
      <p:sp>
        <p:nvSpPr>
          <p:cNvPr id="9" name="Text Placeholder 8">
            <a:extLst>
              <a:ext uri="{FF2B5EF4-FFF2-40B4-BE49-F238E27FC236}">
                <a16:creationId xmlns:a16="http://schemas.microsoft.com/office/drawing/2014/main" id="{7DE52111-1690-1AD2-E1D9-3FDC906A7337}"/>
              </a:ext>
            </a:extLst>
          </p:cNvPr>
          <p:cNvSpPr>
            <a:spLocks noGrp="1"/>
          </p:cNvSpPr>
          <p:nvPr>
            <p:ph type="body" sz="quarter" idx="11"/>
          </p:nvPr>
        </p:nvSpPr>
        <p:spPr/>
        <p:txBody>
          <a:bodyPr lIns="0" tIns="0" rIns="0" bIns="0" anchor="t"/>
          <a:lstStyle/>
          <a:p>
            <a:r>
              <a:rPr lang="en-US" dirty="0">
                <a:latin typeface="Aptos Narrow"/>
              </a:rPr>
              <a:t>Sub-Grants</a:t>
            </a:r>
            <a:endParaRPr lang="en-US" dirty="0"/>
          </a:p>
        </p:txBody>
      </p:sp>
    </p:spTree>
    <p:extLst>
      <p:ext uri="{BB962C8B-B14F-4D97-AF65-F5344CB8AC3E}">
        <p14:creationId xmlns:p14="http://schemas.microsoft.com/office/powerpoint/2010/main" val="3647724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BB785A-2671-8412-9BBD-0A817819D66D}"/>
              </a:ext>
            </a:extLst>
          </p:cNvPr>
          <p:cNvSpPr>
            <a:spLocks noGrp="1"/>
          </p:cNvSpPr>
          <p:nvPr>
            <p:ph type="title"/>
          </p:nvPr>
        </p:nvSpPr>
        <p:spPr/>
        <p:txBody>
          <a:bodyPr lIns="0" tIns="0" rIns="0" bIns="0" anchor="t"/>
          <a:lstStyle/>
          <a:p>
            <a:r>
              <a:rPr lang="en-US">
                <a:latin typeface="Aptos Narrow"/>
              </a:rPr>
              <a:t>FY27 Title I-A through Title V</a:t>
            </a:r>
            <a:endParaRPr lang="en-US"/>
          </a:p>
        </p:txBody>
      </p:sp>
      <p:sp>
        <p:nvSpPr>
          <p:cNvPr id="3" name="Text Placeholder 2">
            <a:extLst>
              <a:ext uri="{FF2B5EF4-FFF2-40B4-BE49-F238E27FC236}">
                <a16:creationId xmlns:a16="http://schemas.microsoft.com/office/drawing/2014/main" id="{314AAE17-F994-5825-DFDA-DC8DD6FF2E26}"/>
              </a:ext>
            </a:extLst>
          </p:cNvPr>
          <p:cNvSpPr>
            <a:spLocks noGrp="1"/>
          </p:cNvSpPr>
          <p:nvPr>
            <p:ph type="body" sz="quarter" idx="11"/>
          </p:nvPr>
        </p:nvSpPr>
        <p:spPr/>
        <p:txBody>
          <a:bodyPr/>
          <a:lstStyle/>
          <a:p>
            <a:r>
              <a:rPr lang="en-US"/>
              <a:t>Allowable Uses</a:t>
            </a:r>
          </a:p>
        </p:txBody>
      </p:sp>
      <p:sp>
        <p:nvSpPr>
          <p:cNvPr id="4" name="Text Placeholder 3">
            <a:extLst>
              <a:ext uri="{FF2B5EF4-FFF2-40B4-BE49-F238E27FC236}">
                <a16:creationId xmlns:a16="http://schemas.microsoft.com/office/drawing/2014/main" id="{97DD6916-30F1-2FBB-74E5-88D1E767229F}"/>
              </a:ext>
            </a:extLst>
          </p:cNvPr>
          <p:cNvSpPr>
            <a:spLocks noGrp="1"/>
          </p:cNvSpPr>
          <p:nvPr>
            <p:ph type="body" sz="quarter" idx="12"/>
          </p:nvPr>
        </p:nvSpPr>
        <p:spPr>
          <a:xfrm>
            <a:off x="457200" y="1819273"/>
            <a:ext cx="2658140" cy="3977640"/>
          </a:xfrm>
        </p:spPr>
        <p:txBody>
          <a:bodyPr/>
          <a:lstStyle/>
          <a:p>
            <a:r>
              <a:rPr lang="en-US" dirty="0"/>
              <a:t>Select the appropriate uses for the Title.</a:t>
            </a:r>
          </a:p>
          <a:p>
            <a:r>
              <a:rPr lang="en-US" dirty="0"/>
              <a:t>When checked, some allowable uses will expand to require additional information such as text or checks.</a:t>
            </a:r>
          </a:p>
        </p:txBody>
      </p:sp>
      <p:pic>
        <p:nvPicPr>
          <p:cNvPr id="8" name="Picture 7" descr="screenshot: check boxes for allowable uses and text input fields for position, title, and description of job duties.">
            <a:extLst>
              <a:ext uri="{FF2B5EF4-FFF2-40B4-BE49-F238E27FC236}">
                <a16:creationId xmlns:a16="http://schemas.microsoft.com/office/drawing/2014/main" id="{EC50D94F-9F0D-E6EE-F969-4681D056DB9D}"/>
              </a:ext>
            </a:extLst>
          </p:cNvPr>
          <p:cNvPicPr>
            <a:picLocks noChangeAspect="1"/>
          </p:cNvPicPr>
          <p:nvPr/>
        </p:nvPicPr>
        <p:blipFill>
          <a:blip r:embed="rId3"/>
          <a:stretch>
            <a:fillRect/>
          </a:stretch>
        </p:blipFill>
        <p:spPr>
          <a:xfrm>
            <a:off x="3189766" y="1380539"/>
            <a:ext cx="8691353" cy="4238625"/>
          </a:xfrm>
          <a:prstGeom prst="rect">
            <a:avLst/>
          </a:prstGeom>
        </p:spPr>
      </p:pic>
    </p:spTree>
    <p:extLst>
      <p:ext uri="{BB962C8B-B14F-4D97-AF65-F5344CB8AC3E}">
        <p14:creationId xmlns:p14="http://schemas.microsoft.com/office/powerpoint/2010/main" val="30377598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6411-1E8C-862D-F6CE-5FF1BFBAAE72}"/>
              </a:ext>
            </a:extLst>
          </p:cNvPr>
          <p:cNvSpPr>
            <a:spLocks noGrp="1"/>
          </p:cNvSpPr>
          <p:nvPr>
            <p:ph type="title"/>
          </p:nvPr>
        </p:nvSpPr>
        <p:spPr/>
        <p:txBody>
          <a:bodyPr lIns="0" tIns="0" rIns="0" bIns="0" anchor="t"/>
          <a:lstStyle/>
          <a:p>
            <a:r>
              <a:rPr lang="en-US">
                <a:latin typeface="Aptos Narrow"/>
              </a:rPr>
              <a:t>FY27 Allowable Uses Updates</a:t>
            </a:r>
          </a:p>
        </p:txBody>
      </p:sp>
      <p:sp>
        <p:nvSpPr>
          <p:cNvPr id="4" name="Text Placeholder 3">
            <a:extLst>
              <a:ext uri="{FF2B5EF4-FFF2-40B4-BE49-F238E27FC236}">
                <a16:creationId xmlns:a16="http://schemas.microsoft.com/office/drawing/2014/main" id="{EAA63600-073F-2B47-DFEF-B8C64A01567D}"/>
              </a:ext>
            </a:extLst>
          </p:cNvPr>
          <p:cNvSpPr>
            <a:spLocks noGrp="1"/>
          </p:cNvSpPr>
          <p:nvPr>
            <p:ph type="body" sz="quarter" idx="12"/>
          </p:nvPr>
        </p:nvSpPr>
        <p:spPr/>
        <p:txBody>
          <a:bodyPr lIns="0" tIns="0" rIns="0" bIns="0" anchor="t"/>
          <a:lstStyle/>
          <a:p>
            <a:r>
              <a:rPr lang="en-US" dirty="0">
                <a:latin typeface="Aptos Narrow"/>
              </a:rPr>
              <a:t>The Allowable Uses for Title IIA have been modified to match recent guidance from USED.</a:t>
            </a:r>
          </a:p>
          <a:p>
            <a:pPr marL="804545" lvl="2" indent="-223520">
              <a:buFont typeface="Wingdings" panose="020B0604020202020204" pitchFamily="34" charset="0"/>
              <a:buChar char="§"/>
            </a:pPr>
            <a:r>
              <a:rPr lang="en-US" sz="2200" dirty="0">
                <a:latin typeface="Aptos Narrow"/>
              </a:rPr>
              <a:t>If selecting Reduction in Class-Size: There will be a portion that opens up for required fields to be completed. </a:t>
            </a:r>
          </a:p>
          <a:p>
            <a:r>
              <a:rPr lang="en-US" dirty="0">
                <a:latin typeface="Aptos Narrow"/>
              </a:rPr>
              <a:t>Allowable Uses for Title III have changed to ensure compliance with Federal Regulations (3114(d), 3115(c), and 3201(7) of the </a:t>
            </a:r>
            <a:r>
              <a:rPr lang="en-US" i="1" dirty="0">
                <a:latin typeface="Aptos Narrow"/>
              </a:rPr>
              <a:t>Elementary and Secondary Education Act</a:t>
            </a:r>
            <a:r>
              <a:rPr lang="en-US" dirty="0">
                <a:latin typeface="Aptos Narrow"/>
              </a:rPr>
              <a:t>).</a:t>
            </a:r>
          </a:p>
          <a:p>
            <a:r>
              <a:rPr lang="en-US" dirty="0">
                <a:latin typeface="Aptos Narrow"/>
              </a:rPr>
              <a:t>Allowable Uses for Title III Immigrant have been updated.</a:t>
            </a:r>
            <a:endParaRPr lang="en-US" dirty="0"/>
          </a:p>
        </p:txBody>
      </p:sp>
    </p:spTree>
    <p:extLst>
      <p:ext uri="{BB962C8B-B14F-4D97-AF65-F5344CB8AC3E}">
        <p14:creationId xmlns:p14="http://schemas.microsoft.com/office/powerpoint/2010/main" val="5659112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1BEF-88BF-AE1D-8CE7-83CB435A6527}"/>
              </a:ext>
            </a:extLst>
          </p:cNvPr>
          <p:cNvSpPr>
            <a:spLocks noGrp="1"/>
          </p:cNvSpPr>
          <p:nvPr>
            <p:ph type="title"/>
          </p:nvPr>
        </p:nvSpPr>
        <p:spPr/>
        <p:txBody>
          <a:bodyPr lIns="0" tIns="0" rIns="0" bIns="0" anchor="t"/>
          <a:lstStyle/>
          <a:p>
            <a:r>
              <a:rPr lang="en-US" dirty="0">
                <a:latin typeface="Aptos Narrow"/>
              </a:rPr>
              <a:t>FY27 Title I-A through Title V</a:t>
            </a:r>
            <a:endParaRPr lang="en-US" dirty="0"/>
          </a:p>
        </p:txBody>
      </p:sp>
      <p:sp>
        <p:nvSpPr>
          <p:cNvPr id="3" name="Text Placeholder 2">
            <a:extLst>
              <a:ext uri="{FF2B5EF4-FFF2-40B4-BE49-F238E27FC236}">
                <a16:creationId xmlns:a16="http://schemas.microsoft.com/office/drawing/2014/main" id="{8D4D080D-9232-C29E-3608-7A2F4FDFC58B}"/>
              </a:ext>
            </a:extLst>
          </p:cNvPr>
          <p:cNvSpPr>
            <a:spLocks noGrp="1"/>
          </p:cNvSpPr>
          <p:nvPr>
            <p:ph type="body" sz="quarter" idx="11"/>
          </p:nvPr>
        </p:nvSpPr>
        <p:spPr/>
        <p:txBody>
          <a:bodyPr/>
          <a:lstStyle/>
          <a:p>
            <a:r>
              <a:rPr lang="en-US"/>
              <a:t>Alignment of Needs and Uses</a:t>
            </a:r>
          </a:p>
        </p:txBody>
      </p:sp>
      <p:sp>
        <p:nvSpPr>
          <p:cNvPr id="9" name="Text Placeholder 3">
            <a:extLst>
              <a:ext uri="{FF2B5EF4-FFF2-40B4-BE49-F238E27FC236}">
                <a16:creationId xmlns:a16="http://schemas.microsoft.com/office/drawing/2014/main" id="{20CA2FBE-65DE-FDC8-DF58-35CDC60047ED}"/>
              </a:ext>
            </a:extLst>
          </p:cNvPr>
          <p:cNvSpPr txBox="1">
            <a:spLocks/>
          </p:cNvSpPr>
          <p:nvPr/>
        </p:nvSpPr>
        <p:spPr>
          <a:xfrm>
            <a:off x="99498" y="1713697"/>
            <a:ext cx="5400675" cy="3977640"/>
          </a:xfrm>
          <a:prstGeom prst="rect">
            <a:avLst/>
          </a:prstGeom>
        </p:spPr>
        <p:txBody>
          <a:bodyPr lIns="0" tIns="0" rIns="0" bIns="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latin typeface="Aptos Narrow"/>
              </a:rPr>
              <a:t>"Needs" are generated from the Needs Assessment Summary page.</a:t>
            </a:r>
            <a:endParaRPr lang="en-US" sz="2000">
              <a:solidFill>
                <a:srgbClr val="000000"/>
              </a:solidFill>
              <a:latin typeface="Aptos Narrow"/>
            </a:endParaRPr>
          </a:p>
          <a:p>
            <a:r>
              <a:rPr lang="en-US" sz="2000">
                <a:latin typeface="Aptos Narrow"/>
              </a:rPr>
              <a:t>Select the Allowable Uses for each Need.</a:t>
            </a:r>
          </a:p>
          <a:p>
            <a:r>
              <a:rPr lang="en-US" sz="2000">
                <a:latin typeface="Aptos Narrow"/>
              </a:rPr>
              <a:t>Save the Alignment of Needs and Uses page.</a:t>
            </a:r>
            <a:endParaRPr lang="en-US" sz="2000"/>
          </a:p>
          <a:p>
            <a:r>
              <a:rPr lang="en-US" sz="2000">
                <a:latin typeface="Aptos Narrow"/>
              </a:rPr>
              <a:t>Troubleshoot #1: If there are no Needs listed, go back and complete the Identify Needs pages under Needs Assessment.</a:t>
            </a:r>
          </a:p>
          <a:p>
            <a:r>
              <a:rPr lang="en-US" sz="2000">
                <a:latin typeface="Aptos Narrow"/>
              </a:rPr>
              <a:t>Troubleshoot #2: If there are no "Allowable Uses" listed, go back and check Title IV Part A in Needs Assessment, Needs Summary page.</a:t>
            </a:r>
          </a:p>
          <a:p>
            <a:r>
              <a:rPr lang="en-US" sz="2000">
                <a:latin typeface="Aptos Narrow"/>
              </a:rPr>
              <a:t>Tip: Saving this page will bring the Allowable Uses into the Budget Pages.</a:t>
            </a:r>
          </a:p>
          <a:p>
            <a:endParaRPr lang="en-US"/>
          </a:p>
          <a:p>
            <a:pPr>
              <a:buFont typeface="Arial,Sans-Serif" panose="020B0604020202020204" pitchFamily="34" charset="0"/>
              <a:buChar char="•"/>
            </a:pPr>
            <a:endParaRPr lang="en-US"/>
          </a:p>
          <a:p>
            <a:endParaRPr lang="en-US"/>
          </a:p>
        </p:txBody>
      </p:sp>
      <p:pic>
        <p:nvPicPr>
          <p:cNvPr id="6" name="Picture 5" descr="Screenshot: Table with two columns - needs, and allowable uses.">
            <a:extLst>
              <a:ext uri="{FF2B5EF4-FFF2-40B4-BE49-F238E27FC236}">
                <a16:creationId xmlns:a16="http://schemas.microsoft.com/office/drawing/2014/main" id="{F61796D3-1936-57EC-409F-4FBDA7BBAC39}"/>
              </a:ext>
            </a:extLst>
          </p:cNvPr>
          <p:cNvPicPr>
            <a:picLocks noChangeAspect="1"/>
          </p:cNvPicPr>
          <p:nvPr/>
        </p:nvPicPr>
        <p:blipFill>
          <a:blip r:embed="rId3"/>
          <a:stretch>
            <a:fillRect/>
          </a:stretch>
        </p:blipFill>
        <p:spPr>
          <a:xfrm>
            <a:off x="5497033" y="1370993"/>
            <a:ext cx="6399793" cy="5179989"/>
          </a:xfrm>
          <a:prstGeom prst="rect">
            <a:avLst/>
          </a:prstGeom>
        </p:spPr>
      </p:pic>
    </p:spTree>
    <p:extLst>
      <p:ext uri="{BB962C8B-B14F-4D97-AF65-F5344CB8AC3E}">
        <p14:creationId xmlns:p14="http://schemas.microsoft.com/office/powerpoint/2010/main" val="2530407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AA40123-C3C4-D722-55EE-99EDA8B6DF37}"/>
              </a:ext>
            </a:extLst>
          </p:cNvPr>
          <p:cNvSpPr>
            <a:spLocks noGrp="1"/>
          </p:cNvSpPr>
          <p:nvPr>
            <p:ph type="title"/>
          </p:nvPr>
        </p:nvSpPr>
        <p:spPr/>
        <p:txBody>
          <a:bodyPr/>
          <a:lstStyle/>
          <a:p>
            <a:r>
              <a:rPr lang="en-US" dirty="0">
                <a:latin typeface="Aptos Narrow"/>
              </a:rPr>
              <a:t>FY27 Improvements</a:t>
            </a:r>
            <a:endParaRPr lang="en-US" dirty="0"/>
          </a:p>
        </p:txBody>
      </p:sp>
      <p:sp>
        <p:nvSpPr>
          <p:cNvPr id="6" name="Text Placeholder 5">
            <a:extLst>
              <a:ext uri="{FF2B5EF4-FFF2-40B4-BE49-F238E27FC236}">
                <a16:creationId xmlns:a16="http://schemas.microsoft.com/office/drawing/2014/main" id="{EA8BA191-5882-E9EA-0D51-C7B939B79711}"/>
              </a:ext>
            </a:extLst>
          </p:cNvPr>
          <p:cNvSpPr>
            <a:spLocks noGrp="1"/>
          </p:cNvSpPr>
          <p:nvPr>
            <p:ph type="body" sz="quarter" idx="11"/>
          </p:nvPr>
        </p:nvSpPr>
        <p:spPr/>
        <p:txBody>
          <a:bodyPr/>
          <a:lstStyle/>
          <a:p>
            <a:r>
              <a:rPr lang="en-US" dirty="0"/>
              <a:t>Budget Pages</a:t>
            </a:r>
          </a:p>
        </p:txBody>
      </p:sp>
      <p:sp>
        <p:nvSpPr>
          <p:cNvPr id="7" name="Text Placeholder 6">
            <a:extLst>
              <a:ext uri="{FF2B5EF4-FFF2-40B4-BE49-F238E27FC236}">
                <a16:creationId xmlns:a16="http://schemas.microsoft.com/office/drawing/2014/main" id="{F0D6DD58-EEB5-BA0B-A119-9BC6528B2622}"/>
              </a:ext>
            </a:extLst>
          </p:cNvPr>
          <p:cNvSpPr>
            <a:spLocks noGrp="1"/>
          </p:cNvSpPr>
          <p:nvPr>
            <p:ph type="body" sz="quarter" idx="12"/>
          </p:nvPr>
        </p:nvSpPr>
        <p:spPr/>
        <p:txBody>
          <a:bodyPr/>
          <a:lstStyle/>
          <a:p>
            <a:pPr indent="0"/>
            <a:r>
              <a:rPr lang="en-US" dirty="0"/>
              <a:t>Commas and dollar signs have been added!</a:t>
            </a:r>
          </a:p>
        </p:txBody>
      </p:sp>
      <p:sp>
        <p:nvSpPr>
          <p:cNvPr id="9" name="Text Placeholder 8">
            <a:extLst>
              <a:ext uri="{FF2B5EF4-FFF2-40B4-BE49-F238E27FC236}">
                <a16:creationId xmlns:a16="http://schemas.microsoft.com/office/drawing/2014/main" id="{F8E873B8-3F76-17B8-70DF-CB326894D4BB}"/>
              </a:ext>
            </a:extLst>
          </p:cNvPr>
          <p:cNvSpPr>
            <a:spLocks noGrp="1"/>
          </p:cNvSpPr>
          <p:nvPr>
            <p:ph type="body" sz="quarter" idx="14"/>
          </p:nvPr>
        </p:nvSpPr>
        <p:spPr/>
        <p:txBody>
          <a:bodyPr/>
          <a:lstStyle/>
          <a:p>
            <a:pPr indent="0"/>
            <a:r>
              <a:rPr lang="en-US" dirty="0"/>
              <a:t>Once you save the page, navigate away and return, the system will group the function-object codes in order.</a:t>
            </a:r>
          </a:p>
        </p:txBody>
      </p:sp>
      <p:sp>
        <p:nvSpPr>
          <p:cNvPr id="8" name="Text Placeholder 7">
            <a:extLst>
              <a:ext uri="{FF2B5EF4-FFF2-40B4-BE49-F238E27FC236}">
                <a16:creationId xmlns:a16="http://schemas.microsoft.com/office/drawing/2014/main" id="{BBA96A04-2986-D033-508B-8A2D142EA1C4}"/>
              </a:ext>
            </a:extLst>
          </p:cNvPr>
          <p:cNvSpPr>
            <a:spLocks noGrp="1"/>
          </p:cNvSpPr>
          <p:nvPr>
            <p:ph type="body" sz="quarter" idx="13"/>
          </p:nvPr>
        </p:nvSpPr>
        <p:spPr/>
        <p:txBody>
          <a:bodyPr/>
          <a:lstStyle/>
          <a:p>
            <a:pPr indent="0"/>
            <a:r>
              <a:rPr lang="en-US" dirty="0"/>
              <a:t>FTE's can now go out two decimal places.</a:t>
            </a:r>
          </a:p>
        </p:txBody>
      </p:sp>
      <p:sp>
        <p:nvSpPr>
          <p:cNvPr id="10" name="Text Placeholder 9">
            <a:extLst>
              <a:ext uri="{FF2B5EF4-FFF2-40B4-BE49-F238E27FC236}">
                <a16:creationId xmlns:a16="http://schemas.microsoft.com/office/drawing/2014/main" id="{CB97A0D1-3026-0E8C-1543-0C6CCB911EAE}"/>
              </a:ext>
            </a:extLst>
          </p:cNvPr>
          <p:cNvSpPr>
            <a:spLocks noGrp="1"/>
          </p:cNvSpPr>
          <p:nvPr>
            <p:ph type="body" sz="quarter" idx="15"/>
          </p:nvPr>
        </p:nvSpPr>
        <p:spPr/>
        <p:txBody>
          <a:bodyPr/>
          <a:lstStyle/>
          <a:p>
            <a:pPr indent="0"/>
            <a:r>
              <a:rPr lang="en-US" dirty="0"/>
              <a:t>The default for Title IA Reserves is “Not Applicable.”</a:t>
            </a:r>
          </a:p>
        </p:txBody>
      </p:sp>
    </p:spTree>
    <p:extLst>
      <p:ext uri="{BB962C8B-B14F-4D97-AF65-F5344CB8AC3E}">
        <p14:creationId xmlns:p14="http://schemas.microsoft.com/office/powerpoint/2010/main" val="2856399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EA606-CE87-C32C-EED9-9CB91307D5B0}"/>
              </a:ext>
            </a:extLst>
          </p:cNvPr>
          <p:cNvSpPr>
            <a:spLocks noGrp="1"/>
          </p:cNvSpPr>
          <p:nvPr>
            <p:ph type="title"/>
          </p:nvPr>
        </p:nvSpPr>
        <p:spPr/>
        <p:txBody>
          <a:bodyPr lIns="0" tIns="0" rIns="0" bIns="0" anchor="t"/>
          <a:lstStyle/>
          <a:p>
            <a:r>
              <a:rPr lang="en-US" dirty="0">
                <a:latin typeface="Aptos Narrow"/>
              </a:rPr>
              <a:t>FY27 Title I-A through Title V (1 of 6)</a:t>
            </a:r>
            <a:endParaRPr lang="en-US" dirty="0"/>
          </a:p>
        </p:txBody>
      </p:sp>
      <p:sp>
        <p:nvSpPr>
          <p:cNvPr id="3" name="Text Placeholder 2">
            <a:extLst>
              <a:ext uri="{FF2B5EF4-FFF2-40B4-BE49-F238E27FC236}">
                <a16:creationId xmlns:a16="http://schemas.microsoft.com/office/drawing/2014/main" id="{ED9EE334-DEC8-9062-26D7-98EB9C9ECBFD}"/>
              </a:ext>
            </a:extLst>
          </p:cNvPr>
          <p:cNvSpPr>
            <a:spLocks noGrp="1"/>
          </p:cNvSpPr>
          <p:nvPr>
            <p:ph type="body" sz="quarter" idx="11"/>
          </p:nvPr>
        </p:nvSpPr>
        <p:spPr/>
        <p:txBody>
          <a:bodyPr/>
          <a:lstStyle/>
          <a:p>
            <a:r>
              <a:rPr lang="en-US" dirty="0"/>
              <a:t>Budget- Salaries</a:t>
            </a:r>
          </a:p>
        </p:txBody>
      </p:sp>
      <p:sp>
        <p:nvSpPr>
          <p:cNvPr id="4" name="Text Placeholder 3">
            <a:extLst>
              <a:ext uri="{FF2B5EF4-FFF2-40B4-BE49-F238E27FC236}">
                <a16:creationId xmlns:a16="http://schemas.microsoft.com/office/drawing/2014/main" id="{9017CF42-22C8-0539-DCD8-66C0A0C00EF2}"/>
              </a:ext>
            </a:extLst>
          </p:cNvPr>
          <p:cNvSpPr>
            <a:spLocks noGrp="1"/>
          </p:cNvSpPr>
          <p:nvPr>
            <p:ph type="body" sz="quarter" idx="12"/>
          </p:nvPr>
        </p:nvSpPr>
        <p:spPr>
          <a:xfrm>
            <a:off x="457200" y="1819272"/>
            <a:ext cx="2533524" cy="4081797"/>
          </a:xfrm>
        </p:spPr>
        <p:txBody>
          <a:bodyPr lIns="0" tIns="0" rIns="0" bIns="0" anchor="t"/>
          <a:lstStyle/>
          <a:p>
            <a:r>
              <a:rPr lang="en-US" sz="1600">
                <a:latin typeface="Aptos Narrow"/>
              </a:rPr>
              <a:t>All salaries, Instructional(100) and Non-Instructional(200) will be entered here.</a:t>
            </a:r>
          </a:p>
          <a:p>
            <a:r>
              <a:rPr lang="en-US" sz="1600">
                <a:latin typeface="Aptos Narrow"/>
              </a:rPr>
              <a:t>The table at the top will update the amount budgeted/remaining each time the page is saved.</a:t>
            </a:r>
          </a:p>
          <a:p>
            <a:r>
              <a:rPr lang="en-US" sz="1600">
                <a:latin typeface="Aptos Narrow"/>
              </a:rPr>
              <a:t>Select Add Additional Entries (above Delete) to open new budget lines.</a:t>
            </a:r>
          </a:p>
          <a:p>
            <a:r>
              <a:rPr lang="en-US" sz="1600">
                <a:latin typeface="Aptos Narrow"/>
              </a:rPr>
              <a:t>Tip: Save the page after each entry to prevent loss of data in the event the system times-out.</a:t>
            </a:r>
          </a:p>
        </p:txBody>
      </p:sp>
      <p:pic>
        <p:nvPicPr>
          <p:cNvPr id="8" name="Picture 7" descr="Screenshot: Salaries screen. Table with 8 columns.">
            <a:extLst>
              <a:ext uri="{FF2B5EF4-FFF2-40B4-BE49-F238E27FC236}">
                <a16:creationId xmlns:a16="http://schemas.microsoft.com/office/drawing/2014/main" id="{BDB99E72-8A05-A27C-4FF6-1BB09C108073}"/>
              </a:ext>
            </a:extLst>
          </p:cNvPr>
          <p:cNvPicPr>
            <a:picLocks noChangeAspect="1"/>
          </p:cNvPicPr>
          <p:nvPr/>
        </p:nvPicPr>
        <p:blipFill>
          <a:blip r:embed="rId3"/>
          <a:stretch>
            <a:fillRect/>
          </a:stretch>
        </p:blipFill>
        <p:spPr>
          <a:xfrm>
            <a:off x="3445169" y="1819273"/>
            <a:ext cx="8566077" cy="3328745"/>
          </a:xfrm>
          <a:prstGeom prst="rect">
            <a:avLst/>
          </a:prstGeom>
        </p:spPr>
      </p:pic>
    </p:spTree>
    <p:extLst>
      <p:ext uri="{BB962C8B-B14F-4D97-AF65-F5344CB8AC3E}">
        <p14:creationId xmlns:p14="http://schemas.microsoft.com/office/powerpoint/2010/main" val="23356113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F2DF6-7617-1828-78F3-AA2221A9C513}"/>
              </a:ext>
            </a:extLst>
          </p:cNvPr>
          <p:cNvSpPr>
            <a:spLocks noGrp="1"/>
          </p:cNvSpPr>
          <p:nvPr>
            <p:ph type="title"/>
          </p:nvPr>
        </p:nvSpPr>
        <p:spPr/>
        <p:txBody>
          <a:bodyPr lIns="0" tIns="0" rIns="0" bIns="0" anchor="t"/>
          <a:lstStyle/>
          <a:p>
            <a:r>
              <a:rPr lang="en-US" dirty="0">
                <a:latin typeface="Aptos Narrow"/>
              </a:rPr>
              <a:t>FY27 Title I-A through Title V (2 of 6)</a:t>
            </a:r>
            <a:endParaRPr lang="en-US" dirty="0"/>
          </a:p>
        </p:txBody>
      </p:sp>
      <p:sp>
        <p:nvSpPr>
          <p:cNvPr id="3" name="Text Placeholder 2">
            <a:extLst>
              <a:ext uri="{FF2B5EF4-FFF2-40B4-BE49-F238E27FC236}">
                <a16:creationId xmlns:a16="http://schemas.microsoft.com/office/drawing/2014/main" id="{8597F35D-FCFA-5F56-E497-C7F5AFAF4B78}"/>
              </a:ext>
            </a:extLst>
          </p:cNvPr>
          <p:cNvSpPr>
            <a:spLocks noGrp="1"/>
          </p:cNvSpPr>
          <p:nvPr>
            <p:ph type="body" sz="quarter" idx="11"/>
          </p:nvPr>
        </p:nvSpPr>
        <p:spPr/>
        <p:txBody>
          <a:bodyPr/>
          <a:lstStyle/>
          <a:p>
            <a:r>
              <a:rPr lang="en-US"/>
              <a:t>Budget- Other </a:t>
            </a:r>
          </a:p>
        </p:txBody>
      </p:sp>
      <p:sp>
        <p:nvSpPr>
          <p:cNvPr id="4" name="Text Placeholder 3">
            <a:extLst>
              <a:ext uri="{FF2B5EF4-FFF2-40B4-BE49-F238E27FC236}">
                <a16:creationId xmlns:a16="http://schemas.microsoft.com/office/drawing/2014/main" id="{400D9A5B-3809-D8AF-A629-A237C3C3B9E0}"/>
              </a:ext>
            </a:extLst>
          </p:cNvPr>
          <p:cNvSpPr>
            <a:spLocks noGrp="1"/>
          </p:cNvSpPr>
          <p:nvPr>
            <p:ph type="body" sz="quarter" idx="12"/>
          </p:nvPr>
        </p:nvSpPr>
        <p:spPr>
          <a:xfrm>
            <a:off x="457200" y="1819273"/>
            <a:ext cx="3338623" cy="3977640"/>
          </a:xfrm>
        </p:spPr>
        <p:txBody>
          <a:bodyPr lIns="0" tIns="0" rIns="0" bIns="0" anchor="t"/>
          <a:lstStyle/>
          <a:p>
            <a:r>
              <a:rPr lang="en-US" sz="1800" dirty="0">
                <a:latin typeface="Aptos Narrow"/>
              </a:rPr>
              <a:t>All Instructional and Non-Instructional Expenditures will be entered on this page.</a:t>
            </a:r>
          </a:p>
          <a:p>
            <a:r>
              <a:rPr lang="en-US" sz="1800" dirty="0">
                <a:latin typeface="Aptos Narrow"/>
              </a:rPr>
              <a:t>Function/Object codes are listed at the top.</a:t>
            </a:r>
          </a:p>
          <a:p>
            <a:r>
              <a:rPr lang="en-US" sz="1800" dirty="0">
                <a:latin typeface="Aptos Narrow"/>
              </a:rPr>
              <a:t>The table will update the amount budgeted/remaining each time the page is saved.</a:t>
            </a:r>
          </a:p>
          <a:p>
            <a:r>
              <a:rPr lang="en-US" sz="1800" dirty="0">
                <a:latin typeface="Aptos Narrow"/>
              </a:rPr>
              <a:t>Select Add Additional Entries (above Delete) to open new budget lines.</a:t>
            </a:r>
          </a:p>
          <a:p>
            <a:r>
              <a:rPr lang="en-US" sz="1800" dirty="0">
                <a:latin typeface="Aptos Narrow"/>
              </a:rPr>
              <a:t>Tip: Save the page after each entry to prevent loss of data in the event the system times-out.</a:t>
            </a:r>
          </a:p>
        </p:txBody>
      </p:sp>
      <p:pic>
        <p:nvPicPr>
          <p:cNvPr id="6" name="Picture 5" descr="Screenshot: Other budget. Table with 7 columns.">
            <a:extLst>
              <a:ext uri="{FF2B5EF4-FFF2-40B4-BE49-F238E27FC236}">
                <a16:creationId xmlns:a16="http://schemas.microsoft.com/office/drawing/2014/main" id="{60E63A36-8794-FCDC-BB32-F42D7E7D5F6C}"/>
              </a:ext>
            </a:extLst>
          </p:cNvPr>
          <p:cNvPicPr>
            <a:picLocks noChangeAspect="1"/>
          </p:cNvPicPr>
          <p:nvPr/>
        </p:nvPicPr>
        <p:blipFill>
          <a:blip r:embed="rId3"/>
          <a:stretch>
            <a:fillRect/>
          </a:stretch>
        </p:blipFill>
        <p:spPr>
          <a:xfrm>
            <a:off x="4062316" y="1819273"/>
            <a:ext cx="8129684" cy="3613437"/>
          </a:xfrm>
          <a:prstGeom prst="rect">
            <a:avLst/>
          </a:prstGeom>
        </p:spPr>
      </p:pic>
    </p:spTree>
    <p:extLst>
      <p:ext uri="{BB962C8B-B14F-4D97-AF65-F5344CB8AC3E}">
        <p14:creationId xmlns:p14="http://schemas.microsoft.com/office/powerpoint/2010/main" val="596656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D838-A2DC-C7B0-8697-695DC3ADA0D2}"/>
              </a:ext>
            </a:extLst>
          </p:cNvPr>
          <p:cNvSpPr>
            <a:spLocks noGrp="1"/>
          </p:cNvSpPr>
          <p:nvPr>
            <p:ph type="title"/>
          </p:nvPr>
        </p:nvSpPr>
        <p:spPr/>
        <p:txBody>
          <a:bodyPr lIns="0" tIns="0" rIns="0" bIns="0" anchor="t"/>
          <a:lstStyle/>
          <a:p>
            <a:r>
              <a:rPr lang="en-US" dirty="0">
                <a:latin typeface="Aptos Narrow"/>
              </a:rPr>
              <a:t>FY27 Improvements</a:t>
            </a:r>
            <a:endParaRPr lang="en-US" dirty="0"/>
          </a:p>
        </p:txBody>
      </p:sp>
      <p:sp>
        <p:nvSpPr>
          <p:cNvPr id="6" name="Text Placeholder 5">
            <a:extLst>
              <a:ext uri="{FF2B5EF4-FFF2-40B4-BE49-F238E27FC236}">
                <a16:creationId xmlns:a16="http://schemas.microsoft.com/office/drawing/2014/main" id="{952D11EA-A1EE-5413-33E6-D77296730FA7}"/>
              </a:ext>
            </a:extLst>
          </p:cNvPr>
          <p:cNvSpPr>
            <a:spLocks noGrp="1"/>
          </p:cNvSpPr>
          <p:nvPr>
            <p:ph type="body" sz="quarter" idx="16"/>
          </p:nvPr>
        </p:nvSpPr>
        <p:spPr/>
        <p:txBody>
          <a:bodyPr lIns="182880" tIns="182880" rIns="182880" bIns="0" anchor="t"/>
          <a:lstStyle/>
          <a:p>
            <a:pPr algn="ctr">
              <a:spcAft>
                <a:spcPts val="1800"/>
              </a:spcAft>
            </a:pPr>
            <a:r>
              <a:rPr lang="en-US" dirty="0">
                <a:latin typeface="Aptos Narrow"/>
              </a:rPr>
              <a:t>Increased character counts.</a:t>
            </a:r>
            <a:endParaRPr lang="en-US" dirty="0"/>
          </a:p>
          <a:p>
            <a:pPr algn="ctr">
              <a:spcAft>
                <a:spcPts val="1800"/>
              </a:spcAft>
            </a:pPr>
            <a:r>
              <a:rPr lang="en-US" dirty="0">
                <a:latin typeface="Aptos Narrow"/>
              </a:rPr>
              <a:t>Allowable use updates.</a:t>
            </a:r>
            <a:endParaRPr lang="en-US" dirty="0"/>
          </a:p>
        </p:txBody>
      </p:sp>
      <p:sp>
        <p:nvSpPr>
          <p:cNvPr id="3" name="Text Placeholder 2">
            <a:extLst>
              <a:ext uri="{FF2B5EF4-FFF2-40B4-BE49-F238E27FC236}">
                <a16:creationId xmlns:a16="http://schemas.microsoft.com/office/drawing/2014/main" id="{3B140B1E-5DE8-5570-F5AD-C3E6DE4DEF6C}"/>
              </a:ext>
            </a:extLst>
          </p:cNvPr>
          <p:cNvSpPr>
            <a:spLocks noGrp="1"/>
          </p:cNvSpPr>
          <p:nvPr>
            <p:ph type="body" sz="quarter" idx="18"/>
          </p:nvPr>
        </p:nvSpPr>
        <p:spPr/>
        <p:txBody>
          <a:bodyPr lIns="182880" tIns="182880" rIns="182880" bIns="0" anchor="t"/>
          <a:lstStyle/>
          <a:p>
            <a:pPr algn="ctr">
              <a:lnSpc>
                <a:spcPct val="100000"/>
              </a:lnSpc>
              <a:spcAft>
                <a:spcPts val="1800"/>
              </a:spcAft>
            </a:pPr>
            <a:r>
              <a:rPr lang="en-US" dirty="0">
                <a:latin typeface="Aptos Narrow"/>
              </a:rPr>
              <a:t>Submit button is back! </a:t>
            </a:r>
          </a:p>
          <a:p>
            <a:pPr algn="ctr">
              <a:lnSpc>
                <a:spcPct val="100000"/>
              </a:lnSpc>
              <a:spcAft>
                <a:spcPts val="1800"/>
              </a:spcAft>
            </a:pPr>
            <a:r>
              <a:rPr lang="en-US" dirty="0">
                <a:solidFill>
                  <a:schemeClr val="bg1">
                    <a:lumMod val="95000"/>
                  </a:schemeClr>
                </a:solidFill>
                <a:latin typeface="Aptos Narrow"/>
              </a:rPr>
              <a:t>Separated from the Bd. Authorization page.</a:t>
            </a:r>
          </a:p>
        </p:txBody>
      </p:sp>
      <p:sp>
        <p:nvSpPr>
          <p:cNvPr id="7" name="Text Placeholder 6">
            <a:extLst>
              <a:ext uri="{FF2B5EF4-FFF2-40B4-BE49-F238E27FC236}">
                <a16:creationId xmlns:a16="http://schemas.microsoft.com/office/drawing/2014/main" id="{AF7315F4-78CE-C941-9D2D-C0F2A70BD5E3}"/>
              </a:ext>
            </a:extLst>
          </p:cNvPr>
          <p:cNvSpPr>
            <a:spLocks noGrp="1"/>
          </p:cNvSpPr>
          <p:nvPr>
            <p:ph type="body" sz="quarter" idx="17"/>
          </p:nvPr>
        </p:nvSpPr>
        <p:spPr/>
        <p:txBody>
          <a:bodyPr lIns="182880" tIns="182880" rIns="182880" bIns="0" anchor="t"/>
          <a:lstStyle/>
          <a:p>
            <a:pPr algn="ctr">
              <a:spcAft>
                <a:spcPts val="1800"/>
              </a:spcAft>
            </a:pPr>
            <a:r>
              <a:rPr lang="en-US" dirty="0">
                <a:solidFill>
                  <a:schemeClr val="tx1"/>
                </a:solidFill>
                <a:latin typeface="Aptos Narrow"/>
              </a:rPr>
              <a:t>Budget changes to group function-object codes. </a:t>
            </a:r>
          </a:p>
          <a:p>
            <a:pPr algn="ctr">
              <a:spcAft>
                <a:spcPts val="1800"/>
              </a:spcAft>
            </a:pPr>
            <a:r>
              <a:rPr lang="en-US" dirty="0">
                <a:solidFill>
                  <a:schemeClr val="tx1"/>
                </a:solidFill>
                <a:latin typeface="Aptos Narrow"/>
              </a:rPr>
              <a:t>Commas &amp; Dollar Signs! </a:t>
            </a:r>
            <a:endParaRPr lang="en-US" dirty="0">
              <a:solidFill>
                <a:schemeClr val="tx1"/>
              </a:solidFill>
            </a:endParaRPr>
          </a:p>
        </p:txBody>
      </p:sp>
      <p:sp>
        <p:nvSpPr>
          <p:cNvPr id="5" name="Text Placeholder 4">
            <a:extLst>
              <a:ext uri="{FF2B5EF4-FFF2-40B4-BE49-F238E27FC236}">
                <a16:creationId xmlns:a16="http://schemas.microsoft.com/office/drawing/2014/main" id="{EBAA9672-CAB4-30C8-28B9-C2BF0F22D4D8}"/>
              </a:ext>
            </a:extLst>
          </p:cNvPr>
          <p:cNvSpPr>
            <a:spLocks noGrp="1"/>
          </p:cNvSpPr>
          <p:nvPr>
            <p:ph type="body" sz="quarter" idx="19"/>
          </p:nvPr>
        </p:nvSpPr>
        <p:spPr/>
        <p:txBody>
          <a:bodyPr lIns="182880" tIns="182880" rIns="182880" bIns="0" anchor="t"/>
          <a:lstStyle/>
          <a:p>
            <a:pPr algn="ctr">
              <a:lnSpc>
                <a:spcPct val="100000"/>
              </a:lnSpc>
              <a:spcBef>
                <a:spcPts val="0"/>
              </a:spcBef>
              <a:spcAft>
                <a:spcPts val="1800"/>
              </a:spcAft>
            </a:pPr>
            <a:r>
              <a:rPr lang="en-US" dirty="0">
                <a:solidFill>
                  <a:schemeClr val="bg1">
                    <a:lumMod val="95000"/>
                  </a:schemeClr>
                </a:solidFill>
                <a:latin typeface="Aptos Narrow"/>
              </a:rPr>
              <a:t>Pop-Up confirming your submission.</a:t>
            </a:r>
          </a:p>
          <a:p>
            <a:pPr algn="ctr">
              <a:lnSpc>
                <a:spcPct val="100000"/>
              </a:lnSpc>
              <a:spcAft>
                <a:spcPts val="1800"/>
              </a:spcAft>
            </a:pPr>
            <a:r>
              <a:rPr lang="en-US" dirty="0">
                <a:solidFill>
                  <a:schemeClr val="bg1">
                    <a:lumMod val="95000"/>
                  </a:schemeClr>
                </a:solidFill>
                <a:latin typeface="Aptos Narrow"/>
              </a:rPr>
              <a:t>Email notifications!</a:t>
            </a:r>
          </a:p>
        </p:txBody>
      </p:sp>
    </p:spTree>
    <p:extLst>
      <p:ext uri="{BB962C8B-B14F-4D97-AF65-F5344CB8AC3E}">
        <p14:creationId xmlns:p14="http://schemas.microsoft.com/office/powerpoint/2010/main" val="475179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5C191-C5F3-0E96-3A37-6A9C631BC8F2}"/>
              </a:ext>
            </a:extLst>
          </p:cNvPr>
          <p:cNvSpPr>
            <a:spLocks noGrp="1"/>
          </p:cNvSpPr>
          <p:nvPr>
            <p:ph type="title"/>
          </p:nvPr>
        </p:nvSpPr>
        <p:spPr/>
        <p:txBody>
          <a:bodyPr lIns="0" tIns="0" rIns="0" bIns="0" anchor="t"/>
          <a:lstStyle/>
          <a:p>
            <a:r>
              <a:rPr lang="en-US" dirty="0">
                <a:latin typeface="Aptos Narrow"/>
              </a:rPr>
              <a:t>FY27 Title I-A through Title V (3 of 6)</a:t>
            </a:r>
            <a:endParaRPr lang="en-US" dirty="0"/>
          </a:p>
        </p:txBody>
      </p:sp>
      <p:sp>
        <p:nvSpPr>
          <p:cNvPr id="3" name="Text Placeholder 2">
            <a:extLst>
              <a:ext uri="{FF2B5EF4-FFF2-40B4-BE49-F238E27FC236}">
                <a16:creationId xmlns:a16="http://schemas.microsoft.com/office/drawing/2014/main" id="{E47919C1-50D8-5C69-D8D0-75BE0D1E87A6}"/>
              </a:ext>
            </a:extLst>
          </p:cNvPr>
          <p:cNvSpPr>
            <a:spLocks noGrp="1"/>
          </p:cNvSpPr>
          <p:nvPr>
            <p:ph type="body" sz="quarter" idx="11"/>
          </p:nvPr>
        </p:nvSpPr>
        <p:spPr>
          <a:xfrm>
            <a:off x="457200" y="809077"/>
            <a:ext cx="11277599" cy="416560"/>
          </a:xfrm>
        </p:spPr>
        <p:txBody>
          <a:bodyPr/>
          <a:lstStyle/>
          <a:p>
            <a:r>
              <a:rPr lang="en-US"/>
              <a:t>Budget-Equipment</a:t>
            </a:r>
          </a:p>
        </p:txBody>
      </p:sp>
      <p:sp>
        <p:nvSpPr>
          <p:cNvPr id="4" name="Text Placeholder 3">
            <a:extLst>
              <a:ext uri="{FF2B5EF4-FFF2-40B4-BE49-F238E27FC236}">
                <a16:creationId xmlns:a16="http://schemas.microsoft.com/office/drawing/2014/main" id="{44AF9D6A-48ED-9836-3207-2483C2305CBE}"/>
              </a:ext>
            </a:extLst>
          </p:cNvPr>
          <p:cNvSpPr>
            <a:spLocks noGrp="1"/>
          </p:cNvSpPr>
          <p:nvPr>
            <p:ph type="body" sz="quarter" idx="12"/>
          </p:nvPr>
        </p:nvSpPr>
        <p:spPr>
          <a:xfrm>
            <a:off x="269378" y="1821180"/>
            <a:ext cx="3245985" cy="3977640"/>
          </a:xfrm>
        </p:spPr>
        <p:txBody>
          <a:bodyPr lIns="0" tIns="0" rIns="0" bIns="0" anchor="t"/>
          <a:lstStyle/>
          <a:p>
            <a:r>
              <a:rPr lang="en-US" sz="2000" dirty="0">
                <a:latin typeface="Aptos Narrow"/>
              </a:rPr>
              <a:t>Equipment refers to an item over $2000, that is permanent, and would be repaired rather than replaced.</a:t>
            </a:r>
          </a:p>
          <a:p>
            <a:r>
              <a:rPr lang="en-US" sz="2000" dirty="0">
                <a:latin typeface="Aptos Narrow"/>
              </a:rPr>
              <a:t>Complete each section, providing the requested information. </a:t>
            </a:r>
          </a:p>
          <a:p>
            <a:r>
              <a:rPr lang="en-US" sz="2000" dirty="0">
                <a:latin typeface="Aptos Narrow"/>
              </a:rPr>
              <a:t>Saving the page will update the table at the top which display amount budgeted/remaining.</a:t>
            </a:r>
          </a:p>
        </p:txBody>
      </p:sp>
      <p:pic>
        <p:nvPicPr>
          <p:cNvPr id="6" name="Picture 5" descr="Screenshot: Equipment. Table with 9 columns.">
            <a:extLst>
              <a:ext uri="{FF2B5EF4-FFF2-40B4-BE49-F238E27FC236}">
                <a16:creationId xmlns:a16="http://schemas.microsoft.com/office/drawing/2014/main" id="{ED8F0663-8D46-4871-A85B-A279C3C98E1A}"/>
              </a:ext>
            </a:extLst>
          </p:cNvPr>
          <p:cNvPicPr>
            <a:picLocks noChangeAspect="1"/>
          </p:cNvPicPr>
          <p:nvPr/>
        </p:nvPicPr>
        <p:blipFill>
          <a:blip r:embed="rId3"/>
          <a:stretch>
            <a:fillRect/>
          </a:stretch>
        </p:blipFill>
        <p:spPr>
          <a:xfrm>
            <a:off x="3703185" y="1819273"/>
            <a:ext cx="8031615" cy="3154478"/>
          </a:xfrm>
          <a:prstGeom prst="rect">
            <a:avLst/>
          </a:prstGeom>
        </p:spPr>
      </p:pic>
    </p:spTree>
    <p:extLst>
      <p:ext uri="{BB962C8B-B14F-4D97-AF65-F5344CB8AC3E}">
        <p14:creationId xmlns:p14="http://schemas.microsoft.com/office/powerpoint/2010/main" val="33250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47413-8429-A8C9-2794-49977630BC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9639C5-B639-AE4F-8DDB-DCD4F216C390}"/>
              </a:ext>
            </a:extLst>
          </p:cNvPr>
          <p:cNvSpPr>
            <a:spLocks noGrp="1"/>
          </p:cNvSpPr>
          <p:nvPr>
            <p:ph type="title"/>
          </p:nvPr>
        </p:nvSpPr>
        <p:spPr/>
        <p:txBody>
          <a:bodyPr lIns="0" tIns="0" rIns="0" bIns="0" anchor="t"/>
          <a:lstStyle/>
          <a:p>
            <a:r>
              <a:rPr lang="en-US" dirty="0">
                <a:latin typeface="Aptos Narrow"/>
              </a:rPr>
              <a:t>FY27 Title I-A through Title V (4 of 6)</a:t>
            </a:r>
            <a:endParaRPr lang="en-US" dirty="0"/>
          </a:p>
        </p:txBody>
      </p:sp>
      <p:sp>
        <p:nvSpPr>
          <p:cNvPr id="3" name="Text Placeholder 2">
            <a:extLst>
              <a:ext uri="{FF2B5EF4-FFF2-40B4-BE49-F238E27FC236}">
                <a16:creationId xmlns:a16="http://schemas.microsoft.com/office/drawing/2014/main" id="{C19A2E04-55E9-FDFD-854B-8F42B6CD7284}"/>
              </a:ext>
            </a:extLst>
          </p:cNvPr>
          <p:cNvSpPr>
            <a:spLocks noGrp="1"/>
          </p:cNvSpPr>
          <p:nvPr>
            <p:ph type="body" sz="quarter" idx="11"/>
          </p:nvPr>
        </p:nvSpPr>
        <p:spPr/>
        <p:txBody>
          <a:bodyPr/>
          <a:lstStyle/>
          <a:p>
            <a:r>
              <a:rPr lang="en-US"/>
              <a:t>Budget-Indirect Costs/Admin Costs</a:t>
            </a:r>
          </a:p>
        </p:txBody>
      </p:sp>
      <p:sp>
        <p:nvSpPr>
          <p:cNvPr id="4" name="Text Placeholder 3">
            <a:extLst>
              <a:ext uri="{FF2B5EF4-FFF2-40B4-BE49-F238E27FC236}">
                <a16:creationId xmlns:a16="http://schemas.microsoft.com/office/drawing/2014/main" id="{0FC77E0A-97E9-59C4-D1B4-41745B91197D}"/>
              </a:ext>
            </a:extLst>
          </p:cNvPr>
          <p:cNvSpPr>
            <a:spLocks noGrp="1"/>
          </p:cNvSpPr>
          <p:nvPr>
            <p:ph type="body" sz="quarter" idx="12"/>
          </p:nvPr>
        </p:nvSpPr>
        <p:spPr>
          <a:xfrm>
            <a:off x="457200" y="1819273"/>
            <a:ext cx="3636335" cy="3977640"/>
          </a:xfrm>
        </p:spPr>
        <p:txBody>
          <a:bodyPr lIns="0" tIns="0" rIns="0" bIns="0" anchor="t"/>
          <a:lstStyle/>
          <a:p>
            <a:r>
              <a:rPr lang="en-US" sz="2000">
                <a:latin typeface="Aptos Narrow"/>
              </a:rPr>
              <a:t>The total amount budgeted for Indirect Costs plus Program Administration may not exceed the allowable percentage.</a:t>
            </a:r>
          </a:p>
          <a:p>
            <a:r>
              <a:rPr lang="en-US" sz="2000">
                <a:latin typeface="Aptos Narrow"/>
              </a:rPr>
              <a:t>Indirect Costs are costs incurred for support services that are not readily identified as program costs. </a:t>
            </a:r>
          </a:p>
          <a:p>
            <a:pPr lvl="1">
              <a:buFont typeface="Courier New" panose="020B0604020202020204" pitchFamily="34" charset="0"/>
              <a:buChar char="o"/>
            </a:pPr>
            <a:r>
              <a:rPr lang="en-US" sz="1600">
                <a:latin typeface="Aptos Narrow"/>
              </a:rPr>
              <a:t>Examples of such services are, custodial services, bookkeeping services, utilities, and supervision. Indirect costs are determined by an assigned indirect cost rate.</a:t>
            </a:r>
          </a:p>
          <a:p>
            <a:r>
              <a:rPr lang="en-US">
                <a:latin typeface="Aptos Narrow"/>
              </a:rPr>
              <a:t>Save the page.</a:t>
            </a:r>
            <a:endParaRPr lang="en-US"/>
          </a:p>
        </p:txBody>
      </p:sp>
      <p:pic>
        <p:nvPicPr>
          <p:cNvPr id="6" name="Picture 5" descr="Screenshot: Indirect Cost / Admin Cost. Two tables (Expenditure category and total amounts and four column table with unlabeled column, public, nonpublic, and total. ">
            <a:extLst>
              <a:ext uri="{FF2B5EF4-FFF2-40B4-BE49-F238E27FC236}">
                <a16:creationId xmlns:a16="http://schemas.microsoft.com/office/drawing/2014/main" id="{3A7DC5AD-AD0A-2BAB-F716-79FADA7E5A1A}"/>
              </a:ext>
            </a:extLst>
          </p:cNvPr>
          <p:cNvPicPr>
            <a:picLocks noChangeAspect="1"/>
          </p:cNvPicPr>
          <p:nvPr/>
        </p:nvPicPr>
        <p:blipFill>
          <a:blip r:embed="rId3"/>
          <a:stretch>
            <a:fillRect/>
          </a:stretch>
        </p:blipFill>
        <p:spPr>
          <a:xfrm>
            <a:off x="4298199" y="1509824"/>
            <a:ext cx="6464053" cy="4601018"/>
          </a:xfrm>
          <a:prstGeom prst="rect">
            <a:avLst/>
          </a:prstGeom>
        </p:spPr>
      </p:pic>
    </p:spTree>
    <p:extLst>
      <p:ext uri="{BB962C8B-B14F-4D97-AF65-F5344CB8AC3E}">
        <p14:creationId xmlns:p14="http://schemas.microsoft.com/office/powerpoint/2010/main" val="23136326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A810C-0EE1-2FE1-6CCF-B0362DECFC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20F215-9232-22F1-6D0D-B268740B9FC7}"/>
              </a:ext>
            </a:extLst>
          </p:cNvPr>
          <p:cNvSpPr>
            <a:spLocks noGrp="1"/>
          </p:cNvSpPr>
          <p:nvPr>
            <p:ph type="title"/>
          </p:nvPr>
        </p:nvSpPr>
        <p:spPr/>
        <p:txBody>
          <a:bodyPr lIns="0" tIns="0" rIns="0" bIns="0" anchor="t"/>
          <a:lstStyle/>
          <a:p>
            <a:r>
              <a:rPr lang="en-US" dirty="0">
                <a:latin typeface="Aptos Narrow"/>
              </a:rPr>
              <a:t>FY27 Title I-A through Title V (4 of 6)</a:t>
            </a:r>
            <a:endParaRPr lang="en-US" dirty="0"/>
          </a:p>
        </p:txBody>
      </p:sp>
      <p:sp>
        <p:nvSpPr>
          <p:cNvPr id="3" name="Text Placeholder 2">
            <a:extLst>
              <a:ext uri="{FF2B5EF4-FFF2-40B4-BE49-F238E27FC236}">
                <a16:creationId xmlns:a16="http://schemas.microsoft.com/office/drawing/2014/main" id="{78714212-3D7A-D75B-A563-F17F6314A924}"/>
              </a:ext>
            </a:extLst>
          </p:cNvPr>
          <p:cNvSpPr>
            <a:spLocks noGrp="1"/>
          </p:cNvSpPr>
          <p:nvPr>
            <p:ph type="body" sz="quarter" idx="11"/>
          </p:nvPr>
        </p:nvSpPr>
        <p:spPr/>
        <p:txBody>
          <a:bodyPr lIns="0" tIns="0" rIns="0" bIns="0" anchor="t"/>
          <a:lstStyle/>
          <a:p>
            <a:r>
              <a:rPr lang="en-US">
                <a:latin typeface="Aptos Narrow"/>
              </a:rPr>
              <a:t>Budget-Schoolwide Blended</a:t>
            </a:r>
            <a:endParaRPr lang="en-US"/>
          </a:p>
        </p:txBody>
      </p:sp>
      <p:sp>
        <p:nvSpPr>
          <p:cNvPr id="4" name="Text Placeholder 3">
            <a:extLst>
              <a:ext uri="{FF2B5EF4-FFF2-40B4-BE49-F238E27FC236}">
                <a16:creationId xmlns:a16="http://schemas.microsoft.com/office/drawing/2014/main" id="{57DE1C0F-25F4-4DC5-A436-547E77D1405C}"/>
              </a:ext>
            </a:extLst>
          </p:cNvPr>
          <p:cNvSpPr>
            <a:spLocks noGrp="1"/>
          </p:cNvSpPr>
          <p:nvPr>
            <p:ph type="body" sz="quarter" idx="12"/>
          </p:nvPr>
        </p:nvSpPr>
        <p:spPr>
          <a:xfrm>
            <a:off x="457200" y="1819273"/>
            <a:ext cx="3636335" cy="3977640"/>
          </a:xfrm>
        </p:spPr>
        <p:txBody>
          <a:bodyPr lIns="0" tIns="0" rIns="0" bIns="0" anchor="t"/>
          <a:lstStyle/>
          <a:p>
            <a:r>
              <a:rPr lang="en-US" dirty="0">
                <a:latin typeface="Aptos Narrow"/>
              </a:rPr>
              <a:t>Any district using 520-930 must complete this page prior to budgeting funds. The amount remaining must be greater than or equal to Public Allocation Total by School.</a:t>
            </a:r>
            <a:endParaRPr lang="en-US" dirty="0"/>
          </a:p>
          <a:p>
            <a:r>
              <a:rPr lang="en-US" dirty="0">
                <a:latin typeface="Aptos Narrow"/>
              </a:rPr>
              <a:t>Fund 15 shows in the 520-930 section of the budget summary.</a:t>
            </a:r>
          </a:p>
          <a:p>
            <a:r>
              <a:rPr lang="en-US" dirty="0">
                <a:latin typeface="Aptos Narrow"/>
              </a:rPr>
              <a:t>Save the page.</a:t>
            </a:r>
            <a:endParaRPr lang="en-US" dirty="0"/>
          </a:p>
        </p:txBody>
      </p:sp>
      <p:pic>
        <p:nvPicPr>
          <p:cNvPr id="5" name="Picture 4" descr="Screenshot: schoolwide blended. Table with four columns: schoolwide allocated, public allocation, fund 15 blended, fund 20 not blended.">
            <a:extLst>
              <a:ext uri="{FF2B5EF4-FFF2-40B4-BE49-F238E27FC236}">
                <a16:creationId xmlns:a16="http://schemas.microsoft.com/office/drawing/2014/main" id="{0CE4E880-6252-2BFC-26F2-83B7B713F87A}"/>
              </a:ext>
            </a:extLst>
          </p:cNvPr>
          <p:cNvPicPr>
            <a:picLocks noChangeAspect="1"/>
          </p:cNvPicPr>
          <p:nvPr/>
        </p:nvPicPr>
        <p:blipFill>
          <a:blip r:embed="rId3"/>
          <a:stretch>
            <a:fillRect/>
          </a:stretch>
        </p:blipFill>
        <p:spPr>
          <a:xfrm>
            <a:off x="4521993" y="1512093"/>
            <a:ext cx="6755607" cy="3619501"/>
          </a:xfrm>
          <a:prstGeom prst="rect">
            <a:avLst/>
          </a:prstGeom>
        </p:spPr>
      </p:pic>
    </p:spTree>
    <p:extLst>
      <p:ext uri="{BB962C8B-B14F-4D97-AF65-F5344CB8AC3E}">
        <p14:creationId xmlns:p14="http://schemas.microsoft.com/office/powerpoint/2010/main" val="19349344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A529B-B2B4-A413-9E2C-3529392F1A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ABF1BF-F237-E63D-29B5-0922976662FA}"/>
              </a:ext>
            </a:extLst>
          </p:cNvPr>
          <p:cNvSpPr>
            <a:spLocks noGrp="1"/>
          </p:cNvSpPr>
          <p:nvPr>
            <p:ph type="title"/>
          </p:nvPr>
        </p:nvSpPr>
        <p:spPr/>
        <p:txBody>
          <a:bodyPr lIns="0" tIns="0" rIns="0" bIns="0" anchor="t"/>
          <a:lstStyle/>
          <a:p>
            <a:r>
              <a:rPr lang="en-US" dirty="0">
                <a:latin typeface="Aptos Narrow"/>
              </a:rPr>
              <a:t>FY27 Title I-A through Title V (5 of 6)</a:t>
            </a:r>
            <a:endParaRPr lang="en-US" dirty="0"/>
          </a:p>
        </p:txBody>
      </p:sp>
      <p:sp>
        <p:nvSpPr>
          <p:cNvPr id="3" name="Text Placeholder 2">
            <a:extLst>
              <a:ext uri="{FF2B5EF4-FFF2-40B4-BE49-F238E27FC236}">
                <a16:creationId xmlns:a16="http://schemas.microsoft.com/office/drawing/2014/main" id="{A8188203-E8E3-1ABA-DBA8-E28C30E92ABD}"/>
              </a:ext>
            </a:extLst>
          </p:cNvPr>
          <p:cNvSpPr>
            <a:spLocks noGrp="1"/>
          </p:cNvSpPr>
          <p:nvPr>
            <p:ph type="body" sz="quarter" idx="11"/>
          </p:nvPr>
        </p:nvSpPr>
        <p:spPr/>
        <p:txBody>
          <a:bodyPr/>
          <a:lstStyle/>
          <a:p>
            <a:r>
              <a:rPr lang="en-US"/>
              <a:t>Budget Summary</a:t>
            </a:r>
          </a:p>
        </p:txBody>
      </p:sp>
      <p:sp>
        <p:nvSpPr>
          <p:cNvPr id="4" name="Text Placeholder 3">
            <a:extLst>
              <a:ext uri="{FF2B5EF4-FFF2-40B4-BE49-F238E27FC236}">
                <a16:creationId xmlns:a16="http://schemas.microsoft.com/office/drawing/2014/main" id="{D895B0EB-6366-1A40-48E6-FE08E17DF19A}"/>
              </a:ext>
            </a:extLst>
          </p:cNvPr>
          <p:cNvSpPr>
            <a:spLocks noGrp="1"/>
          </p:cNvSpPr>
          <p:nvPr>
            <p:ph type="body" sz="quarter" idx="13"/>
          </p:nvPr>
        </p:nvSpPr>
        <p:spPr>
          <a:xfrm>
            <a:off x="443811" y="1413974"/>
            <a:ext cx="11277599" cy="1232973"/>
          </a:xfrm>
        </p:spPr>
        <p:txBody>
          <a:bodyPr/>
          <a:lstStyle/>
          <a:p>
            <a:pPr>
              <a:buFont typeface="Arial" panose="020B0604020202020204" pitchFamily="34" charset="0"/>
              <a:buChar char="•"/>
            </a:pPr>
            <a:r>
              <a:rPr lang="en-US" dirty="0"/>
              <a:t>This is a “read only” page that is generated upon saving each page of the budget.</a:t>
            </a:r>
          </a:p>
          <a:p>
            <a:pPr>
              <a:buFont typeface="Arial" panose="020B0604020202020204" pitchFamily="34" charset="0"/>
              <a:buChar char="•"/>
            </a:pPr>
            <a:r>
              <a:rPr lang="en-US" dirty="0"/>
              <a:t>It displays a separate table for 100, 200, 400, 520, and Admin costs.</a:t>
            </a:r>
          </a:p>
          <a:p>
            <a:pPr>
              <a:buFont typeface="Arial" panose="020B0604020202020204" pitchFamily="34" charset="0"/>
              <a:buChar char="•"/>
            </a:pPr>
            <a:r>
              <a:rPr lang="en-US" dirty="0"/>
              <a:t>It also displays a Totals table.</a:t>
            </a:r>
          </a:p>
        </p:txBody>
      </p:sp>
      <p:graphicFrame>
        <p:nvGraphicFramePr>
          <p:cNvPr id="8" name="Table Placeholder 6">
            <a:extLst>
              <a:ext uri="{FF2B5EF4-FFF2-40B4-BE49-F238E27FC236}">
                <a16:creationId xmlns:a16="http://schemas.microsoft.com/office/drawing/2014/main" id="{E0838B02-8928-9AE4-120C-E1351C44F1BE}"/>
              </a:ext>
            </a:extLst>
          </p:cNvPr>
          <p:cNvGraphicFramePr>
            <a:graphicFrameLocks noGrp="1"/>
          </p:cNvGraphicFramePr>
          <p:nvPr>
            <p:ph type="tbl" sz="quarter" idx="12"/>
            <p:extLst>
              <p:ext uri="{D42A27DB-BD31-4B8C-83A1-F6EECF244321}">
                <p14:modId xmlns:p14="http://schemas.microsoft.com/office/powerpoint/2010/main" val="1722685604"/>
              </p:ext>
            </p:extLst>
          </p:nvPr>
        </p:nvGraphicFramePr>
        <p:xfrm>
          <a:off x="417031" y="2763156"/>
          <a:ext cx="11304379" cy="3002832"/>
        </p:xfrm>
        <a:graphic>
          <a:graphicData uri="http://schemas.openxmlformats.org/drawingml/2006/table">
            <a:tbl>
              <a:tblPr firstRow="1" firstCol="1" bandRow="1">
                <a:tableStyleId>{5C22544A-7EE6-4342-B048-85BDC9FD1C3A}</a:tableStyleId>
              </a:tblPr>
              <a:tblGrid>
                <a:gridCol w="2129399">
                  <a:extLst>
                    <a:ext uri="{9D8B030D-6E8A-4147-A177-3AD203B41FA5}">
                      <a16:colId xmlns:a16="http://schemas.microsoft.com/office/drawing/2014/main" val="1704844233"/>
                    </a:ext>
                  </a:extLst>
                </a:gridCol>
                <a:gridCol w="3037555">
                  <a:extLst>
                    <a:ext uri="{9D8B030D-6E8A-4147-A177-3AD203B41FA5}">
                      <a16:colId xmlns:a16="http://schemas.microsoft.com/office/drawing/2014/main" val="3630698568"/>
                    </a:ext>
                  </a:extLst>
                </a:gridCol>
                <a:gridCol w="2338067">
                  <a:extLst>
                    <a:ext uri="{9D8B030D-6E8A-4147-A177-3AD203B41FA5}">
                      <a16:colId xmlns:a16="http://schemas.microsoft.com/office/drawing/2014/main" val="2588485402"/>
                    </a:ext>
                  </a:extLst>
                </a:gridCol>
                <a:gridCol w="2000845">
                  <a:extLst>
                    <a:ext uri="{9D8B030D-6E8A-4147-A177-3AD203B41FA5}">
                      <a16:colId xmlns:a16="http://schemas.microsoft.com/office/drawing/2014/main" val="3194446586"/>
                    </a:ext>
                  </a:extLst>
                </a:gridCol>
                <a:gridCol w="1798513">
                  <a:extLst>
                    <a:ext uri="{9D8B030D-6E8A-4147-A177-3AD203B41FA5}">
                      <a16:colId xmlns:a16="http://schemas.microsoft.com/office/drawing/2014/main" val="1513474684"/>
                    </a:ext>
                  </a:extLst>
                </a:gridCol>
              </a:tblGrid>
              <a:tr h="298762">
                <a:tc>
                  <a:txBody>
                    <a:bodyPr/>
                    <a:lstStyle/>
                    <a:p>
                      <a:r>
                        <a:rPr lang="en-US" sz="1600" dirty="0">
                          <a:solidFill>
                            <a:schemeClr val="bg1"/>
                          </a:solidFill>
                        </a:rPr>
                        <a:t>Function / Object</a:t>
                      </a:r>
                    </a:p>
                  </a:txBody>
                  <a:tcPr>
                    <a:solidFill>
                      <a:srgbClr val="243052"/>
                    </a:solidFill>
                  </a:tcPr>
                </a:tc>
                <a:tc>
                  <a:txBody>
                    <a:bodyPr/>
                    <a:lstStyle/>
                    <a:p>
                      <a:r>
                        <a:rPr lang="en-US" sz="1600" dirty="0"/>
                        <a:t>Expenditure Category</a:t>
                      </a:r>
                    </a:p>
                  </a:txBody>
                  <a:tcPr>
                    <a:solidFill>
                      <a:srgbClr val="243052"/>
                    </a:solidFill>
                  </a:tcPr>
                </a:tc>
                <a:tc>
                  <a:txBody>
                    <a:bodyPr/>
                    <a:lstStyle/>
                    <a:p>
                      <a:r>
                        <a:rPr lang="en-US" sz="1600" dirty="0"/>
                        <a:t>Public Amount</a:t>
                      </a:r>
                    </a:p>
                  </a:txBody>
                  <a:tcPr>
                    <a:solidFill>
                      <a:srgbClr val="243052"/>
                    </a:solidFill>
                  </a:tcPr>
                </a:tc>
                <a:tc>
                  <a:txBody>
                    <a:bodyPr/>
                    <a:lstStyle/>
                    <a:p>
                      <a:r>
                        <a:rPr lang="en-US" sz="1600" dirty="0"/>
                        <a:t>NonPublic Amount</a:t>
                      </a:r>
                    </a:p>
                  </a:txBody>
                  <a:tcPr>
                    <a:solidFill>
                      <a:srgbClr val="243052"/>
                    </a:solidFill>
                  </a:tcPr>
                </a:tc>
                <a:tc>
                  <a:txBody>
                    <a:bodyPr/>
                    <a:lstStyle/>
                    <a:p>
                      <a:r>
                        <a:rPr lang="en-US" sz="1600" dirty="0"/>
                        <a:t>Total Amount</a:t>
                      </a:r>
                    </a:p>
                  </a:txBody>
                  <a:tcPr>
                    <a:solidFill>
                      <a:srgbClr val="243052"/>
                    </a:solidFill>
                  </a:tcPr>
                </a:tc>
                <a:extLst>
                  <a:ext uri="{0D108BD9-81ED-4DB2-BD59-A6C34878D82A}">
                    <a16:rowId xmlns:a16="http://schemas.microsoft.com/office/drawing/2014/main" val="2329763913"/>
                  </a:ext>
                </a:extLst>
              </a:tr>
              <a:tr h="444592">
                <a:tc>
                  <a:txBody>
                    <a:bodyPr/>
                    <a:lstStyle/>
                    <a:p>
                      <a:r>
                        <a:rPr lang="en-US" sz="1600" b="0" dirty="0">
                          <a:solidFill>
                            <a:schemeClr val="tx1"/>
                          </a:solidFill>
                        </a:rPr>
                        <a:t>100-100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dirty="0">
                          <a:ln>
                            <a:noFill/>
                          </a:ln>
                          <a:solidFill>
                            <a:schemeClr val="tx1"/>
                          </a:solidFill>
                          <a:effectLst/>
                          <a:uLnTx/>
                          <a:uFillTx/>
                          <a:latin typeface="Aptos" panose="02110004020202020204"/>
                          <a:ea typeface="Aptos" panose="020B0004020202020204" pitchFamily="34" charset="0"/>
                          <a:cs typeface="Arial" panose="020B0604020202020204" pitchFamily="34" charset="0"/>
                        </a:rPr>
                        <a:t>Personal Services Salaries</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615107765"/>
                  </a:ext>
                </a:extLst>
              </a:tr>
              <a:tr h="444592">
                <a:tc>
                  <a:txBody>
                    <a:bodyPr/>
                    <a:lstStyle/>
                    <a:p>
                      <a:r>
                        <a:rPr lang="en-US" sz="1600" b="0" dirty="0">
                          <a:solidFill>
                            <a:schemeClr val="tx1"/>
                          </a:solidFill>
                        </a:rPr>
                        <a:t>100-300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dirty="0">
                          <a:ln>
                            <a:noFill/>
                          </a:ln>
                          <a:solidFill>
                            <a:schemeClr val="tx1"/>
                          </a:solidFill>
                          <a:effectLst/>
                          <a:uLnTx/>
                          <a:uFillTx/>
                          <a:latin typeface="Aptos" panose="02110004020202020204"/>
                          <a:ea typeface="Aptos" panose="020B0004020202020204" pitchFamily="34" charset="0"/>
                          <a:cs typeface="Arial" panose="020B0604020202020204" pitchFamily="34" charset="0"/>
                        </a:rPr>
                        <a:t>Purchased Prof. &amp; Tech. Services</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497704158"/>
                  </a:ext>
                </a:extLst>
              </a:tr>
              <a:tr h="444592">
                <a:tc>
                  <a:txBody>
                    <a:bodyPr/>
                    <a:lstStyle/>
                    <a:p>
                      <a:r>
                        <a:rPr lang="en-US" sz="1600" b="0" dirty="0">
                          <a:solidFill>
                            <a:schemeClr val="tx1"/>
                          </a:solidFill>
                        </a:rPr>
                        <a:t>100-500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dirty="0">
                          <a:ln>
                            <a:noFill/>
                          </a:ln>
                          <a:solidFill>
                            <a:schemeClr val="tx1"/>
                          </a:solidFill>
                          <a:effectLst/>
                          <a:uLnTx/>
                          <a:uFillTx/>
                          <a:latin typeface="Aptos" panose="02110004020202020204"/>
                          <a:ea typeface="Aptos" panose="020B0004020202020204" pitchFamily="34" charset="0"/>
                          <a:cs typeface="Arial" panose="020B0604020202020204" pitchFamily="34" charset="0"/>
                        </a:rPr>
                        <a:t>Other Purchased Services</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1207492187"/>
                  </a:ext>
                </a:extLst>
              </a:tr>
              <a:tr h="444592">
                <a:tc>
                  <a:txBody>
                    <a:bodyPr/>
                    <a:lstStyle/>
                    <a:p>
                      <a:r>
                        <a:rPr lang="en-US" sz="1600" b="0" dirty="0">
                          <a:solidFill>
                            <a:schemeClr val="tx1"/>
                          </a:solidFill>
                        </a:rPr>
                        <a:t>100-600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dirty="0">
                          <a:ln>
                            <a:noFill/>
                          </a:ln>
                          <a:solidFill>
                            <a:schemeClr val="tx1"/>
                          </a:solidFill>
                          <a:effectLst/>
                          <a:uLnTx/>
                          <a:uFillTx/>
                          <a:latin typeface="Aptos" panose="02110004020202020204"/>
                          <a:ea typeface="Aptos" panose="020B0004020202020204" pitchFamily="34" charset="0"/>
                          <a:cs typeface="Arial" panose="020B0604020202020204" pitchFamily="34" charset="0"/>
                        </a:rPr>
                        <a:t>Supplies and Materials</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4217647133"/>
                  </a:ext>
                </a:extLst>
              </a:tr>
              <a:tr h="444592">
                <a:tc>
                  <a:txBody>
                    <a:bodyPr/>
                    <a:lstStyle/>
                    <a:p>
                      <a:r>
                        <a:rPr lang="en-US" sz="1600" b="0" dirty="0">
                          <a:solidFill>
                            <a:schemeClr val="tx1"/>
                          </a:solidFill>
                        </a:rPr>
                        <a:t>100-800</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dirty="0">
                          <a:ln>
                            <a:noFill/>
                          </a:ln>
                          <a:solidFill>
                            <a:schemeClr val="tx1"/>
                          </a:solidFill>
                          <a:effectLst/>
                          <a:uLnTx/>
                          <a:uFillTx/>
                          <a:latin typeface="Aptos" panose="02110004020202020204"/>
                          <a:ea typeface="Aptos" panose="020B0004020202020204" pitchFamily="34" charset="0"/>
                          <a:cs typeface="Arial" panose="020B0604020202020204" pitchFamily="34" charset="0"/>
                        </a:rPr>
                        <a:t>Other Objects</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1340479221"/>
                  </a:ext>
                </a:extLst>
              </a:tr>
              <a:tr h="444592">
                <a:tc>
                  <a:txBody>
                    <a:bodyPr/>
                    <a:lstStyle/>
                    <a:p>
                      <a:r>
                        <a:rPr lang="en-US" sz="1600" b="0" dirty="0">
                          <a:solidFill>
                            <a:schemeClr val="tx1"/>
                          </a:solidFill>
                        </a:rPr>
                        <a:t>Subtotal Instruction</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dirty="0">
                          <a:ln>
                            <a:noFill/>
                          </a:ln>
                          <a:solidFill>
                            <a:schemeClr val="bg1"/>
                          </a:solidFill>
                          <a:effectLst/>
                          <a:uLnTx/>
                          <a:uFillTx/>
                          <a:latin typeface="Aptos" panose="02110004020202020204"/>
                          <a:ea typeface="Aptos" panose="020B0004020202020204" pitchFamily="34" charset="0"/>
                          <a:cs typeface="Arial" panose="020B0604020202020204" pitchFamily="34" charset="0"/>
                        </a:rPr>
                        <a:t>blank</a:t>
                      </a:r>
                    </a:p>
                  </a:txBody>
                  <a:tcPr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endPar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endParaRP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r" defTabSz="914400" rtl="0" eaLnBrk="1" fontAlgn="auto" latinLnBrk="0" hangingPunct="1">
                        <a:lnSpc>
                          <a:spcPct val="107000"/>
                        </a:lnSpc>
                        <a:spcBef>
                          <a:spcPts val="0"/>
                        </a:spcBef>
                        <a:spcAft>
                          <a:spcPts val="0"/>
                        </a:spcAft>
                        <a:buClrTx/>
                        <a:buSzTx/>
                        <a:buFontTx/>
                        <a:buNone/>
                        <a:tabLst/>
                        <a:defRPr/>
                      </a:pPr>
                      <a:r>
                        <a:rPr kumimoji="0" lang="en-US" sz="1600" b="0" i="0" u="none" strike="noStrike" kern="100" cap="none" spc="0" normalizeH="0" baseline="0" noProof="0" dirty="0">
                          <a:ln>
                            <a:noFill/>
                          </a:ln>
                          <a:solidFill>
                            <a:srgbClr val="000000"/>
                          </a:solidFill>
                          <a:effectLst/>
                          <a:uLnTx/>
                          <a:uFillTx/>
                          <a:latin typeface="Aptos" panose="02110004020202020204"/>
                          <a:ea typeface="Aptos" panose="020B0004020202020204" pitchFamily="34" charset="0"/>
                          <a:cs typeface="Arial" panose="020B0604020202020204" pitchFamily="34" charset="0"/>
                        </a:rPr>
                        <a:t>$0</a:t>
                      </a:r>
                    </a:p>
                  </a:txBody>
                  <a:tcPr marL="365760" anchor="ct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4022050321"/>
                  </a:ext>
                </a:extLst>
              </a:tr>
            </a:tbl>
          </a:graphicData>
        </a:graphic>
      </p:graphicFrame>
    </p:spTree>
    <p:extLst>
      <p:ext uri="{BB962C8B-B14F-4D97-AF65-F5344CB8AC3E}">
        <p14:creationId xmlns:p14="http://schemas.microsoft.com/office/powerpoint/2010/main" val="10960369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44DC-0CE0-2B67-FEB9-CE2532C25778}"/>
              </a:ext>
            </a:extLst>
          </p:cNvPr>
          <p:cNvSpPr>
            <a:spLocks noGrp="1"/>
          </p:cNvSpPr>
          <p:nvPr>
            <p:ph type="title"/>
          </p:nvPr>
        </p:nvSpPr>
        <p:spPr/>
        <p:txBody>
          <a:bodyPr lIns="0" tIns="0" rIns="0" bIns="0" anchor="t"/>
          <a:lstStyle/>
          <a:p>
            <a:r>
              <a:rPr lang="en-US" dirty="0">
                <a:latin typeface="Aptos Narrow"/>
              </a:rPr>
              <a:t>FY27 Title II-A – Title IV (6 of 6)</a:t>
            </a:r>
            <a:endParaRPr lang="en-US" dirty="0"/>
          </a:p>
        </p:txBody>
      </p:sp>
      <p:sp>
        <p:nvSpPr>
          <p:cNvPr id="3" name="Text Placeholder 2">
            <a:extLst>
              <a:ext uri="{FF2B5EF4-FFF2-40B4-BE49-F238E27FC236}">
                <a16:creationId xmlns:a16="http://schemas.microsoft.com/office/drawing/2014/main" id="{806EDA72-6E22-4BC4-BD84-257F686AC859}"/>
              </a:ext>
            </a:extLst>
          </p:cNvPr>
          <p:cNvSpPr>
            <a:spLocks noGrp="1"/>
          </p:cNvSpPr>
          <p:nvPr>
            <p:ph type="body" sz="quarter" idx="11"/>
          </p:nvPr>
        </p:nvSpPr>
        <p:spPr/>
        <p:txBody>
          <a:bodyPr lIns="0" tIns="0" rIns="0" bIns="0" anchor="t"/>
          <a:lstStyle/>
          <a:p>
            <a:r>
              <a:rPr lang="en-US" dirty="0">
                <a:latin typeface="Aptos Narrow"/>
              </a:rPr>
              <a:t>Allocation Details</a:t>
            </a:r>
            <a:endParaRPr lang="en-US" dirty="0"/>
          </a:p>
        </p:txBody>
      </p:sp>
      <p:sp>
        <p:nvSpPr>
          <p:cNvPr id="4" name="Text Placeholder 3">
            <a:extLst>
              <a:ext uri="{FF2B5EF4-FFF2-40B4-BE49-F238E27FC236}">
                <a16:creationId xmlns:a16="http://schemas.microsoft.com/office/drawing/2014/main" id="{917E586E-6DEC-50C9-9977-EEF968DC6B6D}"/>
              </a:ext>
            </a:extLst>
          </p:cNvPr>
          <p:cNvSpPr>
            <a:spLocks noGrp="1"/>
          </p:cNvSpPr>
          <p:nvPr>
            <p:ph type="body" sz="quarter" idx="12"/>
          </p:nvPr>
        </p:nvSpPr>
        <p:spPr>
          <a:xfrm>
            <a:off x="446315" y="1819273"/>
            <a:ext cx="4012780" cy="4010297"/>
          </a:xfrm>
        </p:spPr>
        <p:txBody>
          <a:bodyPr lIns="0" tIns="0" rIns="0" bIns="0" anchor="t"/>
          <a:lstStyle/>
          <a:p>
            <a:r>
              <a:rPr lang="en-US" sz="2000" dirty="0">
                <a:latin typeface="Aptos Narrow"/>
              </a:rPr>
              <a:t>Check the box(es) under Affirmation of Consultation to indicate that the LEA consulted with each nonpublic school.</a:t>
            </a:r>
          </a:p>
          <a:p>
            <a:r>
              <a:rPr lang="en-US" sz="2000" dirty="0">
                <a:latin typeface="Aptos Narrow"/>
              </a:rPr>
              <a:t>If a nonpublic school(s) refused services, check the appropriate box(es) under Services Refused.</a:t>
            </a:r>
          </a:p>
          <a:p>
            <a:r>
              <a:rPr lang="en-US" sz="2000" dirty="0">
                <a:latin typeface="Aptos Narrow"/>
              </a:rPr>
              <a:t>For each participating nonpublic school, enter a very brief description of the services to be provided.</a:t>
            </a:r>
          </a:p>
          <a:p>
            <a:r>
              <a:rPr lang="en-US" sz="2000" dirty="0">
                <a:latin typeface="Aptos Narrow"/>
              </a:rPr>
              <a:t>Save the Allocation Details page.</a:t>
            </a:r>
          </a:p>
        </p:txBody>
      </p:sp>
      <p:pic>
        <p:nvPicPr>
          <p:cNvPr id="8" name="Picture 7">
            <a:extLst>
              <a:ext uri="{FF2B5EF4-FFF2-40B4-BE49-F238E27FC236}">
                <a16:creationId xmlns:a16="http://schemas.microsoft.com/office/drawing/2014/main" id="{9FF2317C-0071-D1DD-9F11-CC6942FC0A3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28045" y="1434481"/>
            <a:ext cx="7070502" cy="4778331"/>
          </a:xfrm>
          <a:prstGeom prst="rect">
            <a:avLst/>
          </a:prstGeom>
        </p:spPr>
      </p:pic>
    </p:spTree>
    <p:extLst>
      <p:ext uri="{BB962C8B-B14F-4D97-AF65-F5344CB8AC3E}">
        <p14:creationId xmlns:p14="http://schemas.microsoft.com/office/powerpoint/2010/main" val="3018185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3A159-6DBB-33C4-EE5A-7A58E72E6860}"/>
              </a:ext>
            </a:extLst>
          </p:cNvPr>
          <p:cNvSpPr>
            <a:spLocks noGrp="1"/>
          </p:cNvSpPr>
          <p:nvPr>
            <p:ph type="title"/>
          </p:nvPr>
        </p:nvSpPr>
        <p:spPr/>
        <p:txBody>
          <a:bodyPr lIns="0" tIns="0" rIns="0" bIns="0" anchor="t">
            <a:normAutofit fontScale="90000"/>
          </a:bodyPr>
          <a:lstStyle/>
          <a:p>
            <a:r>
              <a:rPr lang="en-US" dirty="0">
                <a:latin typeface="Aptos Narrow"/>
              </a:rPr>
              <a:t>FY27 Title IV Part A (1 of 3)</a:t>
            </a:r>
            <a:endParaRPr lang="en-US" sz="1400" dirty="0"/>
          </a:p>
        </p:txBody>
      </p:sp>
      <p:sp>
        <p:nvSpPr>
          <p:cNvPr id="3" name="Text Placeholder 2">
            <a:extLst>
              <a:ext uri="{FF2B5EF4-FFF2-40B4-BE49-F238E27FC236}">
                <a16:creationId xmlns:a16="http://schemas.microsoft.com/office/drawing/2014/main" id="{1C4753FF-F962-03DE-3465-A342FE74B42A}"/>
              </a:ext>
            </a:extLst>
          </p:cNvPr>
          <p:cNvSpPr>
            <a:spLocks noGrp="1"/>
          </p:cNvSpPr>
          <p:nvPr>
            <p:ph type="body" sz="quarter" idx="11"/>
          </p:nvPr>
        </p:nvSpPr>
        <p:spPr/>
        <p:txBody>
          <a:bodyPr lIns="0" tIns="0" rIns="0" bIns="0" anchor="t">
            <a:noAutofit/>
          </a:bodyPr>
          <a:lstStyle/>
          <a:p>
            <a:pPr>
              <a:spcAft>
                <a:spcPts val="600"/>
              </a:spcAft>
            </a:pPr>
            <a:r>
              <a:rPr lang="en-US" dirty="0">
                <a:latin typeface="Aptos Narrow"/>
              </a:rPr>
              <a:t>Allowable Uses</a:t>
            </a:r>
          </a:p>
        </p:txBody>
      </p:sp>
      <p:sp>
        <p:nvSpPr>
          <p:cNvPr id="16" name="Text Placeholder 3">
            <a:extLst>
              <a:ext uri="{FF2B5EF4-FFF2-40B4-BE49-F238E27FC236}">
                <a16:creationId xmlns:a16="http://schemas.microsoft.com/office/drawing/2014/main" id="{88C9BAFD-46F4-D456-29CB-D7E3AA9D70E5}"/>
              </a:ext>
            </a:extLst>
          </p:cNvPr>
          <p:cNvSpPr>
            <a:spLocks noGrp="1"/>
          </p:cNvSpPr>
          <p:nvPr>
            <p:ph type="body" sz="quarter" idx="13"/>
          </p:nvPr>
        </p:nvSpPr>
        <p:spPr>
          <a:xfrm>
            <a:off x="175901" y="1669630"/>
            <a:ext cx="3911357" cy="3971925"/>
          </a:xfrm>
        </p:spPr>
        <p:txBody>
          <a:bodyPr lIns="0" tIns="0" rIns="0" bIns="0" anchor="t"/>
          <a:lstStyle/>
          <a:p>
            <a:pPr>
              <a:buChar char="•"/>
            </a:pPr>
            <a:r>
              <a:rPr lang="en-US" sz="2000" dirty="0">
                <a:latin typeface="Aptos Narrow"/>
              </a:rPr>
              <a:t>Enter the amount for Indirect Costs (if applicable).</a:t>
            </a:r>
          </a:p>
          <a:p>
            <a:pPr>
              <a:buChar char="•"/>
            </a:pPr>
            <a:r>
              <a:rPr lang="en-US" sz="2000" dirty="0">
                <a:latin typeface="Aptos Narrow"/>
              </a:rPr>
              <a:t>Enter the percentages for the Activities for WR &amp; SH. </a:t>
            </a:r>
          </a:p>
          <a:p>
            <a:pPr>
              <a:buChar char="•"/>
            </a:pPr>
            <a:r>
              <a:rPr lang="en-US" sz="2000" dirty="0">
                <a:latin typeface="Aptos Narrow"/>
              </a:rPr>
              <a:t>If the percentages do not equal 100% the system will calculate the remaining as ET.</a:t>
            </a:r>
          </a:p>
          <a:p>
            <a:pPr>
              <a:buChar char="•"/>
            </a:pPr>
            <a:r>
              <a:rPr lang="en-US" sz="2000" dirty="0">
                <a:latin typeface="Aptos Narrow"/>
              </a:rPr>
              <a:t>Calculate Totals.</a:t>
            </a:r>
            <a:endParaRPr lang="en-US" sz="2000" dirty="0"/>
          </a:p>
        </p:txBody>
      </p:sp>
      <p:graphicFrame>
        <p:nvGraphicFramePr>
          <p:cNvPr id="8" name="Table Placeholder 7">
            <a:extLst>
              <a:ext uri="{FF2B5EF4-FFF2-40B4-BE49-F238E27FC236}">
                <a16:creationId xmlns:a16="http://schemas.microsoft.com/office/drawing/2014/main" id="{B1EB4ED1-E8B8-BC2A-086F-6E18B2A36898}"/>
              </a:ext>
            </a:extLst>
          </p:cNvPr>
          <p:cNvGraphicFramePr>
            <a:graphicFrameLocks noGrp="1"/>
          </p:cNvGraphicFramePr>
          <p:nvPr>
            <p:ph type="tbl" sz="quarter" idx="12"/>
            <p:extLst>
              <p:ext uri="{D42A27DB-BD31-4B8C-83A1-F6EECF244321}">
                <p14:modId xmlns:p14="http://schemas.microsoft.com/office/powerpoint/2010/main" val="2641059152"/>
              </p:ext>
            </p:extLst>
          </p:nvPr>
        </p:nvGraphicFramePr>
        <p:xfrm>
          <a:off x="4286677" y="1778195"/>
          <a:ext cx="3591868" cy="1877397"/>
        </p:xfrm>
        <a:graphic>
          <a:graphicData uri="http://schemas.openxmlformats.org/drawingml/2006/table">
            <a:tbl>
              <a:tblPr firstCol="1" bandRow="1">
                <a:tableStyleId>{5C22544A-7EE6-4342-B048-85BDC9FD1C3A}</a:tableStyleId>
              </a:tblPr>
              <a:tblGrid>
                <a:gridCol w="2556004">
                  <a:extLst>
                    <a:ext uri="{9D8B030D-6E8A-4147-A177-3AD203B41FA5}">
                      <a16:colId xmlns:a16="http://schemas.microsoft.com/office/drawing/2014/main" val="3309249414"/>
                    </a:ext>
                  </a:extLst>
                </a:gridCol>
                <a:gridCol w="1035864">
                  <a:extLst>
                    <a:ext uri="{9D8B030D-6E8A-4147-A177-3AD203B41FA5}">
                      <a16:colId xmlns:a16="http://schemas.microsoft.com/office/drawing/2014/main" val="980951490"/>
                    </a:ext>
                  </a:extLst>
                </a:gridCol>
              </a:tblGrid>
              <a:tr h="625799">
                <a:tc>
                  <a:txBody>
                    <a:bodyPr/>
                    <a:lstStyle/>
                    <a:p>
                      <a:r>
                        <a:rPr lang="en-US" sz="1600" dirty="0">
                          <a:solidFill>
                            <a:schemeClr val="tx1"/>
                          </a:solidFill>
                        </a:rPr>
                        <a:t>Title IV A Part A Total Available Amount</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lang="en-US" sz="1600" dirty="0">
                          <a:solidFill>
                            <a:schemeClr val="tx1"/>
                          </a:solidFill>
                        </a:rPr>
                        <a:t>2138102</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4182332954"/>
                  </a:ext>
                </a:extLst>
              </a:tr>
              <a:tr h="625799">
                <a:tc>
                  <a:txBody>
                    <a:bodyPr/>
                    <a:lstStyle/>
                    <a:p>
                      <a:r>
                        <a:rPr lang="en-US" sz="1600" dirty="0">
                          <a:solidFill>
                            <a:schemeClr val="tx1"/>
                          </a:solidFill>
                        </a:rPr>
                        <a:t>Indirect Costs</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lang="en-US" sz="1600" dirty="0">
                          <a:solidFill>
                            <a:schemeClr val="bg1"/>
                          </a:solidFill>
                        </a:rPr>
                        <a:t>blank</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748293196"/>
                  </a:ext>
                </a:extLst>
              </a:tr>
              <a:tr h="625799">
                <a:tc>
                  <a:txBody>
                    <a:bodyPr/>
                    <a:lstStyle/>
                    <a:p>
                      <a:r>
                        <a:rPr lang="en-US" sz="1600" dirty="0">
                          <a:solidFill>
                            <a:schemeClr val="tx1"/>
                          </a:solidFill>
                        </a:rPr>
                        <a:t>Total Distribution</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tc>
                  <a:txBody>
                    <a:bodyPr/>
                    <a:lstStyle/>
                    <a:p>
                      <a:r>
                        <a:rPr lang="en-US" sz="1600" dirty="0">
                          <a:solidFill>
                            <a:schemeClr val="bg1"/>
                          </a:solidFill>
                        </a:rPr>
                        <a:t>blank</a:t>
                      </a: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3065460904"/>
                  </a:ext>
                </a:extLst>
              </a:tr>
            </a:tbl>
          </a:graphicData>
        </a:graphic>
      </p:graphicFrame>
      <p:pic>
        <p:nvPicPr>
          <p:cNvPr id="9" name="Picture 8" descr="Screenshot: Fields to enter percentage values and &quot;calculate totals&quot; button.">
            <a:extLst>
              <a:ext uri="{FF2B5EF4-FFF2-40B4-BE49-F238E27FC236}">
                <a16:creationId xmlns:a16="http://schemas.microsoft.com/office/drawing/2014/main" id="{8ACC62DE-5978-49DC-10D3-67DEDD1BC091}"/>
              </a:ext>
            </a:extLst>
          </p:cNvPr>
          <p:cNvPicPr>
            <a:picLocks noChangeAspect="1"/>
          </p:cNvPicPr>
          <p:nvPr/>
        </p:nvPicPr>
        <p:blipFill>
          <a:blip r:embed="rId3"/>
          <a:stretch>
            <a:fillRect/>
          </a:stretch>
        </p:blipFill>
        <p:spPr>
          <a:xfrm>
            <a:off x="8104744" y="1778195"/>
            <a:ext cx="3994785" cy="3552825"/>
          </a:xfrm>
          <a:prstGeom prst="rect">
            <a:avLst/>
          </a:prstGeom>
        </p:spPr>
      </p:pic>
    </p:spTree>
    <p:extLst>
      <p:ext uri="{BB962C8B-B14F-4D97-AF65-F5344CB8AC3E}">
        <p14:creationId xmlns:p14="http://schemas.microsoft.com/office/powerpoint/2010/main" val="6071840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99E0C0-C336-9D7C-165C-1BD0EBF76C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165A4A-CD57-DFD2-8BD4-3128E45C2C4C}"/>
              </a:ext>
            </a:extLst>
          </p:cNvPr>
          <p:cNvSpPr>
            <a:spLocks noGrp="1"/>
          </p:cNvSpPr>
          <p:nvPr>
            <p:ph type="title"/>
          </p:nvPr>
        </p:nvSpPr>
        <p:spPr/>
        <p:txBody>
          <a:bodyPr lIns="0" tIns="0" rIns="0" bIns="0" anchor="t">
            <a:normAutofit fontScale="90000"/>
          </a:bodyPr>
          <a:lstStyle/>
          <a:p>
            <a:r>
              <a:rPr lang="en-US" dirty="0">
                <a:latin typeface="Aptos Narrow"/>
              </a:rPr>
              <a:t>FY27 Title IV Part A (2 of 3)</a:t>
            </a:r>
            <a:endParaRPr lang="en-US" dirty="0"/>
          </a:p>
        </p:txBody>
      </p:sp>
      <p:sp>
        <p:nvSpPr>
          <p:cNvPr id="3" name="Text Placeholder 2">
            <a:extLst>
              <a:ext uri="{FF2B5EF4-FFF2-40B4-BE49-F238E27FC236}">
                <a16:creationId xmlns:a16="http://schemas.microsoft.com/office/drawing/2014/main" id="{8A17FAFD-F582-ECC4-0CA0-8766304E8216}"/>
              </a:ext>
            </a:extLst>
          </p:cNvPr>
          <p:cNvSpPr>
            <a:spLocks noGrp="1"/>
          </p:cNvSpPr>
          <p:nvPr>
            <p:ph type="body" sz="quarter" idx="11"/>
          </p:nvPr>
        </p:nvSpPr>
        <p:spPr/>
        <p:txBody>
          <a:bodyPr lIns="0" tIns="0" rIns="0" bIns="0" anchor="t">
            <a:noAutofit/>
          </a:bodyPr>
          <a:lstStyle/>
          <a:p>
            <a:pPr>
              <a:spcAft>
                <a:spcPts val="600"/>
              </a:spcAft>
            </a:pPr>
            <a:r>
              <a:rPr lang="en-US">
                <a:latin typeface="Aptos Narrow"/>
              </a:rPr>
              <a:t>Allowable Uses (continued)</a:t>
            </a:r>
          </a:p>
        </p:txBody>
      </p:sp>
      <p:sp>
        <p:nvSpPr>
          <p:cNvPr id="4" name="Text Placeholder 3">
            <a:extLst>
              <a:ext uri="{FF2B5EF4-FFF2-40B4-BE49-F238E27FC236}">
                <a16:creationId xmlns:a16="http://schemas.microsoft.com/office/drawing/2014/main" id="{28827D79-12D7-843D-8202-8EBF039F1DB4}"/>
              </a:ext>
            </a:extLst>
          </p:cNvPr>
          <p:cNvSpPr>
            <a:spLocks noGrp="1"/>
          </p:cNvSpPr>
          <p:nvPr>
            <p:ph type="body" sz="quarter" idx="12"/>
          </p:nvPr>
        </p:nvSpPr>
        <p:spPr/>
        <p:txBody>
          <a:bodyPr lIns="0" tIns="0" rIns="0" bIns="0" anchor="t">
            <a:normAutofit/>
          </a:bodyPr>
          <a:lstStyle/>
          <a:p>
            <a:r>
              <a:rPr lang="en-US" dirty="0">
                <a:latin typeface="Aptos Narrow"/>
              </a:rPr>
              <a:t>Check (</a:t>
            </a:r>
            <a:r>
              <a:rPr lang="en-US" dirty="0"/>
              <a:t>✓</a:t>
            </a:r>
            <a:r>
              <a:rPr lang="en-US" dirty="0">
                <a:latin typeface="Aptos Narrow"/>
              </a:rPr>
              <a:t>) all the appropriate Allowable Uses under each section.</a:t>
            </a:r>
          </a:p>
          <a:p>
            <a:pPr>
              <a:buFont typeface="Arial" panose="020B0604020202020204" pitchFamily="34" charset="0"/>
              <a:buChar char="•"/>
            </a:pPr>
            <a:r>
              <a:rPr lang="en-US" dirty="0">
                <a:latin typeface="Aptos Narrow"/>
              </a:rPr>
              <a:t>Save the page.</a:t>
            </a:r>
            <a:endParaRPr lang="en-US" dirty="0"/>
          </a:p>
          <a:p>
            <a:pPr>
              <a:buFont typeface="Arial" panose="020B0604020202020204" pitchFamily="34" charset="0"/>
              <a:buChar char="•"/>
            </a:pPr>
            <a:r>
              <a:rPr lang="en-US" dirty="0">
                <a:latin typeface="Aptos Narrow"/>
              </a:rPr>
              <a:t>Tip: If you did not include WR, SH, or ET from the top percentage chart, you will get an error message. You will need to adjust your percentages or uncheck the allowable uses for that area. </a:t>
            </a:r>
          </a:p>
        </p:txBody>
      </p:sp>
      <p:sp>
        <p:nvSpPr>
          <p:cNvPr id="5" name="Text Placeholder 4">
            <a:extLst>
              <a:ext uri="{FF2B5EF4-FFF2-40B4-BE49-F238E27FC236}">
                <a16:creationId xmlns:a16="http://schemas.microsoft.com/office/drawing/2014/main" id="{2370FF41-0EE7-B2E9-1204-BB9A9457F6C2}"/>
              </a:ext>
            </a:extLst>
          </p:cNvPr>
          <p:cNvSpPr>
            <a:spLocks noGrp="1"/>
          </p:cNvSpPr>
          <p:nvPr>
            <p:ph type="body" sz="quarter" idx="13"/>
          </p:nvPr>
        </p:nvSpPr>
        <p:spPr>
          <a:xfrm>
            <a:off x="6320736" y="1819275"/>
            <a:ext cx="5400675" cy="4107800"/>
          </a:xfrm>
          <a:ln>
            <a:solidFill>
              <a:schemeClr val="tx1"/>
            </a:solidFill>
          </a:ln>
        </p:spPr>
        <p:txBody>
          <a:bodyPr lIns="182880" tIns="182880" rIns="182880" bIns="182880"/>
          <a:lstStyle/>
          <a:p>
            <a:pPr marL="0" indent="0">
              <a:buNone/>
            </a:pPr>
            <a:r>
              <a:rPr lang="en-US" sz="2000" dirty="0">
                <a:latin typeface="Arial Nova" panose="020B0504020202020204" pitchFamily="34" charset="0"/>
              </a:rPr>
              <a:t>§4107. Activities to Support Well-Rounded Educational Activities (WR)</a:t>
            </a:r>
          </a:p>
          <a:p>
            <a:pPr>
              <a:buFont typeface="Wingdings" panose="05000000000000000000" pitchFamily="2" charset="2"/>
              <a:buChar char="q"/>
            </a:pPr>
            <a:r>
              <a:rPr lang="en-US" sz="1800" dirty="0">
                <a:latin typeface="Arial Nova" panose="020B0504020202020204" pitchFamily="34" charset="0"/>
              </a:rPr>
              <a:t>Accelerated Learning Programs WR-Accelerated Learning Programs</a:t>
            </a:r>
          </a:p>
          <a:p>
            <a:pPr>
              <a:buFont typeface="Wingdings" panose="05000000000000000000" pitchFamily="2" charset="2"/>
              <a:buChar char="q"/>
            </a:pPr>
            <a:r>
              <a:rPr lang="en-US" sz="1800" dirty="0">
                <a:latin typeface="Arial Nova" panose="020B0504020202020204" pitchFamily="34" charset="0"/>
              </a:rPr>
              <a:t>American History WR-American History</a:t>
            </a:r>
          </a:p>
          <a:p>
            <a:pPr>
              <a:buFont typeface="Wingdings" panose="05000000000000000000" pitchFamily="2" charset="2"/>
              <a:buChar char="q"/>
            </a:pPr>
            <a:r>
              <a:rPr lang="en-US" sz="1800" dirty="0">
                <a:latin typeface="Arial Nova" panose="020B0504020202020204" pitchFamily="34" charset="0"/>
              </a:rPr>
              <a:t>College and Career Guidance and Counseling</a:t>
            </a:r>
          </a:p>
          <a:p>
            <a:pPr>
              <a:buFont typeface="Wingdings" panose="05000000000000000000" pitchFamily="2" charset="2"/>
              <a:buChar char="q"/>
            </a:pPr>
            <a:r>
              <a:rPr lang="en-US" sz="1800" dirty="0">
                <a:latin typeface="Arial Nova" panose="020B0504020202020204" pitchFamily="34" charset="0"/>
              </a:rPr>
              <a:t>Computer Science</a:t>
            </a:r>
          </a:p>
          <a:p>
            <a:pPr>
              <a:buFont typeface="Wingdings" panose="05000000000000000000" pitchFamily="2" charset="2"/>
              <a:buChar char="q"/>
            </a:pPr>
            <a:r>
              <a:rPr lang="en-US" sz="1800" dirty="0">
                <a:latin typeface="Arial Nova" panose="020B0504020202020204" pitchFamily="34" charset="0"/>
              </a:rPr>
              <a:t>Economics</a:t>
            </a:r>
          </a:p>
          <a:p>
            <a:pPr>
              <a:buFont typeface="Wingdings" panose="05000000000000000000" pitchFamily="2" charset="2"/>
              <a:buChar char="q"/>
            </a:pPr>
            <a:r>
              <a:rPr lang="en-US" sz="1800" dirty="0">
                <a:latin typeface="Arial Nova" panose="020B0504020202020204" pitchFamily="34" charset="0"/>
              </a:rPr>
              <a:t>Engineering</a:t>
            </a:r>
          </a:p>
          <a:p>
            <a:pPr>
              <a:buFont typeface="Wingdings" panose="05000000000000000000" pitchFamily="2" charset="2"/>
              <a:buChar char="q"/>
            </a:pPr>
            <a:r>
              <a:rPr lang="en-US" sz="1800" dirty="0">
                <a:latin typeface="Arial Nova" panose="020B0504020202020204" pitchFamily="34" charset="0"/>
              </a:rPr>
              <a:t>Environmental Education</a:t>
            </a:r>
          </a:p>
          <a:p>
            <a:pPr>
              <a:spcAft>
                <a:spcPts val="1200"/>
              </a:spcAft>
              <a:buFont typeface="Wingdings" panose="05000000000000000000" pitchFamily="2" charset="2"/>
              <a:buChar char="q"/>
            </a:pPr>
            <a:r>
              <a:rPr lang="en-US" sz="1800" dirty="0">
                <a:latin typeface="Arial Nova" panose="020B0504020202020204" pitchFamily="34" charset="0"/>
              </a:rPr>
              <a:t>Geography</a:t>
            </a:r>
          </a:p>
        </p:txBody>
      </p:sp>
    </p:spTree>
    <p:extLst>
      <p:ext uri="{BB962C8B-B14F-4D97-AF65-F5344CB8AC3E}">
        <p14:creationId xmlns:p14="http://schemas.microsoft.com/office/powerpoint/2010/main" val="144353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F425CB-816A-B16D-C740-5BD54012A99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71BAC9-A5CC-A109-BC98-97F604CC414A}"/>
              </a:ext>
            </a:extLst>
          </p:cNvPr>
          <p:cNvSpPr>
            <a:spLocks noGrp="1"/>
          </p:cNvSpPr>
          <p:nvPr>
            <p:ph type="title"/>
          </p:nvPr>
        </p:nvSpPr>
        <p:spPr>
          <a:xfrm>
            <a:off x="443812" y="392517"/>
            <a:ext cx="11277599" cy="416560"/>
          </a:xfrm>
        </p:spPr>
        <p:txBody>
          <a:bodyPr lIns="0" tIns="0" rIns="0" bIns="0" anchor="t">
            <a:normAutofit fontScale="90000"/>
          </a:bodyPr>
          <a:lstStyle/>
          <a:p>
            <a:r>
              <a:rPr lang="en-US" dirty="0">
                <a:latin typeface="Aptos Narrow"/>
              </a:rPr>
              <a:t>FY27 Title IV Part A (3 of 3)</a:t>
            </a:r>
            <a:endParaRPr lang="en-US" dirty="0"/>
          </a:p>
        </p:txBody>
      </p:sp>
      <p:sp>
        <p:nvSpPr>
          <p:cNvPr id="3" name="Text Placeholder 2">
            <a:extLst>
              <a:ext uri="{FF2B5EF4-FFF2-40B4-BE49-F238E27FC236}">
                <a16:creationId xmlns:a16="http://schemas.microsoft.com/office/drawing/2014/main" id="{4EF2EDE1-5962-29AA-AED6-62C53D8CA9FF}"/>
              </a:ext>
            </a:extLst>
          </p:cNvPr>
          <p:cNvSpPr>
            <a:spLocks noGrp="1"/>
          </p:cNvSpPr>
          <p:nvPr>
            <p:ph type="body" sz="quarter" idx="11"/>
          </p:nvPr>
        </p:nvSpPr>
        <p:spPr>
          <a:xfrm>
            <a:off x="444030" y="831251"/>
            <a:ext cx="11290769" cy="416560"/>
          </a:xfrm>
        </p:spPr>
        <p:txBody>
          <a:bodyPr lIns="0" tIns="0" rIns="0" bIns="0" anchor="t">
            <a:noAutofit/>
          </a:bodyPr>
          <a:lstStyle/>
          <a:p>
            <a:pPr>
              <a:spcAft>
                <a:spcPts val="600"/>
              </a:spcAft>
            </a:pPr>
            <a:r>
              <a:rPr lang="en-US" dirty="0">
                <a:latin typeface="Aptos Narrow"/>
              </a:rPr>
              <a:t>Performance Targets</a:t>
            </a:r>
            <a:endParaRPr lang="en-US" dirty="0"/>
          </a:p>
        </p:txBody>
      </p:sp>
      <p:pic>
        <p:nvPicPr>
          <p:cNvPr id="7" name="Picture 6" descr="Screenshot: Allowable uses table for performance targets. ">
            <a:extLst>
              <a:ext uri="{FF2B5EF4-FFF2-40B4-BE49-F238E27FC236}">
                <a16:creationId xmlns:a16="http://schemas.microsoft.com/office/drawing/2014/main" id="{BE926854-412A-52BB-3812-BC574DD245FD}"/>
              </a:ext>
            </a:extLst>
          </p:cNvPr>
          <p:cNvPicPr>
            <a:picLocks noChangeAspect="1"/>
          </p:cNvPicPr>
          <p:nvPr/>
        </p:nvPicPr>
        <p:blipFill>
          <a:blip r:embed="rId3"/>
          <a:stretch>
            <a:fillRect/>
          </a:stretch>
        </p:blipFill>
        <p:spPr>
          <a:xfrm>
            <a:off x="1439583" y="1591002"/>
            <a:ext cx="8991494" cy="2761943"/>
          </a:xfrm>
          <a:prstGeom prst="rect">
            <a:avLst/>
          </a:prstGeom>
        </p:spPr>
      </p:pic>
      <p:sp>
        <p:nvSpPr>
          <p:cNvPr id="4" name="Text Placeholder 3">
            <a:extLst>
              <a:ext uri="{FF2B5EF4-FFF2-40B4-BE49-F238E27FC236}">
                <a16:creationId xmlns:a16="http://schemas.microsoft.com/office/drawing/2014/main" id="{F9403F6F-905F-C03A-5297-BEE8E184B5A6}"/>
              </a:ext>
            </a:extLst>
          </p:cNvPr>
          <p:cNvSpPr>
            <a:spLocks noGrp="1"/>
          </p:cNvSpPr>
          <p:nvPr>
            <p:ph type="body" sz="quarter" idx="14"/>
          </p:nvPr>
        </p:nvSpPr>
        <p:spPr>
          <a:xfrm>
            <a:off x="1001833" y="4507698"/>
            <a:ext cx="10188334" cy="1330394"/>
          </a:xfrm>
        </p:spPr>
        <p:txBody>
          <a:bodyPr lIns="0" tIns="0" rIns="0" bIns="0" anchor="t">
            <a:normAutofit/>
          </a:bodyPr>
          <a:lstStyle/>
          <a:p>
            <a:pPr>
              <a:buFont typeface="Arial" panose="020B0604020202020204" pitchFamily="34" charset="0"/>
              <a:buChar char="•"/>
            </a:pPr>
            <a:r>
              <a:rPr lang="en-US" dirty="0">
                <a:latin typeface="Aptos Narrow"/>
              </a:rPr>
              <a:t>Complete the areas required for Performance Targets aligned with the Allowable Uses selected. </a:t>
            </a:r>
            <a:endParaRPr lang="en-US" dirty="0"/>
          </a:p>
          <a:p>
            <a:pPr>
              <a:buFont typeface="Arial" panose="020B0604020202020204" pitchFamily="34" charset="0"/>
              <a:buChar char="•"/>
            </a:pPr>
            <a:r>
              <a:rPr lang="en-US" dirty="0">
                <a:latin typeface="Aptos Narrow"/>
              </a:rPr>
              <a:t>Please keep it clear and concise provided only required information. </a:t>
            </a:r>
            <a:endParaRPr lang="en-US" dirty="0"/>
          </a:p>
        </p:txBody>
      </p:sp>
    </p:spTree>
    <p:extLst>
      <p:ext uri="{BB962C8B-B14F-4D97-AF65-F5344CB8AC3E}">
        <p14:creationId xmlns:p14="http://schemas.microsoft.com/office/powerpoint/2010/main" val="23769472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D039D-3890-DE2E-97A0-05C4D0117F79}"/>
              </a:ext>
            </a:extLst>
          </p:cNvPr>
          <p:cNvSpPr>
            <a:spLocks noGrp="1"/>
          </p:cNvSpPr>
          <p:nvPr>
            <p:ph type="title"/>
          </p:nvPr>
        </p:nvSpPr>
        <p:spPr/>
        <p:txBody>
          <a:bodyPr lIns="0" tIns="0" rIns="0" bIns="0" anchor="t"/>
          <a:lstStyle/>
          <a:p>
            <a:r>
              <a:rPr lang="en-US" dirty="0">
                <a:latin typeface="Aptos Narrow"/>
              </a:rPr>
              <a:t>Bd Authorization Page</a:t>
            </a:r>
            <a:endParaRPr lang="en-US" dirty="0"/>
          </a:p>
        </p:txBody>
      </p:sp>
      <p:sp>
        <p:nvSpPr>
          <p:cNvPr id="14" name="Text Placeholder 13">
            <a:extLst>
              <a:ext uri="{FF2B5EF4-FFF2-40B4-BE49-F238E27FC236}">
                <a16:creationId xmlns:a16="http://schemas.microsoft.com/office/drawing/2014/main" id="{2915D30E-768A-D6C5-00B2-8B9156334E7A}"/>
              </a:ext>
            </a:extLst>
          </p:cNvPr>
          <p:cNvSpPr>
            <a:spLocks noGrp="1"/>
          </p:cNvSpPr>
          <p:nvPr>
            <p:ph type="body" sz="quarter" idx="12"/>
          </p:nvPr>
        </p:nvSpPr>
        <p:spPr>
          <a:xfrm>
            <a:off x="445294" y="1819273"/>
            <a:ext cx="5405812" cy="3977640"/>
          </a:xfrm>
        </p:spPr>
        <p:txBody>
          <a:bodyPr lIns="0" tIns="0" rIns="0" bIns="0" anchor="t"/>
          <a:lstStyle/>
          <a:p>
            <a:r>
              <a:rPr lang="en-US" sz="2800" dirty="0">
                <a:latin typeface="Aptos Narrow"/>
              </a:rPr>
              <a:t>Agree to Certifications.</a:t>
            </a:r>
            <a:endParaRPr lang="en-US" sz="2800" dirty="0"/>
          </a:p>
          <a:p>
            <a:r>
              <a:rPr lang="en-US" sz="2800" dirty="0">
                <a:latin typeface="Aptos Narrow"/>
              </a:rPr>
              <a:t>Enter the Board of Education Resolution Date for the acceptance and approval of funds for the ESEA Grant. </a:t>
            </a:r>
          </a:p>
          <a:p>
            <a:r>
              <a:rPr lang="en-US" sz="2800" dirty="0">
                <a:latin typeface="Aptos Narrow"/>
              </a:rPr>
              <a:t>Save the Page. </a:t>
            </a:r>
            <a:endParaRPr lang="en-US" sz="2800" dirty="0"/>
          </a:p>
        </p:txBody>
      </p:sp>
      <p:pic>
        <p:nvPicPr>
          <p:cNvPr id="19" name="Picture 18" descr="Close up of checklist.">
            <a:extLst>
              <a:ext uri="{FF2B5EF4-FFF2-40B4-BE49-F238E27FC236}">
                <a16:creationId xmlns:a16="http://schemas.microsoft.com/office/drawing/2014/main" id="{6BABBFDF-4CCC-1EAF-4FBC-86254DBA53BD}"/>
              </a:ext>
            </a:extLst>
          </p:cNvPr>
          <p:cNvPicPr>
            <a:picLocks noChangeAspect="1"/>
          </p:cNvPicPr>
          <p:nvPr/>
        </p:nvPicPr>
        <p:blipFill>
          <a:blip r:embed="rId3"/>
          <a:srcRect t="1650" b="1980"/>
          <a:stretch>
            <a:fillRect/>
          </a:stretch>
        </p:blipFill>
        <p:spPr>
          <a:xfrm>
            <a:off x="6343650" y="1952821"/>
            <a:ext cx="5410200" cy="3488100"/>
          </a:xfrm>
          <a:prstGeom prst="rect">
            <a:avLst/>
          </a:prstGeom>
        </p:spPr>
      </p:pic>
    </p:spTree>
    <p:extLst>
      <p:ext uri="{BB962C8B-B14F-4D97-AF65-F5344CB8AC3E}">
        <p14:creationId xmlns:p14="http://schemas.microsoft.com/office/powerpoint/2010/main" val="40430705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8D6C4-6581-A500-8E62-E458CA6BBF86}"/>
              </a:ext>
            </a:extLst>
          </p:cNvPr>
          <p:cNvSpPr>
            <a:spLocks noGrp="1"/>
          </p:cNvSpPr>
          <p:nvPr>
            <p:ph type="title"/>
          </p:nvPr>
        </p:nvSpPr>
        <p:spPr/>
        <p:txBody>
          <a:bodyPr lIns="0" tIns="0" rIns="0" bIns="0" anchor="t"/>
          <a:lstStyle/>
          <a:p>
            <a:r>
              <a:rPr lang="en-US">
                <a:latin typeface="Aptos Narrow"/>
              </a:rPr>
              <a:t>Submit Page</a:t>
            </a:r>
            <a:endParaRPr lang="en-US"/>
          </a:p>
        </p:txBody>
      </p:sp>
      <p:pic>
        <p:nvPicPr>
          <p:cNvPr id="6" name="Picture Placeholder 5" descr="Screenshot: Submit link.">
            <a:extLst>
              <a:ext uri="{FF2B5EF4-FFF2-40B4-BE49-F238E27FC236}">
                <a16:creationId xmlns:a16="http://schemas.microsoft.com/office/drawing/2014/main" id="{12EB4227-2122-60EB-599C-9638C8F93861}"/>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748" b="12748"/>
          <a:stretch/>
        </p:blipFill>
        <p:spPr>
          <a:xfrm>
            <a:off x="672411" y="1043609"/>
            <a:ext cx="5410200" cy="4753306"/>
          </a:xfrm>
          <a:prstGeom prst="rect">
            <a:avLst/>
          </a:prstGeom>
          <a:ln>
            <a:solidFill>
              <a:srgbClr val="E8E8E8"/>
            </a:solidFill>
          </a:ln>
        </p:spPr>
      </p:pic>
      <p:sp>
        <p:nvSpPr>
          <p:cNvPr id="4" name="Text Placeholder 3">
            <a:extLst>
              <a:ext uri="{FF2B5EF4-FFF2-40B4-BE49-F238E27FC236}">
                <a16:creationId xmlns:a16="http://schemas.microsoft.com/office/drawing/2014/main" id="{E34B81FA-E73D-E0A8-A680-9B0A0DA28305}"/>
              </a:ext>
            </a:extLst>
          </p:cNvPr>
          <p:cNvSpPr>
            <a:spLocks noGrp="1"/>
          </p:cNvSpPr>
          <p:nvPr>
            <p:ph type="body" sz="quarter" idx="14"/>
          </p:nvPr>
        </p:nvSpPr>
        <p:spPr/>
        <p:txBody>
          <a:bodyPr lIns="0" tIns="0" rIns="0" bIns="0" anchor="t"/>
          <a:lstStyle/>
          <a:p>
            <a:pPr>
              <a:buChar char="•"/>
            </a:pPr>
            <a:r>
              <a:rPr lang="en-US" dirty="0">
                <a:latin typeface="Aptos Narrow"/>
              </a:rPr>
              <a:t>This is the last step! </a:t>
            </a:r>
            <a:endParaRPr lang="en-US" dirty="0"/>
          </a:p>
          <a:p>
            <a:pPr>
              <a:buChar char="•"/>
            </a:pPr>
            <a:r>
              <a:rPr lang="en-US" dirty="0">
                <a:latin typeface="Aptos Narrow"/>
              </a:rPr>
              <a:t>Once you have cleared all the Messages </a:t>
            </a:r>
            <a:endParaRPr lang="en-US" dirty="0"/>
          </a:p>
          <a:p>
            <a:pPr marL="0" indent="0"/>
            <a:r>
              <a:rPr lang="en-US" dirty="0">
                <a:latin typeface="Aptos Narrow"/>
              </a:rPr>
              <a:t>      and completed the Bd. Authorization.</a:t>
            </a:r>
          </a:p>
          <a:p>
            <a:pPr>
              <a:buChar char="•"/>
            </a:pPr>
            <a:r>
              <a:rPr lang="en-US" dirty="0">
                <a:latin typeface="Aptos Narrow"/>
              </a:rPr>
              <a:t>Submit.</a:t>
            </a:r>
          </a:p>
          <a:p>
            <a:pPr>
              <a:buChar char="•"/>
            </a:pPr>
            <a:r>
              <a:rPr lang="en-US" dirty="0">
                <a:latin typeface="Aptos Narrow"/>
              </a:rPr>
              <a:t>Are you sure you want to submit the application? </a:t>
            </a:r>
            <a:endParaRPr lang="en-US" dirty="0"/>
          </a:p>
          <a:p>
            <a:pPr lvl="1">
              <a:buFont typeface="Courier New" panose="020B0604020202020204" pitchFamily="34" charset="0"/>
              <a:buChar char="o"/>
            </a:pPr>
            <a:r>
              <a:rPr lang="en-US" dirty="0">
                <a:latin typeface="Aptos Narrow"/>
              </a:rPr>
              <a:t>Yes or No</a:t>
            </a:r>
            <a:endParaRPr lang="en-US" dirty="0"/>
          </a:p>
          <a:p>
            <a:pPr>
              <a:buFont typeface="Arial" panose="020B0604020202020204" pitchFamily="34" charset="0"/>
              <a:buChar char="•"/>
            </a:pPr>
            <a:r>
              <a:rPr lang="en-US" dirty="0">
                <a:latin typeface="Aptos Narrow"/>
              </a:rPr>
              <a:t>Pop-Up Successful Submission.</a:t>
            </a:r>
            <a:endParaRPr lang="en-US" dirty="0"/>
          </a:p>
          <a:p>
            <a:pPr>
              <a:buFont typeface="Arial" panose="020B0604020202020204" pitchFamily="34" charset="0"/>
              <a:buChar char="•"/>
            </a:pPr>
            <a:r>
              <a:rPr lang="en-US" dirty="0">
                <a:latin typeface="Aptos Narrow"/>
              </a:rPr>
              <a:t>Email Notifications are back!</a:t>
            </a:r>
          </a:p>
        </p:txBody>
      </p:sp>
    </p:spTree>
    <p:extLst>
      <p:ext uri="{BB962C8B-B14F-4D97-AF65-F5344CB8AC3E}">
        <p14:creationId xmlns:p14="http://schemas.microsoft.com/office/powerpoint/2010/main" val="5859267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E8DD3A4-B977-E5F5-6D58-BE503B64762C}"/>
              </a:ext>
            </a:extLst>
          </p:cNvPr>
          <p:cNvSpPr>
            <a:spLocks noGrp="1"/>
          </p:cNvSpPr>
          <p:nvPr>
            <p:ph type="title"/>
          </p:nvPr>
        </p:nvSpPr>
        <p:spPr/>
        <p:txBody>
          <a:bodyPr lIns="0" tIns="0" rIns="0" bIns="0" anchor="t"/>
          <a:lstStyle/>
          <a:p>
            <a:r>
              <a:rPr lang="en-US">
                <a:latin typeface="Aptos Narrow"/>
              </a:rPr>
              <a:t>NJGMS Getting Started Guide</a:t>
            </a:r>
            <a:endParaRPr lang="en-US"/>
          </a:p>
        </p:txBody>
      </p:sp>
      <p:sp>
        <p:nvSpPr>
          <p:cNvPr id="9" name="Text Placeholder 8">
            <a:extLst>
              <a:ext uri="{FF2B5EF4-FFF2-40B4-BE49-F238E27FC236}">
                <a16:creationId xmlns:a16="http://schemas.microsoft.com/office/drawing/2014/main" id="{62189670-E6AF-62D2-F729-0FCD8266E19A}"/>
              </a:ext>
            </a:extLst>
          </p:cNvPr>
          <p:cNvSpPr>
            <a:spLocks noGrp="1"/>
          </p:cNvSpPr>
          <p:nvPr>
            <p:ph type="body" sz="quarter" idx="11"/>
          </p:nvPr>
        </p:nvSpPr>
        <p:spPr/>
        <p:txBody>
          <a:bodyPr lIns="0" tIns="0" rIns="0" bIns="0" anchor="t"/>
          <a:lstStyle/>
          <a:p>
            <a:r>
              <a:rPr lang="en-US" dirty="0">
                <a:latin typeface="Aptos Narrow"/>
              </a:rPr>
              <a:t>FY27 ESEA Consolidated</a:t>
            </a:r>
            <a:endParaRPr lang="en-US" dirty="0"/>
          </a:p>
        </p:txBody>
      </p:sp>
    </p:spTree>
    <p:extLst>
      <p:ext uri="{BB962C8B-B14F-4D97-AF65-F5344CB8AC3E}">
        <p14:creationId xmlns:p14="http://schemas.microsoft.com/office/powerpoint/2010/main" val="16217733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3300" dirty="0"/>
              <a:t>Substantially Approved</a:t>
            </a:r>
          </a:p>
        </p:txBody>
      </p:sp>
      <p:sp>
        <p:nvSpPr>
          <p:cNvPr id="5" name="Text Placeholder 4">
            <a:extLst>
              <a:ext uri="{FF2B5EF4-FFF2-40B4-BE49-F238E27FC236}">
                <a16:creationId xmlns:a16="http://schemas.microsoft.com/office/drawing/2014/main" id="{A9D46BAC-AD53-6CB9-375E-21020A546DB3}"/>
              </a:ext>
            </a:extLst>
          </p:cNvPr>
          <p:cNvSpPr>
            <a:spLocks noGrp="1"/>
          </p:cNvSpPr>
          <p:nvPr>
            <p:ph type="body" sz="quarter" idx="12"/>
          </p:nvPr>
        </p:nvSpPr>
        <p:spPr>
          <a:xfrm>
            <a:off x="447908" y="1010810"/>
            <a:ext cx="11261072" cy="4786103"/>
          </a:xfrm>
        </p:spPr>
        <p:txBody>
          <a:bodyPr lIns="0" tIns="0" rIns="0" bIns="0" anchor="t"/>
          <a:lstStyle/>
          <a:p>
            <a:pPr lvl="1">
              <a:lnSpc>
                <a:spcPct val="108000"/>
              </a:lnSpc>
              <a:spcAft>
                <a:spcPts val="1400"/>
              </a:spcAft>
            </a:pPr>
            <a:r>
              <a:rPr lang="en-US" dirty="0">
                <a:solidFill>
                  <a:srgbClr val="000000"/>
                </a:solidFill>
                <a:latin typeface="Aptos Narrow"/>
              </a:rPr>
              <a:t>When an LEA successfully submits an application, they receive an automatic email notification through the NJGMS system that the application has been submitted in “substantially approved form.” </a:t>
            </a:r>
          </a:p>
          <a:p>
            <a:pPr lvl="1">
              <a:lnSpc>
                <a:spcPct val="108000"/>
              </a:lnSpc>
              <a:spcAft>
                <a:spcPts val="1400"/>
              </a:spcAft>
            </a:pPr>
            <a:r>
              <a:rPr lang="en-US" dirty="0">
                <a:solidFill>
                  <a:srgbClr val="000000"/>
                </a:solidFill>
                <a:latin typeface="Aptos Narrow"/>
              </a:rPr>
              <a:t>This is only a preliminary approval; the application will be reviewed and given final approval by the NJDOE staff.</a:t>
            </a:r>
          </a:p>
          <a:p>
            <a:pPr lvl="1">
              <a:lnSpc>
                <a:spcPct val="108000"/>
              </a:lnSpc>
              <a:spcAft>
                <a:spcPts val="1400"/>
              </a:spcAft>
            </a:pPr>
            <a:r>
              <a:rPr lang="en-US" dirty="0">
                <a:solidFill>
                  <a:srgbClr val="000000"/>
                </a:solidFill>
                <a:latin typeface="Aptos Narrow"/>
              </a:rPr>
              <a:t>Pursuant to federal guidance, if the LEA submits the application by the due date, they may begin to encumber funds as of the July 1 project start date. </a:t>
            </a:r>
          </a:p>
          <a:p>
            <a:pPr lvl="1">
              <a:lnSpc>
                <a:spcPct val="108000"/>
              </a:lnSpc>
              <a:spcAft>
                <a:spcPts val="1400"/>
              </a:spcAft>
            </a:pPr>
            <a:r>
              <a:rPr lang="en-US" dirty="0">
                <a:solidFill>
                  <a:srgbClr val="000000"/>
                </a:solidFill>
                <a:latin typeface="Aptos Narrow"/>
              </a:rPr>
              <a:t>If the application is submitted after the due date, they may only encumber funds as of the date of submission. </a:t>
            </a:r>
          </a:p>
          <a:p>
            <a:pPr lvl="1">
              <a:lnSpc>
                <a:spcPct val="108000"/>
              </a:lnSpc>
              <a:spcAft>
                <a:spcPts val="1400"/>
              </a:spcAft>
            </a:pPr>
            <a:r>
              <a:rPr lang="en-US" dirty="0">
                <a:solidFill>
                  <a:srgbClr val="000000"/>
                </a:solidFill>
                <a:latin typeface="Aptos Narrow"/>
              </a:rPr>
              <a:t>Applications will be considered on time if they are submitted by </a:t>
            </a:r>
            <a:r>
              <a:rPr lang="en-US" b="1" dirty="0">
                <a:solidFill>
                  <a:srgbClr val="000000"/>
                </a:solidFill>
                <a:latin typeface="Aptos Narrow"/>
              </a:rPr>
              <a:t>Friday, July 31, 2026.</a:t>
            </a:r>
            <a:endParaRPr lang="en-US" dirty="0">
              <a:solidFill>
                <a:srgbClr val="000000"/>
              </a:solidFill>
              <a:latin typeface="Aptos Narrow"/>
            </a:endParaRPr>
          </a:p>
        </p:txBody>
      </p:sp>
    </p:spTree>
    <p:extLst>
      <p:ext uri="{BB962C8B-B14F-4D97-AF65-F5344CB8AC3E}">
        <p14:creationId xmlns:p14="http://schemas.microsoft.com/office/powerpoint/2010/main" val="285951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000" dirty="0"/>
              <a:t>Approval Process</a:t>
            </a:r>
          </a:p>
        </p:txBody>
      </p:sp>
      <p:sp>
        <p:nvSpPr>
          <p:cNvPr id="7" name="Text Placeholder 6">
            <a:extLst>
              <a:ext uri="{FF2B5EF4-FFF2-40B4-BE49-F238E27FC236}">
                <a16:creationId xmlns:a16="http://schemas.microsoft.com/office/drawing/2014/main" id="{2281AA47-AACD-D87A-2EB6-15C25D645D70}"/>
              </a:ext>
            </a:extLst>
          </p:cNvPr>
          <p:cNvSpPr>
            <a:spLocks noGrp="1"/>
          </p:cNvSpPr>
          <p:nvPr>
            <p:ph type="body" sz="quarter" idx="12"/>
          </p:nvPr>
        </p:nvSpPr>
        <p:spPr>
          <a:xfrm>
            <a:off x="447908" y="1103737"/>
            <a:ext cx="11261072" cy="4832566"/>
          </a:xfrm>
        </p:spPr>
        <p:txBody>
          <a:bodyPr lIns="0" tIns="0" rIns="0" bIns="0" anchor="t"/>
          <a:lstStyle/>
          <a:p>
            <a:pPr lvl="1">
              <a:lnSpc>
                <a:spcPct val="108000"/>
              </a:lnSpc>
              <a:spcAft>
                <a:spcPts val="1400"/>
              </a:spcAft>
            </a:pPr>
            <a:r>
              <a:rPr lang="en-US" sz="2400" dirty="0">
                <a:solidFill>
                  <a:srgbClr val="000000"/>
                </a:solidFill>
                <a:latin typeface="Aptos Narrow"/>
              </a:rPr>
              <a:t>Submission</a:t>
            </a:r>
          </a:p>
          <a:p>
            <a:pPr lvl="1">
              <a:lnSpc>
                <a:spcPct val="108000"/>
              </a:lnSpc>
              <a:spcAft>
                <a:spcPts val="1400"/>
              </a:spcAft>
            </a:pPr>
            <a:r>
              <a:rPr lang="en-US" sz="2400" dirty="0">
                <a:solidFill>
                  <a:srgbClr val="000000"/>
                </a:solidFill>
                <a:latin typeface="Aptos Narrow"/>
              </a:rPr>
              <a:t>Tier I</a:t>
            </a:r>
          </a:p>
          <a:p>
            <a:pPr marL="804545" lvl="2" indent="-223520">
              <a:lnSpc>
                <a:spcPct val="108000"/>
              </a:lnSpc>
              <a:spcAft>
                <a:spcPts val="1400"/>
              </a:spcAft>
            </a:pPr>
            <a:r>
              <a:rPr lang="en-US" sz="2400" dirty="0">
                <a:solidFill>
                  <a:srgbClr val="000000"/>
                </a:solidFill>
                <a:latin typeface="Aptos Narrow"/>
              </a:rPr>
              <a:t>County Level – Program and Fiscal Review</a:t>
            </a:r>
          </a:p>
          <a:p>
            <a:pPr lvl="1">
              <a:lnSpc>
                <a:spcPct val="108000"/>
              </a:lnSpc>
              <a:spcAft>
                <a:spcPts val="1400"/>
              </a:spcAft>
            </a:pPr>
            <a:r>
              <a:rPr lang="en-US" sz="2400" dirty="0">
                <a:solidFill>
                  <a:srgbClr val="000000"/>
                </a:solidFill>
                <a:latin typeface="Aptos Narrow"/>
              </a:rPr>
              <a:t>Tier II</a:t>
            </a:r>
          </a:p>
          <a:p>
            <a:pPr marL="804545" lvl="2" indent="-223520">
              <a:lnSpc>
                <a:spcPct val="108000"/>
              </a:lnSpc>
              <a:spcAft>
                <a:spcPts val="1400"/>
              </a:spcAft>
            </a:pPr>
            <a:r>
              <a:rPr lang="en-US" sz="2400" dirty="0">
                <a:solidFill>
                  <a:srgbClr val="000000"/>
                </a:solidFill>
                <a:latin typeface="Aptos Narrow"/>
              </a:rPr>
              <a:t>Office of Grants Management – Fiscal Review</a:t>
            </a:r>
          </a:p>
          <a:p>
            <a:pPr lvl="1">
              <a:lnSpc>
                <a:spcPct val="108000"/>
              </a:lnSpc>
              <a:spcAft>
                <a:spcPts val="1400"/>
              </a:spcAft>
            </a:pPr>
            <a:r>
              <a:rPr lang="en-US" sz="2400" dirty="0">
                <a:solidFill>
                  <a:srgbClr val="000000"/>
                </a:solidFill>
                <a:latin typeface="Aptos Narrow"/>
              </a:rPr>
              <a:t>After Tier II approval, districts must file a revision for any program or fiscal changes.</a:t>
            </a:r>
          </a:p>
        </p:txBody>
      </p:sp>
    </p:spTree>
    <p:extLst>
      <p:ext uri="{BB962C8B-B14F-4D97-AF65-F5344CB8AC3E}">
        <p14:creationId xmlns:p14="http://schemas.microsoft.com/office/powerpoint/2010/main" val="4186526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C858-93D0-F2FF-E2AD-94E8CF4687DA}"/>
              </a:ext>
            </a:extLst>
          </p:cNvPr>
          <p:cNvSpPr>
            <a:spLocks noGrp="1"/>
          </p:cNvSpPr>
          <p:nvPr>
            <p:ph type="title"/>
          </p:nvPr>
        </p:nvSpPr>
        <p:spPr>
          <a:xfrm>
            <a:off x="443812" y="392517"/>
            <a:ext cx="11290986" cy="416560"/>
          </a:xfrm>
        </p:spPr>
        <p:txBody>
          <a:bodyPr/>
          <a:lstStyle/>
          <a:p>
            <a:r>
              <a:rPr lang="en-US" dirty="0"/>
              <a:t>Thank You</a:t>
            </a:r>
          </a:p>
        </p:txBody>
      </p:sp>
      <p:sp>
        <p:nvSpPr>
          <p:cNvPr id="3" name="Text Placeholder 2">
            <a:extLst>
              <a:ext uri="{FF2B5EF4-FFF2-40B4-BE49-F238E27FC236}">
                <a16:creationId xmlns:a16="http://schemas.microsoft.com/office/drawing/2014/main" id="{6586E948-F757-9C5C-541C-88E26BDA6F1E}"/>
              </a:ext>
            </a:extLst>
          </p:cNvPr>
          <p:cNvSpPr>
            <a:spLocks noGrp="1"/>
          </p:cNvSpPr>
          <p:nvPr>
            <p:ph type="body" sz="quarter" idx="10"/>
          </p:nvPr>
        </p:nvSpPr>
        <p:spPr>
          <a:xfrm>
            <a:off x="3195618" y="1649877"/>
            <a:ext cx="5773737" cy="3126064"/>
          </a:xfrm>
        </p:spPr>
        <p:txBody>
          <a:bodyPr lIns="91440" tIns="45720" rIns="91440" bIns="45720" anchor="t"/>
          <a:lstStyle/>
          <a:p>
            <a:r>
              <a:rPr lang="en-US" dirty="0">
                <a:latin typeface="Aptos Narrow"/>
              </a:rPr>
              <a:t>Office of Grants Management</a:t>
            </a:r>
            <a:endParaRPr lang="en-US" dirty="0"/>
          </a:p>
          <a:p>
            <a:r>
              <a:rPr lang="en-US" b="0" dirty="0">
                <a:latin typeface="Aptos Narrow"/>
                <a:hlinkClick r:id="rId3"/>
              </a:rPr>
              <a:t>Help Desk</a:t>
            </a:r>
          </a:p>
          <a:p>
            <a:r>
              <a:rPr lang="en-US" b="0" dirty="0">
                <a:latin typeface="Aptos Narrow"/>
              </a:rPr>
              <a:t>Martin Egan, Director</a:t>
            </a:r>
          </a:p>
          <a:p>
            <a:r>
              <a:rPr lang="en-US" b="0" dirty="0">
                <a:latin typeface="Aptos Narrow"/>
              </a:rPr>
              <a:t>Jill Dobrowansky, Ed.D., Manager</a:t>
            </a:r>
          </a:p>
        </p:txBody>
      </p:sp>
    </p:spTree>
    <p:extLst>
      <p:ext uri="{BB962C8B-B14F-4D97-AF65-F5344CB8AC3E}">
        <p14:creationId xmlns:p14="http://schemas.microsoft.com/office/powerpoint/2010/main" val="334536147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A0EDF-B311-7444-E0FC-4FF0B68176BF}"/>
              </a:ext>
            </a:extLst>
          </p:cNvPr>
          <p:cNvSpPr>
            <a:spLocks noGrp="1"/>
          </p:cNvSpPr>
          <p:nvPr>
            <p:ph type="title"/>
          </p:nvPr>
        </p:nvSpPr>
        <p:spPr>
          <a:xfrm>
            <a:off x="443812" y="383281"/>
            <a:ext cx="11290986" cy="416560"/>
          </a:xfrm>
        </p:spPr>
        <p:txBody>
          <a:bodyPr/>
          <a:lstStyle/>
          <a:p>
            <a:r>
              <a:rPr lang="en-US"/>
              <a:t>Follow Us</a:t>
            </a:r>
          </a:p>
        </p:txBody>
      </p:sp>
      <p:sp>
        <p:nvSpPr>
          <p:cNvPr id="3" name="Text Placeholder 2">
            <a:extLst>
              <a:ext uri="{FF2B5EF4-FFF2-40B4-BE49-F238E27FC236}">
                <a16:creationId xmlns:a16="http://schemas.microsoft.com/office/drawing/2014/main" id="{489E6E26-A103-4213-A7F3-D8027708F5E1}"/>
              </a:ext>
            </a:extLst>
          </p:cNvPr>
          <p:cNvSpPr>
            <a:spLocks noGrp="1"/>
          </p:cNvSpPr>
          <p:nvPr>
            <p:ph type="body" sz="quarter" idx="11"/>
          </p:nvPr>
        </p:nvSpPr>
        <p:spPr>
          <a:xfrm>
            <a:off x="1135032" y="2165690"/>
            <a:ext cx="2582676" cy="755650"/>
          </a:xfrm>
        </p:spPr>
        <p:txBody>
          <a:bodyPr/>
          <a:lstStyle/>
          <a:p>
            <a:r>
              <a:rPr lang="en-US"/>
              <a:t>Facebook </a:t>
            </a:r>
            <a:br>
              <a:rPr lang="en-US"/>
            </a:br>
            <a:r>
              <a:rPr lang="en-US"/>
              <a:t>@njdeptofed</a:t>
            </a:r>
          </a:p>
        </p:txBody>
      </p:sp>
      <p:sp>
        <p:nvSpPr>
          <p:cNvPr id="4" name="Text Placeholder 3">
            <a:extLst>
              <a:ext uri="{FF2B5EF4-FFF2-40B4-BE49-F238E27FC236}">
                <a16:creationId xmlns:a16="http://schemas.microsoft.com/office/drawing/2014/main" id="{91320183-59E6-6EE8-20E6-C96C1D1BC42F}"/>
              </a:ext>
            </a:extLst>
          </p:cNvPr>
          <p:cNvSpPr>
            <a:spLocks noGrp="1"/>
          </p:cNvSpPr>
          <p:nvPr>
            <p:ph type="body" sz="quarter" idx="13"/>
          </p:nvPr>
        </p:nvSpPr>
        <p:spPr>
          <a:xfrm>
            <a:off x="1135032" y="3704328"/>
            <a:ext cx="2582676" cy="755650"/>
          </a:xfrm>
        </p:spPr>
        <p:txBody>
          <a:bodyPr/>
          <a:lstStyle/>
          <a:p>
            <a:r>
              <a:rPr lang="en-US"/>
              <a:t>Instagram</a:t>
            </a:r>
            <a:br>
              <a:rPr lang="en-US"/>
            </a:br>
            <a:r>
              <a:rPr lang="en-US"/>
              <a:t>@newjerseydoe</a:t>
            </a:r>
          </a:p>
        </p:txBody>
      </p:sp>
      <p:sp>
        <p:nvSpPr>
          <p:cNvPr id="5" name="Text Placeholder 4">
            <a:extLst>
              <a:ext uri="{FF2B5EF4-FFF2-40B4-BE49-F238E27FC236}">
                <a16:creationId xmlns:a16="http://schemas.microsoft.com/office/drawing/2014/main" id="{62046C65-4647-E019-D828-A4D07059424E}"/>
              </a:ext>
            </a:extLst>
          </p:cNvPr>
          <p:cNvSpPr>
            <a:spLocks noGrp="1"/>
          </p:cNvSpPr>
          <p:nvPr>
            <p:ph type="body" sz="quarter" idx="14"/>
          </p:nvPr>
        </p:nvSpPr>
        <p:spPr>
          <a:xfrm>
            <a:off x="1135032" y="5194379"/>
            <a:ext cx="2582676" cy="755650"/>
          </a:xfrm>
        </p:spPr>
        <p:txBody>
          <a:bodyPr/>
          <a:lstStyle/>
          <a:p>
            <a:r>
              <a:rPr lang="en-US"/>
              <a:t>Threads</a:t>
            </a:r>
            <a:br>
              <a:rPr lang="en-US"/>
            </a:br>
            <a:r>
              <a:rPr lang="en-US"/>
              <a:t>@newjerseydoe</a:t>
            </a:r>
          </a:p>
        </p:txBody>
      </p:sp>
      <p:pic>
        <p:nvPicPr>
          <p:cNvPr id="22" name="Picture Placeholder 21" descr="Logo: State of New Jersey Department of Education. The Great Seal of the State of New Jersey,">
            <a:extLst>
              <a:ext uri="{FF2B5EF4-FFF2-40B4-BE49-F238E27FC236}">
                <a16:creationId xmlns:a16="http://schemas.microsoft.com/office/drawing/2014/main" id="{5067D616-DF88-DC17-F156-4A5B686AFECF}"/>
              </a:ext>
            </a:extLst>
          </p:cNvPr>
          <p:cNvPicPr>
            <a:picLocks noGrp="1" noChangeAspect="1"/>
          </p:cNvPicPr>
          <p:nvPr>
            <p:ph type="pic" sz="quarter" idx="12"/>
          </p:nvPr>
        </p:nvPicPr>
        <p:blipFill>
          <a:blip>
            <a:extLst>
              <a:ext uri="{96DAC541-7B7A-43D3-8B79-37D633B846F1}">
                <asvg:svgBlip xmlns:asvg="http://schemas.microsoft.com/office/drawing/2016/SVG/main" r:embed="rId3"/>
              </a:ext>
            </a:extLst>
          </a:blip>
          <a:srcRect l="34" r="34"/>
          <a:stretch>
            <a:fillRect/>
          </a:stretch>
        </p:blipFill>
        <p:spPr/>
      </p:pic>
      <p:sp>
        <p:nvSpPr>
          <p:cNvPr id="7" name="Text Placeholder 6">
            <a:extLst>
              <a:ext uri="{FF2B5EF4-FFF2-40B4-BE49-F238E27FC236}">
                <a16:creationId xmlns:a16="http://schemas.microsoft.com/office/drawing/2014/main" id="{EB10C834-C492-C41F-4AC6-35B75F21F9FF}"/>
              </a:ext>
            </a:extLst>
          </p:cNvPr>
          <p:cNvSpPr>
            <a:spLocks noGrp="1"/>
          </p:cNvSpPr>
          <p:nvPr>
            <p:ph type="body" sz="quarter" idx="18"/>
          </p:nvPr>
        </p:nvSpPr>
        <p:spPr>
          <a:xfrm>
            <a:off x="4114800" y="4407210"/>
            <a:ext cx="3962400" cy="755650"/>
          </a:xfrm>
        </p:spPr>
        <p:txBody>
          <a:bodyPr/>
          <a:lstStyle/>
          <a:p>
            <a:r>
              <a:rPr lang="en-US"/>
              <a:t>nj.gov/education</a:t>
            </a:r>
          </a:p>
        </p:txBody>
      </p:sp>
      <p:sp>
        <p:nvSpPr>
          <p:cNvPr id="8" name="Text Placeholder 7">
            <a:extLst>
              <a:ext uri="{FF2B5EF4-FFF2-40B4-BE49-F238E27FC236}">
                <a16:creationId xmlns:a16="http://schemas.microsoft.com/office/drawing/2014/main" id="{B5F6CACA-2AAE-016D-EEE0-75B35D2CE6C6}"/>
              </a:ext>
            </a:extLst>
          </p:cNvPr>
          <p:cNvSpPr>
            <a:spLocks noGrp="1"/>
          </p:cNvSpPr>
          <p:nvPr>
            <p:ph type="body" sz="quarter" idx="15"/>
          </p:nvPr>
        </p:nvSpPr>
        <p:spPr>
          <a:xfrm>
            <a:off x="8559022" y="2165690"/>
            <a:ext cx="2650835" cy="755650"/>
          </a:xfrm>
        </p:spPr>
        <p:txBody>
          <a:bodyPr/>
          <a:lstStyle/>
          <a:p>
            <a:r>
              <a:rPr lang="en-US"/>
              <a:t>X</a:t>
            </a:r>
            <a:br>
              <a:rPr lang="en-US"/>
            </a:br>
            <a:r>
              <a:rPr lang="en-US"/>
              <a:t>@newjerseydoe</a:t>
            </a:r>
          </a:p>
        </p:txBody>
      </p:sp>
      <p:sp>
        <p:nvSpPr>
          <p:cNvPr id="9" name="Text Placeholder 8">
            <a:extLst>
              <a:ext uri="{FF2B5EF4-FFF2-40B4-BE49-F238E27FC236}">
                <a16:creationId xmlns:a16="http://schemas.microsoft.com/office/drawing/2014/main" id="{8FE5DD90-B124-AAA4-F3DF-533C325FACD5}"/>
              </a:ext>
            </a:extLst>
          </p:cNvPr>
          <p:cNvSpPr>
            <a:spLocks noGrp="1"/>
          </p:cNvSpPr>
          <p:nvPr>
            <p:ph type="body" sz="quarter" idx="16"/>
          </p:nvPr>
        </p:nvSpPr>
        <p:spPr>
          <a:xfrm>
            <a:off x="8297069" y="3703638"/>
            <a:ext cx="3175000" cy="755650"/>
          </a:xfrm>
        </p:spPr>
        <p:txBody>
          <a:bodyPr/>
          <a:lstStyle/>
          <a:p>
            <a:r>
              <a:rPr lang="en-US"/>
              <a:t>LinkedIn</a:t>
            </a:r>
            <a:br>
              <a:rPr lang="en-US"/>
            </a:br>
            <a:r>
              <a:rPr lang="en-US"/>
              <a:t>New Jersey Department of Education</a:t>
            </a:r>
          </a:p>
        </p:txBody>
      </p:sp>
      <p:sp>
        <p:nvSpPr>
          <p:cNvPr id="10" name="Text Placeholder 9">
            <a:extLst>
              <a:ext uri="{FF2B5EF4-FFF2-40B4-BE49-F238E27FC236}">
                <a16:creationId xmlns:a16="http://schemas.microsoft.com/office/drawing/2014/main" id="{56BB14E0-D730-8F3D-746A-A2C039838B38}"/>
              </a:ext>
            </a:extLst>
          </p:cNvPr>
          <p:cNvSpPr>
            <a:spLocks noGrp="1"/>
          </p:cNvSpPr>
          <p:nvPr>
            <p:ph type="body" sz="quarter" idx="17"/>
          </p:nvPr>
        </p:nvSpPr>
        <p:spPr>
          <a:xfrm>
            <a:off x="8474077" y="5194300"/>
            <a:ext cx="2844800" cy="755650"/>
          </a:xfrm>
        </p:spPr>
        <p:txBody>
          <a:bodyPr/>
          <a:lstStyle/>
          <a:p>
            <a:r>
              <a:rPr lang="en-US"/>
              <a:t>YouTube </a:t>
            </a:r>
            <a:br>
              <a:rPr lang="en-US"/>
            </a:br>
            <a:r>
              <a:rPr lang="en-US"/>
              <a:t>@newjerseydepartmentofeduca6565</a:t>
            </a:r>
          </a:p>
        </p:txBody>
      </p:sp>
    </p:spTree>
    <p:extLst>
      <p:ext uri="{BB962C8B-B14F-4D97-AF65-F5344CB8AC3E}">
        <p14:creationId xmlns:p14="http://schemas.microsoft.com/office/powerpoint/2010/main" val="15376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7ECE2-92A5-4CAB-A304-6A6F70FEAF3A}"/>
              </a:ext>
            </a:extLst>
          </p:cNvPr>
          <p:cNvSpPr>
            <a:spLocks noGrp="1"/>
          </p:cNvSpPr>
          <p:nvPr>
            <p:ph type="title"/>
          </p:nvPr>
        </p:nvSpPr>
        <p:spPr/>
        <p:txBody>
          <a:bodyPr/>
          <a:lstStyle/>
          <a:p>
            <a:r>
              <a:rPr lang="en-US" dirty="0"/>
              <a:t>Where is my FY27 ESEA grant?</a:t>
            </a:r>
          </a:p>
        </p:txBody>
      </p:sp>
      <p:sp>
        <p:nvSpPr>
          <p:cNvPr id="4" name="Content Placeholder 3">
            <a:extLst>
              <a:ext uri="{FF2B5EF4-FFF2-40B4-BE49-F238E27FC236}">
                <a16:creationId xmlns:a16="http://schemas.microsoft.com/office/drawing/2014/main" id="{5453A925-78FB-4580-9D4C-4325BE8514DB}"/>
              </a:ext>
            </a:extLst>
          </p:cNvPr>
          <p:cNvSpPr>
            <a:spLocks noGrp="1"/>
          </p:cNvSpPr>
          <p:nvPr>
            <p:ph type="body" sz="quarter" idx="11"/>
          </p:nvPr>
        </p:nvSpPr>
        <p:spPr/>
        <p:txBody>
          <a:bodyPr lIns="0" tIns="0" rIns="0" bIns="0" anchor="t">
            <a:noAutofit/>
          </a:bodyPr>
          <a:lstStyle/>
          <a:p>
            <a:r>
              <a:rPr lang="en-US" sz="2800" dirty="0">
                <a:latin typeface="Aptos Narrow"/>
              </a:rPr>
              <a:t>Most asked question…</a:t>
            </a:r>
            <a:endParaRPr lang="en-US" dirty="0"/>
          </a:p>
        </p:txBody>
      </p:sp>
      <p:sp>
        <p:nvSpPr>
          <p:cNvPr id="3" name="Text Placeholder 2">
            <a:extLst>
              <a:ext uri="{FF2B5EF4-FFF2-40B4-BE49-F238E27FC236}">
                <a16:creationId xmlns:a16="http://schemas.microsoft.com/office/drawing/2014/main" id="{AC5F4CCF-93A9-D244-40EE-08A15CDF6632}"/>
              </a:ext>
            </a:extLst>
          </p:cNvPr>
          <p:cNvSpPr>
            <a:spLocks noGrp="1"/>
          </p:cNvSpPr>
          <p:nvPr>
            <p:ph type="body" sz="quarter" idx="14"/>
          </p:nvPr>
        </p:nvSpPr>
        <p:spPr/>
        <p:txBody>
          <a:bodyPr lIns="0" tIns="0" rIns="0" bIns="0" anchor="t"/>
          <a:lstStyle/>
          <a:p>
            <a:pPr marL="561975">
              <a:buChar char="•"/>
            </a:pPr>
            <a:r>
              <a:rPr lang="en-US" sz="2200" dirty="0">
                <a:solidFill>
                  <a:srgbClr val="000000"/>
                </a:solidFill>
                <a:latin typeface="Aptos Narrow"/>
              </a:rPr>
              <a:t>I don’t see my FY27 ESEA grant, where is it?</a:t>
            </a:r>
            <a:endParaRPr lang="en-US" sz="2200" dirty="0">
              <a:latin typeface="Aptos Narrow"/>
            </a:endParaRPr>
          </a:p>
          <a:p>
            <a:pPr marL="970280" lvl="1">
              <a:buChar char="•"/>
            </a:pPr>
            <a:r>
              <a:rPr lang="en-US" dirty="0">
                <a:solidFill>
                  <a:srgbClr val="000000"/>
                </a:solidFill>
                <a:latin typeface="Aptos Narrow"/>
              </a:rPr>
              <a:t>First, update the Contacts from the Organization Profile.</a:t>
            </a:r>
          </a:p>
          <a:p>
            <a:pPr marL="970280" lvl="1">
              <a:buChar char="•"/>
            </a:pPr>
            <a:r>
              <a:rPr lang="en-US" dirty="0">
                <a:solidFill>
                  <a:srgbClr val="000000"/>
                </a:solidFill>
                <a:latin typeface="Aptos Narrow"/>
              </a:rPr>
              <a:t>Next, agree to Assurances in the Organization Profile. </a:t>
            </a:r>
          </a:p>
          <a:p>
            <a:pPr marL="970280" lvl="1">
              <a:buChar char="•"/>
            </a:pPr>
            <a:r>
              <a:rPr lang="en-US" dirty="0">
                <a:solidFill>
                  <a:srgbClr val="000000"/>
                </a:solidFill>
                <a:latin typeface="Aptos Narrow"/>
              </a:rPr>
              <a:t>Save the Application.</a:t>
            </a:r>
          </a:p>
          <a:p>
            <a:pPr marL="561975">
              <a:buChar char="•"/>
            </a:pPr>
            <a:r>
              <a:rPr lang="en-US" sz="2200" dirty="0">
                <a:solidFill>
                  <a:srgbClr val="000000"/>
                </a:solidFill>
                <a:latin typeface="Aptos Narrow"/>
              </a:rPr>
              <a:t>Dashboard - Applications</a:t>
            </a:r>
          </a:p>
          <a:p>
            <a:pPr marL="970280" lvl="1">
              <a:buChar char="•"/>
            </a:pPr>
            <a:r>
              <a:rPr lang="en-US" dirty="0">
                <a:solidFill>
                  <a:srgbClr val="000000"/>
                </a:solidFill>
                <a:latin typeface="Aptos Narrow"/>
              </a:rPr>
              <a:t>Select the ESEA tile.</a:t>
            </a:r>
          </a:p>
          <a:p>
            <a:pPr marL="970280" lvl="1">
              <a:buChar char="•"/>
            </a:pPr>
            <a:r>
              <a:rPr lang="en-US" dirty="0">
                <a:solidFill>
                  <a:srgbClr val="000000"/>
                </a:solidFill>
                <a:latin typeface="Aptos Narrow"/>
              </a:rPr>
              <a:t>Click on Create Application.</a:t>
            </a:r>
          </a:p>
        </p:txBody>
      </p:sp>
      <p:pic>
        <p:nvPicPr>
          <p:cNvPr id="9" name="Content Placeholder 8" descr="Man looking at laptop screen working at home">
            <a:extLst>
              <a:ext uri="{FF2B5EF4-FFF2-40B4-BE49-F238E27FC236}">
                <a16:creationId xmlns:a16="http://schemas.microsoft.com/office/drawing/2014/main" id="{951D975B-4F9D-4612-A55D-F89C3698B667}"/>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4675" r="4675"/>
          <a:stretch/>
        </p:blipFill>
        <p:spPr/>
      </p:pic>
    </p:spTree>
    <p:extLst>
      <p:ext uri="{BB962C8B-B14F-4D97-AF65-F5344CB8AC3E}">
        <p14:creationId xmlns:p14="http://schemas.microsoft.com/office/powerpoint/2010/main" val="368744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9F1E3-C118-A90D-C9FA-5D4E79A738EE}"/>
              </a:ext>
            </a:extLst>
          </p:cNvPr>
          <p:cNvSpPr>
            <a:spLocks noGrp="1"/>
          </p:cNvSpPr>
          <p:nvPr>
            <p:ph type="title"/>
          </p:nvPr>
        </p:nvSpPr>
        <p:spPr/>
        <p:txBody>
          <a:bodyPr lIns="0" tIns="0" rIns="0" bIns="0" anchor="t"/>
          <a:lstStyle/>
          <a:p>
            <a:r>
              <a:rPr lang="en-US" dirty="0">
                <a:latin typeface="Aptos Narrow"/>
              </a:rPr>
              <a:t>FY27 ESEA Consolidated (1 of 2)</a:t>
            </a:r>
          </a:p>
        </p:txBody>
      </p:sp>
      <p:sp>
        <p:nvSpPr>
          <p:cNvPr id="3" name="Text Placeholder 2">
            <a:extLst>
              <a:ext uri="{FF2B5EF4-FFF2-40B4-BE49-F238E27FC236}">
                <a16:creationId xmlns:a16="http://schemas.microsoft.com/office/drawing/2014/main" id="{4214E715-AFB8-AECE-8FAA-36A55E503AFE}"/>
              </a:ext>
            </a:extLst>
          </p:cNvPr>
          <p:cNvSpPr>
            <a:spLocks noGrp="1"/>
          </p:cNvSpPr>
          <p:nvPr>
            <p:ph type="body" sz="quarter" idx="11"/>
          </p:nvPr>
        </p:nvSpPr>
        <p:spPr/>
        <p:txBody>
          <a:bodyPr/>
          <a:lstStyle/>
          <a:p>
            <a:r>
              <a:rPr lang="en-US" dirty="0"/>
              <a:t>Contact Information</a:t>
            </a:r>
          </a:p>
        </p:txBody>
      </p:sp>
      <p:sp>
        <p:nvSpPr>
          <p:cNvPr id="4" name="Text Placeholder 3">
            <a:extLst>
              <a:ext uri="{FF2B5EF4-FFF2-40B4-BE49-F238E27FC236}">
                <a16:creationId xmlns:a16="http://schemas.microsoft.com/office/drawing/2014/main" id="{C88D8CA4-636D-B0DE-ED2D-29FF3BFE23E9}"/>
              </a:ext>
            </a:extLst>
          </p:cNvPr>
          <p:cNvSpPr>
            <a:spLocks noGrp="1"/>
          </p:cNvSpPr>
          <p:nvPr>
            <p:ph type="body" sz="quarter" idx="14"/>
          </p:nvPr>
        </p:nvSpPr>
        <p:spPr/>
        <p:txBody>
          <a:bodyPr lIns="0" tIns="0" rIns="0" bIns="0" anchor="t"/>
          <a:lstStyle/>
          <a:p>
            <a:pPr>
              <a:buFont typeface="Arial" panose="020B0604020202020204" pitchFamily="34" charset="0"/>
              <a:buChar char="•"/>
            </a:pPr>
            <a:r>
              <a:rPr lang="en-US" dirty="0">
                <a:latin typeface="Aptos Narrow"/>
              </a:rPr>
              <a:t>Contact information is imported from the Organization Profile.</a:t>
            </a:r>
          </a:p>
          <a:p>
            <a:pPr>
              <a:buFont typeface="Arial" panose="020B0604020202020204" pitchFamily="34" charset="0"/>
              <a:buChar char="•"/>
            </a:pPr>
            <a:r>
              <a:rPr lang="en-US" dirty="0">
                <a:latin typeface="Aptos Narrow"/>
              </a:rPr>
              <a:t>If contact information needs to be changed, this must be done in the Organization Profile.</a:t>
            </a:r>
          </a:p>
        </p:txBody>
      </p:sp>
      <p:pic>
        <p:nvPicPr>
          <p:cNvPr id="8" name="Picture Placeholder 7" descr="Screenshot: Sample Contact information (name, phone number, email).">
            <a:extLst>
              <a:ext uri="{FF2B5EF4-FFF2-40B4-BE49-F238E27FC236}">
                <a16:creationId xmlns:a16="http://schemas.microsoft.com/office/drawing/2014/main" id="{52EDFF7B-6205-6170-CED9-5AE83EB07AE9}"/>
              </a:ext>
            </a:extLst>
          </p:cNvPr>
          <p:cNvPicPr>
            <a:picLocks noGrp="1" noChangeAspect="1"/>
          </p:cNvPicPr>
          <p:nvPr>
            <p:ph type="pic" sz="quarter" idx="13"/>
          </p:nvPr>
        </p:nvPicPr>
        <p:blipFill>
          <a:blip r:embed="rId3"/>
          <a:srcRect l="1590" r="22257"/>
          <a:stretch>
            <a:fillRect/>
          </a:stretch>
        </p:blipFill>
        <p:spPr>
          <a:xfrm>
            <a:off x="6334127" y="1818640"/>
            <a:ext cx="4537409" cy="3978275"/>
          </a:xfrm>
          <a:prstGeom prst="rect">
            <a:avLst/>
          </a:prstGeom>
        </p:spPr>
      </p:pic>
    </p:spTree>
    <p:extLst>
      <p:ext uri="{BB962C8B-B14F-4D97-AF65-F5344CB8AC3E}">
        <p14:creationId xmlns:p14="http://schemas.microsoft.com/office/powerpoint/2010/main" val="1944086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44BCF-0FB5-E5AB-D339-C6D1C50A235F}"/>
              </a:ext>
            </a:extLst>
          </p:cNvPr>
          <p:cNvSpPr>
            <a:spLocks noGrp="1"/>
          </p:cNvSpPr>
          <p:nvPr>
            <p:ph type="title"/>
          </p:nvPr>
        </p:nvSpPr>
        <p:spPr/>
        <p:txBody>
          <a:bodyPr/>
          <a:lstStyle/>
          <a:p>
            <a:r>
              <a:rPr lang="en-US" dirty="0">
                <a:latin typeface="Aptos Narrow"/>
              </a:rPr>
              <a:t>FY27 ESEA Consolidated (2 of 2)</a:t>
            </a:r>
            <a:endParaRPr lang="en-US" dirty="0"/>
          </a:p>
        </p:txBody>
      </p:sp>
      <p:sp>
        <p:nvSpPr>
          <p:cNvPr id="3" name="Text Placeholder 2">
            <a:extLst>
              <a:ext uri="{FF2B5EF4-FFF2-40B4-BE49-F238E27FC236}">
                <a16:creationId xmlns:a16="http://schemas.microsoft.com/office/drawing/2014/main" id="{C38F897D-8BEB-F252-E2AB-30F3D3491491}"/>
              </a:ext>
            </a:extLst>
          </p:cNvPr>
          <p:cNvSpPr>
            <a:spLocks noGrp="1"/>
          </p:cNvSpPr>
          <p:nvPr>
            <p:ph type="body" sz="quarter" idx="11"/>
          </p:nvPr>
        </p:nvSpPr>
        <p:spPr/>
        <p:txBody>
          <a:bodyPr/>
          <a:lstStyle/>
          <a:p>
            <a:r>
              <a:rPr lang="en-US" dirty="0"/>
              <a:t>Allocations</a:t>
            </a:r>
          </a:p>
        </p:txBody>
      </p:sp>
      <p:sp>
        <p:nvSpPr>
          <p:cNvPr id="4" name="Text Placeholder 3">
            <a:extLst>
              <a:ext uri="{FF2B5EF4-FFF2-40B4-BE49-F238E27FC236}">
                <a16:creationId xmlns:a16="http://schemas.microsoft.com/office/drawing/2014/main" id="{BC7C98AB-E710-E1ED-75AD-2EA631C9259F}"/>
              </a:ext>
            </a:extLst>
          </p:cNvPr>
          <p:cNvSpPr>
            <a:spLocks noGrp="1"/>
          </p:cNvSpPr>
          <p:nvPr>
            <p:ph type="body" sz="quarter" idx="13"/>
          </p:nvPr>
        </p:nvSpPr>
        <p:spPr>
          <a:xfrm>
            <a:off x="443812" y="1402399"/>
            <a:ext cx="11277599" cy="1225054"/>
          </a:xfrm>
        </p:spPr>
        <p:txBody>
          <a:bodyPr/>
          <a:lstStyle/>
          <a:p>
            <a:pPr>
              <a:buFont typeface="Arial" panose="020B0604020202020204" pitchFamily="34" charset="0"/>
              <a:buChar char="•"/>
            </a:pPr>
            <a:r>
              <a:rPr lang="en-US" sz="1800" dirty="0"/>
              <a:t>All allocations will show in the first table.</a:t>
            </a:r>
          </a:p>
          <a:p>
            <a:pPr>
              <a:buFont typeface="Arial" panose="020B0604020202020204" pitchFamily="34" charset="0"/>
              <a:buChar char="•"/>
            </a:pPr>
            <a:r>
              <a:rPr lang="en-US" sz="1800" dirty="0"/>
              <a:t>Carryover will generate after the FY26 Final Expenditure Report has been approved.</a:t>
            </a:r>
          </a:p>
          <a:p>
            <a:pPr>
              <a:buFont typeface="Arial" panose="020B0604020202020204" pitchFamily="34" charset="0"/>
              <a:buChar char="•"/>
            </a:pPr>
            <a:r>
              <a:rPr lang="en-US" sz="1800" dirty="0"/>
              <a:t>Released funds will generate upon completion of the Refused Funds section.</a:t>
            </a:r>
          </a:p>
        </p:txBody>
      </p:sp>
      <p:graphicFrame>
        <p:nvGraphicFramePr>
          <p:cNvPr id="7" name="Table Placeholder 6">
            <a:extLst>
              <a:ext uri="{FF2B5EF4-FFF2-40B4-BE49-F238E27FC236}">
                <a16:creationId xmlns:a16="http://schemas.microsoft.com/office/drawing/2014/main" id="{4FE587ED-F6ED-521F-1D7E-697F8616AF63}"/>
              </a:ext>
            </a:extLst>
          </p:cNvPr>
          <p:cNvGraphicFramePr>
            <a:graphicFrameLocks noGrp="1"/>
          </p:cNvGraphicFramePr>
          <p:nvPr>
            <p:ph type="tbl" sz="quarter" idx="12"/>
            <p:extLst>
              <p:ext uri="{D42A27DB-BD31-4B8C-83A1-F6EECF244321}">
                <p14:modId xmlns:p14="http://schemas.microsoft.com/office/powerpoint/2010/main" val="3006385763"/>
              </p:ext>
            </p:extLst>
          </p:nvPr>
        </p:nvGraphicFramePr>
        <p:xfrm>
          <a:off x="443812" y="2480376"/>
          <a:ext cx="11177170" cy="3392879"/>
        </p:xfrm>
        <a:graphic>
          <a:graphicData uri="http://schemas.openxmlformats.org/drawingml/2006/table">
            <a:tbl>
              <a:tblPr firstRow="1" firstCol="1" bandRow="1">
                <a:tableStyleId>{5C22544A-7EE6-4342-B048-85BDC9FD1C3A}</a:tableStyleId>
              </a:tblPr>
              <a:tblGrid>
                <a:gridCol w="1639420">
                  <a:extLst>
                    <a:ext uri="{9D8B030D-6E8A-4147-A177-3AD203B41FA5}">
                      <a16:colId xmlns:a16="http://schemas.microsoft.com/office/drawing/2014/main" val="1704844233"/>
                    </a:ext>
                  </a:extLst>
                </a:gridCol>
                <a:gridCol w="1076657">
                  <a:extLst>
                    <a:ext uri="{9D8B030D-6E8A-4147-A177-3AD203B41FA5}">
                      <a16:colId xmlns:a16="http://schemas.microsoft.com/office/drawing/2014/main" val="4238792845"/>
                    </a:ext>
                  </a:extLst>
                </a:gridCol>
                <a:gridCol w="1041721">
                  <a:extLst>
                    <a:ext uri="{9D8B030D-6E8A-4147-A177-3AD203B41FA5}">
                      <a16:colId xmlns:a16="http://schemas.microsoft.com/office/drawing/2014/main" val="3630698568"/>
                    </a:ext>
                  </a:extLst>
                </a:gridCol>
                <a:gridCol w="1209832">
                  <a:extLst>
                    <a:ext uri="{9D8B030D-6E8A-4147-A177-3AD203B41FA5}">
                      <a16:colId xmlns:a16="http://schemas.microsoft.com/office/drawing/2014/main" val="3275433766"/>
                    </a:ext>
                  </a:extLst>
                </a:gridCol>
                <a:gridCol w="1241908">
                  <a:extLst>
                    <a:ext uri="{9D8B030D-6E8A-4147-A177-3AD203B41FA5}">
                      <a16:colId xmlns:a16="http://schemas.microsoft.com/office/drawing/2014/main" val="3195945967"/>
                    </a:ext>
                  </a:extLst>
                </a:gridCol>
                <a:gridCol w="1241908">
                  <a:extLst>
                    <a:ext uri="{9D8B030D-6E8A-4147-A177-3AD203B41FA5}">
                      <a16:colId xmlns:a16="http://schemas.microsoft.com/office/drawing/2014/main" val="510120980"/>
                    </a:ext>
                  </a:extLst>
                </a:gridCol>
                <a:gridCol w="1241908">
                  <a:extLst>
                    <a:ext uri="{9D8B030D-6E8A-4147-A177-3AD203B41FA5}">
                      <a16:colId xmlns:a16="http://schemas.microsoft.com/office/drawing/2014/main" val="2588485402"/>
                    </a:ext>
                  </a:extLst>
                </a:gridCol>
                <a:gridCol w="1241908">
                  <a:extLst>
                    <a:ext uri="{9D8B030D-6E8A-4147-A177-3AD203B41FA5}">
                      <a16:colId xmlns:a16="http://schemas.microsoft.com/office/drawing/2014/main" val="3194446586"/>
                    </a:ext>
                  </a:extLst>
                </a:gridCol>
                <a:gridCol w="1241908">
                  <a:extLst>
                    <a:ext uri="{9D8B030D-6E8A-4147-A177-3AD203B41FA5}">
                      <a16:colId xmlns:a16="http://schemas.microsoft.com/office/drawing/2014/main" val="1513474684"/>
                    </a:ext>
                  </a:extLst>
                </a:gridCol>
              </a:tblGrid>
              <a:tr h="570696">
                <a:tc>
                  <a:txBody>
                    <a:bodyPr/>
                    <a:lstStyle/>
                    <a:p>
                      <a:r>
                        <a:rPr lang="en-US" sz="1400" dirty="0">
                          <a:solidFill>
                            <a:srgbClr val="243052"/>
                          </a:solidFill>
                        </a:rPr>
                        <a:t>Title</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Title I-A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Title I D LEA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Title I SIA Part 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Title II-A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Title III</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Title III Immigrant</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Title IV Part A</a:t>
                      </a:r>
                    </a:p>
                  </a:txBody>
                  <a:tcPr>
                    <a:lnB w="12700" cap="flat" cmpd="sng" algn="ctr">
                      <a:solidFill>
                        <a:srgbClr val="6E7AD0"/>
                      </a:solidFill>
                      <a:prstDash val="solid"/>
                      <a:round/>
                      <a:headEnd type="none" w="med" len="med"/>
                      <a:tailEnd type="none" w="med" len="med"/>
                    </a:lnB>
                    <a:solidFill>
                      <a:srgbClr val="243052"/>
                    </a:solidFill>
                  </a:tcPr>
                </a:tc>
                <a:tc>
                  <a:txBody>
                    <a:bodyPr/>
                    <a:lstStyle/>
                    <a:p>
                      <a:r>
                        <a:rPr lang="en-US" sz="1400" dirty="0"/>
                        <a:t>Title V RLIS</a:t>
                      </a:r>
                    </a:p>
                  </a:txBody>
                  <a:tcPr>
                    <a:lnB w="12700" cap="flat" cmpd="sng" algn="ctr">
                      <a:solidFill>
                        <a:srgbClr val="6E7AD0"/>
                      </a:solidFill>
                      <a:prstDash val="solid"/>
                      <a:round/>
                      <a:headEnd type="none" w="med" len="med"/>
                      <a:tailEnd type="none" w="med" len="med"/>
                    </a:lnB>
                    <a:solidFill>
                      <a:srgbClr val="243052"/>
                    </a:solidFill>
                  </a:tcPr>
                </a:tc>
                <a:extLst>
                  <a:ext uri="{0D108BD9-81ED-4DB2-BD59-A6C34878D82A}">
                    <a16:rowId xmlns:a16="http://schemas.microsoft.com/office/drawing/2014/main" val="2329763913"/>
                  </a:ext>
                </a:extLst>
              </a:tr>
              <a:tr h="491636">
                <a:tc>
                  <a:txBody>
                    <a:bodyPr/>
                    <a:lstStyle/>
                    <a:p>
                      <a:r>
                        <a:rPr lang="en-US" sz="1400" b="0" dirty="0">
                          <a:solidFill>
                            <a:schemeClr val="tx1"/>
                          </a:solidFill>
                        </a:rPr>
                        <a:t>Public Allocation</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t>$2,070,411</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solidFill>
                            <a:schemeClr val="bg1"/>
                          </a:solidFill>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t>$150,000</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t>$338,911</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t>$406,366</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t>$45,650</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t>$156,253</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bg1"/>
                          </a:solidFill>
                          <a:effectLst/>
                          <a:uLnTx/>
                          <a:uFillTx/>
                          <a:latin typeface="Aptos" panose="02110004020202020204"/>
                          <a:ea typeface="+mn-ea"/>
                          <a:cs typeface="+mn-cs"/>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615107765"/>
                  </a:ext>
                </a:extLst>
              </a:tr>
              <a:tr h="329809">
                <a:tc>
                  <a:txBody>
                    <a:bodyPr/>
                    <a:lstStyle/>
                    <a:p>
                      <a:r>
                        <a:rPr lang="en-US" sz="1400" b="0" dirty="0">
                          <a:solidFill>
                            <a:schemeClr val="tx1"/>
                          </a:solidFill>
                        </a:rPr>
                        <a:t>Part A Neglected</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t>$203,183</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1360728714"/>
                  </a:ext>
                </a:extLst>
              </a:tr>
              <a:tr h="491636">
                <a:tc>
                  <a:txBody>
                    <a:bodyPr/>
                    <a:lstStyle/>
                    <a:p>
                      <a:r>
                        <a:rPr lang="en-US" sz="1400" b="0" dirty="0" err="1">
                          <a:solidFill>
                            <a:schemeClr val="tx1"/>
                          </a:solidFill>
                        </a:rPr>
                        <a:t>ReAllocated</a:t>
                      </a:r>
                      <a:r>
                        <a:rPr lang="en-US" sz="1400" b="0" dirty="0">
                          <a:solidFill>
                            <a:schemeClr val="tx1"/>
                          </a:solidFill>
                        </a:rPr>
                        <a:t> Curr Year (+)</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solidFill>
                            <a:schemeClr val="bg1"/>
                          </a:solidFill>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328089115"/>
                  </a:ext>
                </a:extLst>
              </a:tr>
              <a:tr h="491636">
                <a:tc>
                  <a:txBody>
                    <a:bodyPr/>
                    <a:lstStyle/>
                    <a:p>
                      <a:r>
                        <a:rPr lang="en-US" sz="1400" b="0" dirty="0" err="1">
                          <a:solidFill>
                            <a:schemeClr val="tx1"/>
                          </a:solidFill>
                        </a:rPr>
                        <a:t>ReAllocated</a:t>
                      </a:r>
                      <a:r>
                        <a:rPr lang="en-US" sz="1400" b="0" dirty="0">
                          <a:solidFill>
                            <a:schemeClr val="tx1"/>
                          </a:solidFill>
                        </a:rPr>
                        <a:t> Prior Year (+)</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596392555"/>
                  </a:ext>
                </a:extLst>
              </a:tr>
              <a:tr h="32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Release (</a:t>
                      </a:r>
                      <a:r>
                        <a:rPr lang="en-US" sz="1400" b="0" kern="1200" dirty="0">
                          <a:solidFill>
                            <a:schemeClr val="tx1"/>
                          </a:solidFill>
                          <a:effectLst/>
                          <a:latin typeface="+mn-lt"/>
                          <a:ea typeface="+mn-ea"/>
                          <a:cs typeface="+mn-cs"/>
                        </a:rPr>
                        <a:t>−)</a:t>
                      </a:r>
                      <a:endParaRPr lang="en-US" sz="1800" b="0" kern="1200" dirty="0">
                        <a:solidFill>
                          <a:schemeClr val="tx1"/>
                        </a:solidFill>
                        <a:effectLst/>
                        <a:latin typeface="+mn-lt"/>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chemeClr val="bg1"/>
                          </a:solidFill>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574221019"/>
                  </a:ext>
                </a:extLst>
              </a:tr>
              <a:tr h="282478">
                <a:tc>
                  <a:txBody>
                    <a:bodyPr/>
                    <a:lstStyle/>
                    <a:p>
                      <a:r>
                        <a:rPr lang="en-US" sz="1400" b="0" dirty="0">
                          <a:solidFill>
                            <a:schemeClr val="tx1"/>
                          </a:solidFill>
                        </a:rPr>
                        <a:t>Total</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t>$2,476,777</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t>$0</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t>$150,000</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$338,911</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$406,366</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$45,650</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$156,253</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r>
                        <a:rPr lang="en-US" sz="1400" dirty="0"/>
                        <a:t>$0</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3042802396"/>
                  </a:ext>
                </a:extLst>
              </a:tr>
              <a:tr h="329809">
                <a:tc>
                  <a:txBody>
                    <a:bodyPr/>
                    <a:lstStyle/>
                    <a:p>
                      <a:r>
                        <a:rPr lang="en-US" sz="1400" b="0" dirty="0">
                          <a:solidFill>
                            <a:schemeClr val="tx1"/>
                          </a:solidFill>
                        </a:rPr>
                        <a:t>Carryover</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ptos" panose="02110004020202020204"/>
                          <a:ea typeface="+mn-ea"/>
                          <a:cs typeface="+mn-cs"/>
                        </a:rPr>
                        <a:t>blank</a:t>
                      </a:r>
                      <a:endPar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endParaRP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ptos" panose="02110004020202020204"/>
                          <a:ea typeface="+mn-ea"/>
                          <a:cs typeface="+mn-cs"/>
                        </a:rPr>
                        <a:t>blank</a:t>
                      </a:r>
                    </a:p>
                  </a:txBody>
                  <a:tcPr>
                    <a:lnL w="12700" cap="flat" cmpd="sng" algn="ctr">
                      <a:solidFill>
                        <a:srgbClr val="6E7AD0"/>
                      </a:solidFill>
                      <a:prstDash val="solid"/>
                      <a:round/>
                      <a:headEnd type="none" w="med" len="med"/>
                      <a:tailEnd type="none" w="med" len="med"/>
                    </a:lnL>
                    <a:lnR w="12700" cap="flat" cmpd="sng" algn="ctr">
                      <a:solidFill>
                        <a:srgbClr val="6E7AD0"/>
                      </a:solidFill>
                      <a:prstDash val="solid"/>
                      <a:round/>
                      <a:headEnd type="none" w="med" len="med"/>
                      <a:tailEnd type="none" w="med" len="med"/>
                    </a:lnR>
                    <a:lnT w="12700" cap="flat" cmpd="sng" algn="ctr">
                      <a:solidFill>
                        <a:srgbClr val="6E7AD0"/>
                      </a:solidFill>
                      <a:prstDash val="solid"/>
                      <a:round/>
                      <a:headEnd type="none" w="med" len="med"/>
                      <a:tailEnd type="none" w="med" len="med"/>
                    </a:lnT>
                    <a:lnB w="12700" cap="flat" cmpd="sng" algn="ctr">
                      <a:solidFill>
                        <a:srgbClr val="6E7AD0"/>
                      </a:solidFill>
                      <a:prstDash val="solid"/>
                      <a:round/>
                      <a:headEnd type="none" w="med" len="med"/>
                      <a:tailEnd type="none" w="med" len="med"/>
                    </a:lnB>
                    <a:noFill/>
                  </a:tcPr>
                </a:tc>
                <a:extLst>
                  <a:ext uri="{0D108BD9-81ED-4DB2-BD59-A6C34878D82A}">
                    <a16:rowId xmlns:a16="http://schemas.microsoft.com/office/drawing/2014/main" val="763661931"/>
                  </a:ext>
                </a:extLst>
              </a:tr>
            </a:tbl>
          </a:graphicData>
        </a:graphic>
      </p:graphicFrame>
    </p:spTree>
    <p:extLst>
      <p:ext uri="{BB962C8B-B14F-4D97-AF65-F5344CB8AC3E}">
        <p14:creationId xmlns:p14="http://schemas.microsoft.com/office/powerpoint/2010/main" val="701802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2D182-1C13-A80D-C41F-162BDF7E459A}"/>
              </a:ext>
            </a:extLst>
          </p:cNvPr>
          <p:cNvSpPr>
            <a:spLocks noGrp="1"/>
          </p:cNvSpPr>
          <p:nvPr>
            <p:ph type="title"/>
          </p:nvPr>
        </p:nvSpPr>
        <p:spPr/>
        <p:txBody>
          <a:bodyPr lIns="0" tIns="0" rIns="0" bIns="0" anchor="t"/>
          <a:lstStyle/>
          <a:p>
            <a:r>
              <a:rPr lang="en-US">
                <a:latin typeface="Aptos Narrow"/>
              </a:rPr>
              <a:t>Consortium Application</a:t>
            </a:r>
            <a:endParaRPr lang="en-US"/>
          </a:p>
        </p:txBody>
      </p:sp>
      <p:sp>
        <p:nvSpPr>
          <p:cNvPr id="3" name="Text Placeholder 2">
            <a:extLst>
              <a:ext uri="{FF2B5EF4-FFF2-40B4-BE49-F238E27FC236}">
                <a16:creationId xmlns:a16="http://schemas.microsoft.com/office/drawing/2014/main" id="{17AAE8D6-8705-D057-5218-5E91C19AEDE0}"/>
              </a:ext>
            </a:extLst>
          </p:cNvPr>
          <p:cNvSpPr>
            <a:spLocks noGrp="1"/>
          </p:cNvSpPr>
          <p:nvPr>
            <p:ph type="body" sz="quarter" idx="11"/>
          </p:nvPr>
        </p:nvSpPr>
        <p:spPr/>
        <p:txBody>
          <a:bodyPr lIns="0" tIns="0" rIns="0" bIns="0" anchor="t"/>
          <a:lstStyle/>
          <a:p>
            <a:r>
              <a:rPr lang="en-US" dirty="0">
                <a:latin typeface="Aptos Narrow"/>
              </a:rPr>
              <a:t>Title IIA, Title III, Title III Immigrant &amp; Title IVA</a:t>
            </a:r>
          </a:p>
        </p:txBody>
      </p:sp>
      <p:sp>
        <p:nvSpPr>
          <p:cNvPr id="4" name="Text Placeholder 3">
            <a:extLst>
              <a:ext uri="{FF2B5EF4-FFF2-40B4-BE49-F238E27FC236}">
                <a16:creationId xmlns:a16="http://schemas.microsoft.com/office/drawing/2014/main" id="{BF5704CC-5479-0B90-64D1-B2904C1A6547}"/>
              </a:ext>
            </a:extLst>
          </p:cNvPr>
          <p:cNvSpPr>
            <a:spLocks noGrp="1"/>
          </p:cNvSpPr>
          <p:nvPr>
            <p:ph type="body" sz="quarter" idx="12"/>
          </p:nvPr>
        </p:nvSpPr>
        <p:spPr>
          <a:xfrm>
            <a:off x="470110" y="1494409"/>
            <a:ext cx="11251780" cy="821279"/>
          </a:xfrm>
        </p:spPr>
        <p:txBody>
          <a:bodyPr lIns="0" tIns="0" rIns="0" bIns="0" anchor="t"/>
          <a:lstStyle/>
          <a:p>
            <a:pPr marL="0" indent="0">
              <a:buNone/>
            </a:pPr>
            <a:r>
              <a:rPr lang="en-US" sz="2200" dirty="0">
                <a:latin typeface="Aptos Narrow"/>
              </a:rPr>
              <a:t>FY27 Consortium Applications are outside of the ESEA Application. Please see the NJGMS Dashboard for instructions on how to apply.</a:t>
            </a:r>
            <a:endParaRPr lang="en-US" sz="2200" dirty="0"/>
          </a:p>
        </p:txBody>
      </p:sp>
      <p:sp>
        <p:nvSpPr>
          <p:cNvPr id="5" name="Text Placeholder 4">
            <a:extLst>
              <a:ext uri="{FF2B5EF4-FFF2-40B4-BE49-F238E27FC236}">
                <a16:creationId xmlns:a16="http://schemas.microsoft.com/office/drawing/2014/main" id="{4CD65528-4D07-DBDE-2E7A-FD7350CF1E85}"/>
              </a:ext>
            </a:extLst>
          </p:cNvPr>
          <p:cNvSpPr>
            <a:spLocks noGrp="1"/>
          </p:cNvSpPr>
          <p:nvPr>
            <p:ph type="body" sz="quarter" idx="13"/>
          </p:nvPr>
        </p:nvSpPr>
        <p:spPr>
          <a:xfrm>
            <a:off x="457200" y="2196935"/>
            <a:ext cx="11251780" cy="3594265"/>
          </a:xfrm>
        </p:spPr>
        <p:txBody>
          <a:bodyPr/>
          <a:lstStyle/>
          <a:p>
            <a:pPr marL="0" indent="0">
              <a:buNone/>
            </a:pPr>
            <a:r>
              <a:rPr lang="en-US" sz="2200" b="1" dirty="0">
                <a:latin typeface="Aptos Narrow"/>
              </a:rPr>
              <a:t>Important Information</a:t>
            </a:r>
            <a:endParaRPr lang="en-US" sz="2200" b="1" dirty="0"/>
          </a:p>
          <a:p>
            <a:r>
              <a:rPr lang="en-US" sz="1900" dirty="0">
                <a:latin typeface="Aptos Narrow"/>
              </a:rPr>
              <a:t>Consortium applications are due by </a:t>
            </a:r>
            <a:r>
              <a:rPr lang="en-US" sz="1900" b="1" dirty="0">
                <a:latin typeface="Aptos Narrow"/>
              </a:rPr>
              <a:t>5:00 pm on 7/8/2026. </a:t>
            </a:r>
            <a:r>
              <a:rPr lang="en-US" sz="1900" i="1" dirty="0">
                <a:latin typeface="Aptos Narrow"/>
              </a:rPr>
              <a:t>There will be no extensions or exceptions. </a:t>
            </a:r>
            <a:endParaRPr lang="en-US" sz="1900" i="1" dirty="0"/>
          </a:p>
          <a:p>
            <a:r>
              <a:rPr lang="en-US" sz="1900" dirty="0">
                <a:latin typeface="Aptos Narrow"/>
              </a:rPr>
              <a:t>Only the Lead Applicant will submit </a:t>
            </a:r>
            <a:r>
              <a:rPr lang="en-US" sz="1900" b="1" dirty="0">
                <a:latin typeface="Aptos Narrow"/>
              </a:rPr>
              <a:t>one application</a:t>
            </a:r>
            <a:r>
              <a:rPr lang="en-US" sz="1900" dirty="0">
                <a:latin typeface="Aptos Narrow"/>
              </a:rPr>
              <a:t> identifying all the participants. Multiple applications or changes to the application once it is submitted </a:t>
            </a:r>
            <a:r>
              <a:rPr lang="en-US" sz="1900" b="1" dirty="0">
                <a:latin typeface="Aptos Narrow"/>
              </a:rPr>
              <a:t>are not permissible</a:t>
            </a:r>
            <a:r>
              <a:rPr lang="en-US" sz="1900" dirty="0">
                <a:latin typeface="Aptos Narrow"/>
              </a:rPr>
              <a:t>. </a:t>
            </a:r>
            <a:endParaRPr lang="en-US" sz="1900" dirty="0"/>
          </a:p>
          <a:p>
            <a:r>
              <a:rPr lang="en-US" sz="1900" dirty="0">
                <a:latin typeface="Aptos Narrow"/>
              </a:rPr>
              <a:t>The Lead Applicant </a:t>
            </a:r>
            <a:r>
              <a:rPr lang="en-US" sz="1900" b="1" dirty="0">
                <a:latin typeface="Aptos Narrow"/>
              </a:rPr>
              <a:t>must</a:t>
            </a:r>
            <a:r>
              <a:rPr lang="en-US" sz="1900" dirty="0">
                <a:latin typeface="Aptos Narrow"/>
              </a:rPr>
              <a:t> maintain all documentation related to the participants agreeing to participation in the consortium. </a:t>
            </a:r>
            <a:endParaRPr lang="en-US" sz="1900" dirty="0"/>
          </a:p>
          <a:p>
            <a:r>
              <a:rPr lang="en-US" sz="1900" dirty="0">
                <a:latin typeface="Aptos Narrow"/>
              </a:rPr>
              <a:t>The Participant </a:t>
            </a:r>
            <a:r>
              <a:rPr lang="en-US" sz="1900" b="1" dirty="0">
                <a:latin typeface="Aptos Narrow"/>
              </a:rPr>
              <a:t>does not</a:t>
            </a:r>
            <a:r>
              <a:rPr lang="en-US" sz="1900" dirty="0">
                <a:latin typeface="Aptos Narrow"/>
              </a:rPr>
              <a:t> complete the application.</a:t>
            </a:r>
          </a:p>
          <a:p>
            <a:r>
              <a:rPr lang="en-US" sz="1900" dirty="0">
                <a:latin typeface="Aptos Narrow"/>
              </a:rPr>
              <a:t>Once the consortium is approved, funds will be transferred into the lead applicant and display on the Allocations page in the ESEA Application. </a:t>
            </a:r>
          </a:p>
          <a:p>
            <a:r>
              <a:rPr lang="en-US" sz="1900" dirty="0">
                <a:latin typeface="Aptos Narrow"/>
              </a:rPr>
              <a:t>Neither the Lead or the Participant should submit the ESEA Application until the transfer of funds is completed. </a:t>
            </a:r>
            <a:endParaRPr lang="en-US" sz="1900" dirty="0"/>
          </a:p>
        </p:txBody>
      </p:sp>
    </p:spTree>
    <p:extLst>
      <p:ext uri="{BB962C8B-B14F-4D97-AF65-F5344CB8AC3E}">
        <p14:creationId xmlns:p14="http://schemas.microsoft.com/office/powerpoint/2010/main" val="34560635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NJDOE_2025">
      <a:dk1>
        <a:srgbClr val="000000"/>
      </a:dk1>
      <a:lt1>
        <a:srgbClr val="FFFFFF"/>
      </a:lt1>
      <a:dk2>
        <a:srgbClr val="0E2841"/>
      </a:dk2>
      <a:lt2>
        <a:srgbClr val="E8E8E8"/>
      </a:lt2>
      <a:accent1>
        <a:srgbClr val="345F84"/>
      </a:accent1>
      <a:accent2>
        <a:srgbClr val="772006"/>
      </a:accent2>
      <a:accent3>
        <a:srgbClr val="004E75"/>
      </a:accent3>
      <a:accent4>
        <a:srgbClr val="373535"/>
      </a:accent4>
      <a:accent5>
        <a:srgbClr val="C13C15"/>
      </a:accent5>
      <a:accent6>
        <a:srgbClr val="FEAD15"/>
      </a:accent6>
      <a:hlink>
        <a:srgbClr val="006CFF"/>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JDOE_07142025" id="{A62DD989-17DE-9F4F-8EE4-C0982A27BB51}" vid="{532A2599-8BD8-5A45-951D-840371F78CD1}"/>
    </a:ext>
  </a:extLst>
</a:theme>
</file>

<file path=ppt/theme/theme3.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9DF51BEE-0EBD-4C05-BE34-DC7312BF5F9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951da6e8-0990-4836-98bf-3524965e7b3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812D87EAE29345A905FDFCF8BBB356" ma:contentTypeVersion="17" ma:contentTypeDescription="Create a new document." ma:contentTypeScope="" ma:versionID="1cb310ac93172be699946aac81f7bbe8">
  <xsd:schema xmlns:xsd="http://www.w3.org/2001/XMLSchema" xmlns:xs="http://www.w3.org/2001/XMLSchema" xmlns:p="http://schemas.microsoft.com/office/2006/metadata/properties" xmlns:ns3="c3448452-f323-4cb2-a9ce-89792ff85c1a" xmlns:ns4="951da6e8-0990-4836-98bf-3524965e7b39" targetNamespace="http://schemas.microsoft.com/office/2006/metadata/properties" ma:root="true" ma:fieldsID="1941cf843614201b76359db8ad282d71" ns3:_="" ns4:_="">
    <xsd:import namespace="c3448452-f323-4cb2-a9ce-89792ff85c1a"/>
    <xsd:import namespace="951da6e8-0990-4836-98bf-3524965e7b3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48452-f323-4cb2-a9ce-89792ff85c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da6e8-0990-4836-98bf-3524965e7b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3081C72-1C66-4D91-95AA-FE4CCE500596}">
  <ds:schemaRefs>
    <ds:schemaRef ds:uri="http://schemas.microsoft.com/sharepoint/v3/contenttype/forms"/>
  </ds:schemaRefs>
</ds:datastoreItem>
</file>

<file path=customXml/itemProps2.xml><?xml version="1.0" encoding="utf-8"?>
<ds:datastoreItem xmlns:ds="http://schemas.openxmlformats.org/officeDocument/2006/customXml" ds:itemID="{8722AFE3-721E-4A1F-8D8B-A158D1FB7644}">
  <ds:schemaRefs>
    <ds:schemaRef ds:uri="c3448452-f323-4cb2-a9ce-89792ff85c1a"/>
    <ds:schemaRef ds:uri="951da6e8-0990-4836-98bf-3524965e7b39"/>
    <ds:schemaRef ds:uri="http://schemas.microsoft.com/office/2006/documentManagement/types"/>
    <ds:schemaRef ds:uri="http://purl.org/dc/elements/1.1/"/>
    <ds:schemaRef ds:uri="http://www.w3.org/XML/1998/namespace"/>
    <ds:schemaRef ds:uri="http://schemas.openxmlformats.org/package/2006/metadata/core-properties"/>
    <ds:schemaRef ds:uri="http://schemas.microsoft.com/office/infopath/2007/PartnerControls"/>
    <ds:schemaRef ds:uri="http://purl.org/dc/dcmitype/"/>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957DBAA5-934D-4877-AE5C-1CE9ECDF622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48452-f323-4cb2-a9ce-89792ff85c1a"/>
    <ds:schemaRef ds:uri="951da6e8-0990-4836-98bf-3524965e7b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1707</TotalTime>
  <Words>3981</Words>
  <Application>Microsoft Office PowerPoint</Application>
  <PresentationFormat>Widescreen</PresentationFormat>
  <Paragraphs>708</Paragraphs>
  <Slides>53</Slides>
  <Notes>51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53</vt:i4>
      </vt:variant>
    </vt:vector>
  </HeadingPairs>
  <TitlesOfParts>
    <vt:vector size="66" baseType="lpstr">
      <vt:lpstr>Aptos</vt:lpstr>
      <vt:lpstr>Aptos Display</vt:lpstr>
      <vt:lpstr>Aptos Narrow</vt:lpstr>
      <vt:lpstr>Arial</vt:lpstr>
      <vt:lpstr>Arial Nova</vt:lpstr>
      <vt:lpstr>Arial,Sans-Serif</vt:lpstr>
      <vt:lpstr>Calibri</vt:lpstr>
      <vt:lpstr>Courier New</vt:lpstr>
      <vt:lpstr>Palatino Linotype</vt:lpstr>
      <vt:lpstr>Wingdings</vt:lpstr>
      <vt:lpstr>office theme</vt:lpstr>
      <vt:lpstr>Office Theme</vt:lpstr>
      <vt:lpstr>NDJOE_Main</vt:lpstr>
      <vt:lpstr>New Jersey Department of Education</vt:lpstr>
      <vt:lpstr>Goals of Today’s Work Session​</vt:lpstr>
      <vt:lpstr>Dates to Remember</vt:lpstr>
      <vt:lpstr>FY27 Improvements</vt:lpstr>
      <vt:lpstr>NJGMS Getting Started Guide</vt:lpstr>
      <vt:lpstr>Where is my FY27 ESEA grant?</vt:lpstr>
      <vt:lpstr>FY27 ESEA Consolidated (1 of 2)</vt:lpstr>
      <vt:lpstr>FY27 ESEA Consolidated (2 of 2)</vt:lpstr>
      <vt:lpstr>Consortium Application</vt:lpstr>
      <vt:lpstr>FY27 ESEA Consolidated (1 of 4)</vt:lpstr>
      <vt:lpstr>FY27 ESEA Consolidated (2 of 4)</vt:lpstr>
      <vt:lpstr>FY27 ESEA Consolidated (3 of 4)</vt:lpstr>
      <vt:lpstr>FY27 ESEA Consolidated (4 of 4)</vt:lpstr>
      <vt:lpstr>Non-Public Consultation (1 of 3)</vt:lpstr>
      <vt:lpstr>Non-Public Consultation (2 of 3)</vt:lpstr>
      <vt:lpstr>Non-Public Consultation (3 of 3)</vt:lpstr>
      <vt:lpstr>NJGMS Getting Started Guide</vt:lpstr>
      <vt:lpstr>FY27 Needs Assessment (1 of 3)</vt:lpstr>
      <vt:lpstr>FY27 Needs Assessment (2 of 3)</vt:lpstr>
      <vt:lpstr>FY27 Needs Assessment (3 of 3)</vt:lpstr>
      <vt:lpstr>NJGMS Getting Started Guide</vt:lpstr>
      <vt:lpstr>FY27 Title I-A Eligibility (1 of 11)</vt:lpstr>
      <vt:lpstr>FY27 Title I-A Eligibility (2 of 11)</vt:lpstr>
      <vt:lpstr>FY27 Title I-A Eligibility (3 of 11)</vt:lpstr>
      <vt:lpstr>FY27 Title I-A Eligibility (4 of 11)</vt:lpstr>
      <vt:lpstr>FY27 Title I-A Eligibility (5 of 11)</vt:lpstr>
      <vt:lpstr>FY27 Title I-A Eligibility (6 of 11)</vt:lpstr>
      <vt:lpstr>FY27 Title I-A Eligibility (7 of 11)</vt:lpstr>
      <vt:lpstr>FY27 Title I-A Eligibility (8 of 11)</vt:lpstr>
      <vt:lpstr>FY27 Title I-A Eligibility (9 of 11)</vt:lpstr>
      <vt:lpstr>FY27 Title I-A Eligibility (10 of 11)</vt:lpstr>
      <vt:lpstr>FY27 Title I-A Eligibility (11 of 11)</vt:lpstr>
      <vt:lpstr>NJGMS Getting Started Guide</vt:lpstr>
      <vt:lpstr>FY27 Title I-A through Title V</vt:lpstr>
      <vt:lpstr>FY27 Allowable Uses Updates</vt:lpstr>
      <vt:lpstr>FY27 Title I-A through Title V</vt:lpstr>
      <vt:lpstr>FY27 Improvements</vt:lpstr>
      <vt:lpstr>FY27 Title I-A through Title V (1 of 6)</vt:lpstr>
      <vt:lpstr>FY27 Title I-A through Title V (2 of 6)</vt:lpstr>
      <vt:lpstr>FY27 Title I-A through Title V (3 of 6)</vt:lpstr>
      <vt:lpstr>FY27 Title I-A through Title V (4 of 6)</vt:lpstr>
      <vt:lpstr>FY27 Title I-A through Title V (4 of 6)</vt:lpstr>
      <vt:lpstr>FY27 Title I-A through Title V (5 of 6)</vt:lpstr>
      <vt:lpstr>FY27 Title II-A – Title IV (6 of 6)</vt:lpstr>
      <vt:lpstr>FY27 Title IV Part A (1 of 3)</vt:lpstr>
      <vt:lpstr>FY27 Title IV Part A (2 of 3)</vt:lpstr>
      <vt:lpstr>FY27 Title IV Part A (3 of 3)</vt:lpstr>
      <vt:lpstr>Bd Authorization Page</vt:lpstr>
      <vt:lpstr>Submit Page</vt:lpstr>
      <vt:lpstr>Substantially Approved</vt:lpstr>
      <vt:lpstr>Approval Process</vt:lpstr>
      <vt:lpstr>Thank You</vt:lpstr>
      <vt:lpstr>Follow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NJGMS Technical Assistance: FY27 ESEA Original Application</dc:title>
  <dc:creator>New Jersey Department of Education</dc:creator>
  <cp:lastModifiedBy>Negron, Kristina</cp:lastModifiedBy>
  <cp:revision>65</cp:revision>
  <cp:lastPrinted>2026-05-27T12:45:05Z</cp:lastPrinted>
  <dcterms:created xsi:type="dcterms:W3CDTF">2013-07-15T20:26:40Z</dcterms:created>
  <dcterms:modified xsi:type="dcterms:W3CDTF">2026-06-23T15:45:18Z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0x01010014812D87EAE29345A905FDFCF8BBB356</vt:lpwstr>
  </property>
</Properties>
</file>