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 id="2147483685" r:id="rId3"/>
  </p:sldMasterIdLst>
  <p:notesMasterIdLst>
    <p:notesMasterId r:id="rId25"/>
  </p:notesMasterIdLst>
  <p:sldIdLst>
    <p:sldId id="256" r:id="rId4"/>
    <p:sldId id="451" r:id="rId5"/>
    <p:sldId id="445" r:id="rId6"/>
    <p:sldId id="258" r:id="rId7"/>
    <p:sldId id="453" r:id="rId8"/>
    <p:sldId id="452" r:id="rId9"/>
    <p:sldId id="259" r:id="rId10"/>
    <p:sldId id="260" r:id="rId11"/>
    <p:sldId id="261" r:id="rId12"/>
    <p:sldId id="262" r:id="rId13"/>
    <p:sldId id="263" r:id="rId14"/>
    <p:sldId id="454" r:id="rId15"/>
    <p:sldId id="265" r:id="rId16"/>
    <p:sldId id="266" r:id="rId17"/>
    <p:sldId id="267" r:id="rId18"/>
    <p:sldId id="455" r:id="rId19"/>
    <p:sldId id="269" r:id="rId20"/>
    <p:sldId id="270" r:id="rId21"/>
    <p:sldId id="271" r:id="rId22"/>
    <p:sldId id="272" r:id="rId23"/>
    <p:sldId id="273" r:id="rId24"/>
  </p:sldIdLst>
  <p:sldSz cx="12192000" cy="6858000"/>
  <p:notesSz cx="7023100" cy="9309100"/>
  <p:embeddedFontLst>
    <p:embeddedFont>
      <p:font typeface="Abadi" panose="020B0604020104020204" pitchFamily="34" charset="0"/>
      <p:regular r:id="rId26"/>
      <p:bold r:id="rId27"/>
      <p:italic r:id="rId28"/>
      <p:boldItalic r:id="rId29"/>
    </p:embeddedFont>
    <p:embeddedFont>
      <p:font typeface="Lato" panose="020F0502020204030203" pitchFamily="34" charset="0"/>
      <p:regular r:id="rId30"/>
      <p:bold r:id="rId31"/>
      <p:italic r:id="rId32"/>
      <p:boldItalic r:id="rId33"/>
    </p:embeddedFont>
    <p:embeddedFont>
      <p:font typeface="Montserrat" panose="00000500000000000000" pitchFamily="2" charset="0"/>
      <p:regular r:id="rId34"/>
      <p:bold r:id="rId35"/>
      <p:italic r:id="rId36"/>
      <p:boldItalic r:id="rId37"/>
    </p:embeddedFont>
    <p:embeddedFont>
      <p:font typeface="Palatino Linotype" panose="02040502050505030304" pitchFamily="18"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ORAH LYNAM" initials="" lastIdx="2" clrIdx="0"/>
  <p:cmAuthor id="1" name="Thomas, Elizabeth" initials="ET" lastIdx="3" clrIdx="1">
    <p:extLst>
      <p:ext uri="{19B8F6BF-5375-455C-9EA6-DF929625EA0E}">
        <p15:presenceInfo xmlns:p15="http://schemas.microsoft.com/office/powerpoint/2012/main" userId="S::ethomas@doe.nj.gov::ecf9b76d-2424-407e-a49b-ad172b417e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2405"/>
    <a:srgbClr val="BC5510"/>
    <a:srgbClr val="9E7800"/>
    <a:srgbClr val="946F00"/>
    <a:srgbClr val="A66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9C279C-E5C0-450C-B903-C7CEE74E34E5}" v="205" dt="2025-06-30T13:29:34.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93" d="100"/>
          <a:sy n="93" d="100"/>
        </p:scale>
        <p:origin x="474" y="84"/>
      </p:cViewPr>
      <p:guideLst/>
    </p:cSldViewPr>
  </p:slideViewPr>
  <p:outlineViewPr>
    <p:cViewPr>
      <p:scale>
        <a:sx n="33" d="100"/>
        <a:sy n="33" d="100"/>
      </p:scale>
      <p:origin x="0" y="-1067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8.xml"/><Relationship Id="rId34" Type="http://schemas.openxmlformats.org/officeDocument/2006/relationships/font" Target="fonts/font9.fntdata"/><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25" rIns="93300" bIns="466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25" rIns="93300" bIns="466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25" rIns="93300" bIns="466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rutgers.mediaspace.kaltura.com/media/3.1+The+Simple+View+of+Reading/1_loai32g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27b7b20db_2_0: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sz="1100" b="1" dirty="0">
                <a:latin typeface="Arial"/>
                <a:ea typeface="Arial"/>
                <a:cs typeface="Arial"/>
                <a:sym typeface="Arial"/>
              </a:rPr>
              <a:t>Facilitator Narration: </a:t>
            </a:r>
            <a:r>
              <a:rPr lang="en-US" dirty="0"/>
              <a:t>Welcome! We’re excited to have you join us for this third session in our Professional Learning Community Series. Today, we’ll be looking to strengthen our instructional practices based on the latest research in reading fluency.</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i="1" dirty="0"/>
              <a:t>Note to Facilitator</a:t>
            </a:r>
            <a:r>
              <a:rPr lang="en-US" dirty="0"/>
              <a:t>: Turquoise </a:t>
            </a:r>
            <a:r>
              <a:rPr lang="en-US" dirty="0">
                <a:highlight>
                  <a:srgbClr val="00FFFF"/>
                </a:highlight>
              </a:rPr>
              <a:t>highlights</a:t>
            </a:r>
            <a:r>
              <a:rPr lang="en-US" dirty="0"/>
              <a:t> indicate a “click” is needed to advance the slide animation.</a:t>
            </a:r>
            <a:endParaRPr dirty="0"/>
          </a:p>
        </p:txBody>
      </p:sp>
      <p:sp>
        <p:nvSpPr>
          <p:cNvPr id="216" name="Google Shape;216;g3527b7b20db_2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527b7b20db_0_6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527b7b20db_0_64: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r>
              <a:rPr lang="en-US" b="1" dirty="0"/>
              <a:t>Facilitator Narration: </a:t>
            </a:r>
            <a:r>
              <a:rPr lang="en-US" dirty="0"/>
              <a:t>These discrete word recognition skills can be measured and students’ accuracy and automaticity growth monitored using a universal screening assessment. </a:t>
            </a:r>
            <a:endParaRPr dirty="0"/>
          </a:p>
          <a:p>
            <a:pPr marL="457200" lvl="0" indent="-317500" algn="l" rtl="0">
              <a:spcBef>
                <a:spcPts val="0"/>
              </a:spcBef>
              <a:spcAft>
                <a:spcPts val="0"/>
              </a:spcAft>
              <a:buSzPts val="1400"/>
              <a:buChar char="●"/>
            </a:pPr>
            <a:r>
              <a:rPr lang="en-US" i="1" dirty="0">
                <a:highlight>
                  <a:srgbClr val="00FFFF"/>
                </a:highlight>
              </a:rPr>
              <a:t>Phonological awareness</a:t>
            </a:r>
            <a:r>
              <a:rPr lang="en-US" dirty="0"/>
              <a:t> is typically assessed through a measure of </a:t>
            </a:r>
            <a:r>
              <a:rPr lang="en-US" i="1" dirty="0"/>
              <a:t>phoneme segmentation fluency</a:t>
            </a:r>
            <a:r>
              <a:rPr lang="en-US" dirty="0"/>
              <a:t>, which determines the student’s ability to accurately and automatically segment the sound in words. </a:t>
            </a:r>
            <a:endParaRPr dirty="0"/>
          </a:p>
          <a:p>
            <a:pPr marL="457200" lvl="0" indent="-317500" algn="l" rtl="0">
              <a:spcBef>
                <a:spcPts val="0"/>
              </a:spcBef>
              <a:spcAft>
                <a:spcPts val="0"/>
              </a:spcAft>
              <a:buSzPts val="1400"/>
              <a:buChar char="●"/>
            </a:pPr>
            <a:r>
              <a:rPr lang="en-US" i="1" dirty="0">
                <a:highlight>
                  <a:srgbClr val="00FFFF"/>
                </a:highlight>
              </a:rPr>
              <a:t>Decoding</a:t>
            </a:r>
            <a:r>
              <a:rPr lang="en-US" dirty="0"/>
              <a:t> is typically assessed through a measure of </a:t>
            </a:r>
            <a:r>
              <a:rPr lang="en-US" i="1" dirty="0"/>
              <a:t>nonsense word fluency</a:t>
            </a:r>
            <a:r>
              <a:rPr lang="en-US" dirty="0"/>
              <a:t>, which determines the student’s ability to accurately apply phoneme-grapheme correspondence, or correct letter sounds, when reading made-up words as well as their ability to automatically blend those sounds together to read the whole word. </a:t>
            </a:r>
            <a:endParaRPr dirty="0"/>
          </a:p>
          <a:p>
            <a:pPr marL="457200" lvl="0" indent="-317500" algn="l" rtl="0">
              <a:spcBef>
                <a:spcPts val="0"/>
              </a:spcBef>
              <a:spcAft>
                <a:spcPts val="0"/>
              </a:spcAft>
              <a:buSzPts val="1400"/>
              <a:buChar char="●"/>
            </a:pPr>
            <a:r>
              <a:rPr lang="en-US" dirty="0"/>
              <a:t>And </a:t>
            </a:r>
            <a:r>
              <a:rPr lang="en-US" i="1" dirty="0">
                <a:highlight>
                  <a:srgbClr val="00FFFF"/>
                </a:highlight>
              </a:rPr>
              <a:t>sight recognition</a:t>
            </a:r>
            <a:r>
              <a:rPr lang="en-US" dirty="0"/>
              <a:t> is typically assessed through a measure of word reading fluency, which determines the student’s ability to accurately and automatically read a list of real words. </a:t>
            </a:r>
            <a:endParaRPr dirty="0"/>
          </a:p>
        </p:txBody>
      </p:sp>
      <p:sp>
        <p:nvSpPr>
          <p:cNvPr id="278" name="Google Shape;278;g3527b7b20db_0_64: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527b7b20db_6_0:notes"/>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15000"/>
              </a:lnSpc>
              <a:spcBef>
                <a:spcPts val="0"/>
              </a:spcBef>
              <a:spcAft>
                <a:spcPts val="0"/>
              </a:spcAft>
              <a:buSzPts val="1100"/>
              <a:buNone/>
            </a:pPr>
            <a:r>
              <a:rPr lang="en-US" b="1"/>
              <a:t>Facilitator Narration: </a:t>
            </a:r>
            <a:r>
              <a:rPr lang="en-US" sz="1100">
                <a:latin typeface="Arial"/>
                <a:ea typeface="Arial"/>
                <a:cs typeface="Arial"/>
                <a:sym typeface="Arial"/>
              </a:rPr>
              <a:t>As instruction supports the growth of increasingly accurate and automatic word recognition skills, it should simultaneously be supporting the growth of </a:t>
            </a:r>
            <a:r>
              <a:rPr lang="en-US" sz="1100">
                <a:highlight>
                  <a:srgbClr val="00FFFF"/>
                </a:highlight>
                <a:latin typeface="Arial"/>
                <a:ea typeface="Arial"/>
                <a:cs typeface="Arial"/>
                <a:sym typeface="Arial"/>
              </a:rPr>
              <a:t>strategic language comprehension skills</a:t>
            </a:r>
            <a:r>
              <a:rPr lang="en-US" sz="1100">
                <a:latin typeface="Arial"/>
                <a:ea typeface="Arial"/>
                <a:cs typeface="Arial"/>
                <a:sym typeface="Arial"/>
              </a:rPr>
              <a:t> in order to support students in their ability to read connected text with proper expression to support their reading comprehension.</a:t>
            </a:r>
            <a:endParaRPr sz="1100">
              <a:latin typeface="Arial"/>
              <a:ea typeface="Arial"/>
              <a:cs typeface="Arial"/>
              <a:sym typeface="Arial"/>
            </a:endParaRPr>
          </a:p>
        </p:txBody>
      </p:sp>
      <p:sp>
        <p:nvSpPr>
          <p:cNvPr id="293" name="Google Shape;293;g3527b7b20db_6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a:extLst>
            <a:ext uri="{FF2B5EF4-FFF2-40B4-BE49-F238E27FC236}">
              <a16:creationId xmlns:a16="http://schemas.microsoft.com/office/drawing/2014/main" id="{B663D78D-B3CF-A57A-9331-B9D7448768D7}"/>
            </a:ext>
          </a:extLst>
        </p:cNvPr>
        <p:cNvGrpSpPr/>
        <p:nvPr/>
      </p:nvGrpSpPr>
      <p:grpSpPr>
        <a:xfrm>
          <a:off x="0" y="0"/>
          <a:ext cx="0" cy="0"/>
          <a:chOff x="0" y="0"/>
          <a:chExt cx="0" cy="0"/>
        </a:xfrm>
      </p:grpSpPr>
      <p:sp>
        <p:nvSpPr>
          <p:cNvPr id="313" name="Google Shape;313;g3527b7b20db_0_90:notes">
            <a:extLst>
              <a:ext uri="{FF2B5EF4-FFF2-40B4-BE49-F238E27FC236}">
                <a16:creationId xmlns:a16="http://schemas.microsoft.com/office/drawing/2014/main" id="{F7D7E651-8E29-5AC5-3009-191E91E0C9E7}"/>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27b7b20db_0_90:notes">
            <a:extLst>
              <a:ext uri="{FF2B5EF4-FFF2-40B4-BE49-F238E27FC236}">
                <a16:creationId xmlns:a16="http://schemas.microsoft.com/office/drawing/2014/main" id="{1BF4A4A7-D543-EEAA-B9A5-FCFB7A6EB166}"/>
              </a:ext>
            </a:extLst>
          </p:cNvPr>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r>
              <a:rPr lang="en-US" b="1"/>
              <a:t>Facilitator Narration: </a:t>
            </a:r>
            <a:r>
              <a:rPr lang="en-US" sz="1100">
                <a:latin typeface="Arial"/>
                <a:ea typeface="Arial"/>
                <a:cs typeface="Arial"/>
                <a:sym typeface="Arial"/>
              </a:rPr>
              <a:t>This is the perfect time to pause and discuss The Simple View of Reading that was explained in the brief video included in the reminder email.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b="1">
                <a:latin typeface="Arial"/>
                <a:ea typeface="Arial"/>
                <a:cs typeface="Arial"/>
                <a:sym typeface="Arial"/>
              </a:rPr>
              <a:t>Question:</a:t>
            </a:r>
            <a:r>
              <a:rPr lang="en-US" sz="1100">
                <a:latin typeface="Arial"/>
                <a:ea typeface="Arial"/>
                <a:cs typeface="Arial"/>
                <a:sym typeface="Arial"/>
              </a:rPr>
              <a:t> In what ways do the Reading Rope and the equation in the Simple View of Reading represent reading fluency?</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i="1">
                <a:latin typeface="Arial"/>
                <a:ea typeface="Arial"/>
                <a:cs typeface="Arial"/>
                <a:sym typeface="Arial"/>
              </a:rPr>
              <a:t>Note to Facilitator:</a:t>
            </a:r>
            <a:r>
              <a:rPr lang="en-US" sz="1100">
                <a:latin typeface="Arial"/>
                <a:ea typeface="Arial"/>
                <a:cs typeface="Arial"/>
                <a:sym typeface="Arial"/>
              </a:rPr>
              <a:t> You might also consider watching the video together before launching into the discussion: </a:t>
            </a:r>
            <a:r>
              <a:rPr lang="en-US" sz="1100" u="sng">
                <a:solidFill>
                  <a:schemeClr val="hlink"/>
                </a:solidFill>
                <a:latin typeface="Arial"/>
                <a:ea typeface="Arial"/>
                <a:cs typeface="Arial"/>
                <a:sym typeface="Arial"/>
                <a:hlinkClick r:id="rId3"/>
              </a:rPr>
              <a:t>The Simple View of Reading</a:t>
            </a:r>
            <a:r>
              <a:rPr lang="en-US" sz="1100">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p:txBody>
      </p:sp>
      <p:sp>
        <p:nvSpPr>
          <p:cNvPr id="315" name="Google Shape;315;g3527b7b20db_0_90:notes">
            <a:extLst>
              <a:ext uri="{FF2B5EF4-FFF2-40B4-BE49-F238E27FC236}">
                <a16:creationId xmlns:a16="http://schemas.microsoft.com/office/drawing/2014/main" id="{3EDEBD2C-6849-0C1A-5D55-D8BBC5ACC6D4}"/>
              </a:ext>
            </a:extLst>
          </p:cNvPr>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2867525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527b7b20db_0_107:notes"/>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15000"/>
              </a:lnSpc>
              <a:spcBef>
                <a:spcPts val="0"/>
              </a:spcBef>
              <a:spcAft>
                <a:spcPts val="0"/>
              </a:spcAft>
              <a:buSzPts val="1100"/>
              <a:buNone/>
            </a:pPr>
            <a:r>
              <a:rPr lang="en-US" b="1"/>
              <a:t>Facilitator Narration: </a:t>
            </a:r>
            <a:r>
              <a:rPr lang="en-US" sz="1100">
                <a:latin typeface="Arial"/>
                <a:ea typeface="Arial"/>
                <a:cs typeface="Arial"/>
                <a:sym typeface="Arial"/>
              </a:rPr>
              <a:t>The multiplying effect of these factors (automatic word recognition and strategic language comprehension) described in the Simple View’s equation is equivalent to the braiding and twisting shown in Scarborough’s Reading Rope. Skilled reading is the result of fluent execution and coordination of word recognition and text comprehension. Let’s now discuss some instructional strategies that support fluent reading.</a:t>
            </a:r>
            <a:endParaRPr sz="1100">
              <a:latin typeface="Arial"/>
              <a:ea typeface="Arial"/>
              <a:cs typeface="Arial"/>
              <a:sym typeface="Arial"/>
            </a:endParaRPr>
          </a:p>
        </p:txBody>
      </p:sp>
      <p:sp>
        <p:nvSpPr>
          <p:cNvPr id="330" name="Google Shape;330;g3527b7b20db_0_10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527b7b20db_2_20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527b7b20db_2_202: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r>
              <a:rPr lang="en-US" b="1"/>
              <a:t>Facilitator Narration: </a:t>
            </a:r>
            <a:r>
              <a:rPr lang="en-US"/>
              <a:t>Structured Literacy programs introduce and reinforce the essential building blocks of word recognition in a carefully ordered scope and sequence that integrates the sounds (phonemes), letters (graphemes), and the phoneme-grapheme correspondences used for decoding and encoding words, as well as the introduction of frequently used irregular words. This scope and sequence ensures that students are cumulatively building their knowledge of these important skills.</a:t>
            </a:r>
            <a:endParaRPr/>
          </a:p>
        </p:txBody>
      </p:sp>
      <p:sp>
        <p:nvSpPr>
          <p:cNvPr id="353" name="Google Shape;353;g3527b7b20db_2_202: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27b7b20db_0_13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27b7b20db_0_135: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r>
              <a:rPr lang="en-US" b="1"/>
              <a:t>Facilitator Narration: </a:t>
            </a:r>
            <a:r>
              <a:rPr lang="en-US"/>
              <a:t>Word recognition automaticity also requires lots of distributed, repeated practice opportunities so that students can build skill accuracy and automaticity. For example, activities such as using </a:t>
            </a:r>
            <a:r>
              <a:rPr lang="en-US">
                <a:highlight>
                  <a:srgbClr val="00FFFF"/>
                </a:highlight>
              </a:rPr>
              <a:t>grapheme cards</a:t>
            </a:r>
            <a:r>
              <a:rPr lang="en-US"/>
              <a:t> for lesson reviews that require students to recall phoneme-grapheme correspondences. The teacher would show the grapheme cards and students would provide the names and sounds for the graphemes shown. At the word level, explicit blending instruction and lesson activities that involve students </a:t>
            </a:r>
            <a:r>
              <a:rPr lang="en-US">
                <a:highlight>
                  <a:srgbClr val="00FFFF"/>
                </a:highlight>
              </a:rPr>
              <a:t>reading lists</a:t>
            </a:r>
            <a:r>
              <a:rPr lang="en-US"/>
              <a:t> of words with newly taught correspondences and patterns are helpful for building accuracy, and once reasonable accuracy is reached a timed element can be added to help students build automaticity or a reasonable word reading rate.</a:t>
            </a:r>
            <a:endParaRPr/>
          </a:p>
        </p:txBody>
      </p:sp>
      <p:sp>
        <p:nvSpPr>
          <p:cNvPr id="363" name="Google Shape;363;g3527b7b20db_0_135: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a:extLst>
            <a:ext uri="{FF2B5EF4-FFF2-40B4-BE49-F238E27FC236}">
              <a16:creationId xmlns:a16="http://schemas.microsoft.com/office/drawing/2014/main" id="{34FAB396-6FE5-680D-B7A1-20C8B7103B32}"/>
            </a:ext>
          </a:extLst>
        </p:cNvPr>
        <p:cNvGrpSpPr/>
        <p:nvPr/>
      </p:nvGrpSpPr>
      <p:grpSpPr>
        <a:xfrm>
          <a:off x="0" y="0"/>
          <a:ext cx="0" cy="0"/>
          <a:chOff x="0" y="0"/>
          <a:chExt cx="0" cy="0"/>
        </a:xfrm>
      </p:grpSpPr>
      <p:sp>
        <p:nvSpPr>
          <p:cNvPr id="371" name="Google Shape;371;g3527b7b20db_0_154:notes">
            <a:extLst>
              <a:ext uri="{FF2B5EF4-FFF2-40B4-BE49-F238E27FC236}">
                <a16:creationId xmlns:a16="http://schemas.microsoft.com/office/drawing/2014/main" id="{E0DC17B7-BA8A-9632-E8CC-706A39F4FCE4}"/>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527b7b20db_0_154:notes">
            <a:extLst>
              <a:ext uri="{FF2B5EF4-FFF2-40B4-BE49-F238E27FC236}">
                <a16:creationId xmlns:a16="http://schemas.microsoft.com/office/drawing/2014/main" id="{9056B522-3E42-141B-E439-4F90A20D32E0}"/>
              </a:ext>
            </a:extLst>
          </p:cNvPr>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r>
              <a:rPr lang="en-US" b="1"/>
              <a:t>Facilitator Narration: </a:t>
            </a:r>
            <a:r>
              <a:rPr lang="en-US"/>
              <a:t>For example, activities such as using </a:t>
            </a:r>
            <a:r>
              <a:rPr lang="en-US">
                <a:highlight>
                  <a:srgbClr val="00FFFF"/>
                </a:highlight>
              </a:rPr>
              <a:t>grapheme cards</a:t>
            </a:r>
            <a:r>
              <a:rPr lang="en-US"/>
              <a:t> for lesson reviews that require students to recall phoneme-grapheme correspondences. The teacher would show the grapheme cards and students would provide the names and sounds for the graphemes shown. At the word level, explicit blending instruction and lesson activities that involve students </a:t>
            </a:r>
            <a:r>
              <a:rPr lang="en-US">
                <a:highlight>
                  <a:srgbClr val="00FFFF"/>
                </a:highlight>
              </a:rPr>
              <a:t>reading lists</a:t>
            </a:r>
            <a:r>
              <a:rPr lang="en-US"/>
              <a:t> of words with newly taught correspondences and patterns are helpful for building accuracy, and once reasonable accuracy is reached a timed element can be added to help students build automaticity or a reasonable word reading rate. Once students are reading connected text with reasonable word recognition accuracy, they can be provided </a:t>
            </a:r>
            <a:r>
              <a:rPr lang="en-US">
                <a:highlight>
                  <a:srgbClr val="00FFFF"/>
                </a:highlight>
              </a:rPr>
              <a:t>repeated reading practice</a:t>
            </a:r>
            <a:r>
              <a:rPr lang="en-US"/>
              <a:t>, graphing their reading rate progress from the first cold read to the next warn read to a final hot read. It is important to introduce students to appropriate texts for for building fluent reading in connected text. An appropriate text for fluency practice is one which is relatively easy for a student, meaning no more than 1 in 20 words would be difficult, meaning an established reader can read with 95% accuracy. For emerging or beginning readers, they should be able to read the text with closer to 97 or 98% accuracy.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373" name="Google Shape;373;g3527b7b20db_0_154:notes">
            <a:extLst>
              <a:ext uri="{FF2B5EF4-FFF2-40B4-BE49-F238E27FC236}">
                <a16:creationId xmlns:a16="http://schemas.microsoft.com/office/drawing/2014/main" id="{42A393BD-2EE4-47A1-4A76-E9F5D0150489}"/>
              </a:ext>
            </a:extLst>
          </p:cNvPr>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extLst>
      <p:ext uri="{BB962C8B-B14F-4D97-AF65-F5344CB8AC3E}">
        <p14:creationId xmlns:p14="http://schemas.microsoft.com/office/powerpoint/2010/main" val="2475711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527b7b20db_0_18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527b7b20db_0_180: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r>
              <a:rPr lang="en-US" b="1"/>
              <a:t>Facilitator Narration: </a:t>
            </a:r>
            <a:r>
              <a:rPr lang="en-US"/>
              <a:t>In support of simultaneous language comprehension development, students should also be introduced to more complex connected texts with teacher support. As students listen to read alouds and learn about various sentence structures, they build their ability to group words into grammatical phrases to promote proper intonation and prosody. Reading with expression is another important part of reading fluency. At the sentence level, teachers can show students how to practice scooping words into phrases as needed to support mean-making. </a:t>
            </a:r>
            <a:br>
              <a:rPr lang="en-US"/>
            </a:br>
            <a:br>
              <a:rPr lang="en-US"/>
            </a:br>
            <a:r>
              <a:rPr lang="en-US"/>
              <a:t>And finally that bridge into reading comprehension requires that students read widely!  Teachers can support and encourage wide reading using a variety of texts using both structured reading experiences and independent reading experiences. Teachers can even encourage students to read texts on similar topics, to capitalize on shared vocabulary words and themes. </a:t>
            </a:r>
            <a:endParaRPr/>
          </a:p>
          <a:p>
            <a:pPr marL="0" lvl="0" indent="0" algn="l" rtl="0">
              <a:spcBef>
                <a:spcPts val="0"/>
              </a:spcBef>
              <a:spcAft>
                <a:spcPts val="0"/>
              </a:spcAft>
              <a:buNone/>
            </a:pPr>
            <a:endParaRPr/>
          </a:p>
          <a:p>
            <a:pPr marL="0" lvl="0" indent="0" algn="l" rtl="0">
              <a:spcBef>
                <a:spcPts val="0"/>
              </a:spcBef>
              <a:spcAft>
                <a:spcPts val="0"/>
              </a:spcAft>
              <a:buNone/>
            </a:pPr>
            <a:r>
              <a:rPr lang="en-US" b="1"/>
              <a:t>Activity (10-15 min):</a:t>
            </a:r>
            <a:r>
              <a:rPr lang="en-US"/>
              <a:t> Distribute copies of the supplemental resource from Student Achievement Partners titled </a:t>
            </a:r>
            <a:r>
              <a:rPr lang="en-US" i="1"/>
              <a:t>Weekly 5 Day Reading Practice Routine for Fluency</a:t>
            </a:r>
            <a:r>
              <a:rPr lang="en-US"/>
              <a:t> to all community members. Ask community members to pair off and review the routine. </a:t>
            </a:r>
            <a:endParaRPr/>
          </a:p>
          <a:p>
            <a:pPr marL="0" lvl="0" indent="0" algn="l" rtl="0">
              <a:spcBef>
                <a:spcPts val="0"/>
              </a:spcBef>
              <a:spcAft>
                <a:spcPts val="0"/>
              </a:spcAft>
              <a:buNone/>
            </a:pPr>
            <a:endParaRPr/>
          </a:p>
          <a:p>
            <a:pPr marL="0" lvl="0" indent="0" algn="l" rtl="0">
              <a:spcBef>
                <a:spcPts val="0"/>
              </a:spcBef>
              <a:spcAft>
                <a:spcPts val="0"/>
              </a:spcAft>
              <a:buNone/>
            </a:pPr>
            <a:r>
              <a:rPr lang="en-US"/>
              <a:t>Prompt with questions as needed:</a:t>
            </a:r>
            <a:endParaRPr/>
          </a:p>
          <a:p>
            <a:pPr marL="457200" lvl="0" indent="-317500" algn="l" rtl="0">
              <a:spcBef>
                <a:spcPts val="0"/>
              </a:spcBef>
              <a:spcAft>
                <a:spcPts val="0"/>
              </a:spcAft>
              <a:buSzPts val="1400"/>
              <a:buChar char="●"/>
            </a:pPr>
            <a:r>
              <a:rPr lang="en-US"/>
              <a:t>What did you notice about the instructional routine? </a:t>
            </a:r>
            <a:endParaRPr/>
          </a:p>
          <a:p>
            <a:pPr marL="457200" lvl="0" indent="-317500" algn="l" rtl="0">
              <a:spcBef>
                <a:spcPts val="0"/>
              </a:spcBef>
              <a:spcAft>
                <a:spcPts val="0"/>
              </a:spcAft>
              <a:buSzPts val="1400"/>
              <a:buChar char="●"/>
            </a:pPr>
            <a:r>
              <a:rPr lang="en-US"/>
              <a:t>Does our current reading program have a similar routine for integrating repeated oral readings?</a:t>
            </a:r>
            <a:endParaRPr/>
          </a:p>
          <a:p>
            <a:pPr marL="457200" lvl="0" indent="-317500" algn="l" rtl="0">
              <a:spcBef>
                <a:spcPts val="0"/>
              </a:spcBef>
              <a:spcAft>
                <a:spcPts val="0"/>
              </a:spcAft>
              <a:buSzPts val="1400"/>
              <a:buChar char="●"/>
            </a:pPr>
            <a:r>
              <a:rPr lang="en-US"/>
              <a:t>How can this new routine be implemented to improve our current reading program or to help better coordinate existing programs already in use?</a:t>
            </a:r>
            <a:endParaRPr/>
          </a:p>
          <a:p>
            <a:pPr marL="457200" lvl="0" indent="-317500" algn="l" rtl="0">
              <a:spcBef>
                <a:spcPts val="0"/>
              </a:spcBef>
              <a:spcAft>
                <a:spcPts val="0"/>
              </a:spcAft>
              <a:buSzPts val="1400"/>
              <a:buChar char="●"/>
            </a:pPr>
            <a:r>
              <a:rPr lang="en-US"/>
              <a:t>For younger students, does our current program offer enough fluency practice at the word level to support students word recognition skill development?</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391" name="Google Shape;391;g3527b7b20db_0_180: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527b7b20db_2_20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3527b7b20db_2_209: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t>Facilitator Narration: </a:t>
            </a:r>
            <a:r>
              <a:rPr lang="en-US"/>
              <a:t>These strategies used to build reading fluency also support the development of spoken English for multilingual learners. As students work on reading texts with accuracy, speed, and expression, they become more familiar with the tone, phrasing, and accent patterns of English speech. This practice also helps them build vocabulary, which strengthens their oral fluency and improves both their reading and listening comprehension. Students with disabilities benefit from the distributed skill practice targeting both skill accuracy and automaticity.</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b="1"/>
              <a:t>Optional Question: </a:t>
            </a:r>
            <a:r>
              <a:rPr lang="en-US"/>
              <a:t>Describe how instruction designed to build fluency supports all students - those with language differences as well as those with disabilities? </a:t>
            </a:r>
            <a:endParaRPr/>
          </a:p>
          <a:p>
            <a:pPr marL="0" lvl="0" indent="0" algn="l" rtl="0">
              <a:lnSpc>
                <a:spcPct val="115000"/>
              </a:lnSpc>
              <a:spcBef>
                <a:spcPts val="0"/>
              </a:spcBef>
              <a:spcAft>
                <a:spcPts val="0"/>
              </a:spcAft>
              <a:buNone/>
            </a:pPr>
            <a:endParaRPr/>
          </a:p>
        </p:txBody>
      </p:sp>
      <p:sp>
        <p:nvSpPr>
          <p:cNvPr id="401" name="Google Shape;401;g3527b7b20db_2_209: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527b7b20db_2_21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527b7b20db_2_215: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r>
              <a:rPr lang="en-US" b="1" dirty="0"/>
              <a:t>Facilitator Narration: </a:t>
            </a:r>
            <a:r>
              <a:rPr lang="en-US" dirty="0"/>
              <a:t>This brings us to the end of our session today! If you are interested to learn more about reading fluency, keep an eye out for the NJ Department of Education’s upcoming free SISEP online learning modules.</a:t>
            </a:r>
            <a:endParaRPr dirty="0"/>
          </a:p>
        </p:txBody>
      </p:sp>
      <p:sp>
        <p:nvSpPr>
          <p:cNvPr id="409" name="Google Shape;409;g3527b7b20db_2_215: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4FE13C14-8F94-AFF9-A036-0F06A6393D9D}"/>
            </a:ext>
          </a:extLst>
        </p:cNvPr>
        <p:cNvGrpSpPr/>
        <p:nvPr/>
      </p:nvGrpSpPr>
      <p:grpSpPr>
        <a:xfrm>
          <a:off x="0" y="0"/>
          <a:ext cx="0" cy="0"/>
          <a:chOff x="0" y="0"/>
          <a:chExt cx="0" cy="0"/>
        </a:xfrm>
      </p:grpSpPr>
      <p:sp>
        <p:nvSpPr>
          <p:cNvPr id="122" name="Google Shape;122;p2:notes">
            <a:extLst>
              <a:ext uri="{FF2B5EF4-FFF2-40B4-BE49-F238E27FC236}">
                <a16:creationId xmlns:a16="http://schemas.microsoft.com/office/drawing/2014/main" id="{E8D7AEA6-51E4-4298-2A59-9434DF77EB01}"/>
              </a:ext>
            </a:extLst>
          </p:cNvPr>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15000"/>
              </a:lnSpc>
              <a:spcBef>
                <a:spcPts val="0"/>
              </a:spcBef>
              <a:spcAft>
                <a:spcPts val="0"/>
              </a:spcAft>
              <a:buSzPts val="1100"/>
              <a:buNone/>
            </a:pPr>
            <a:r>
              <a:rPr lang="en-US" sz="1100" b="1" dirty="0">
                <a:latin typeface="Arial"/>
                <a:ea typeface="Arial"/>
                <a:cs typeface="Arial"/>
                <a:sym typeface="Arial"/>
              </a:rPr>
              <a:t>Facilitator Narration: </a:t>
            </a:r>
            <a:r>
              <a:rPr lang="en-US" sz="1100" dirty="0">
                <a:latin typeface="Arial"/>
                <a:ea typeface="Arial"/>
                <a:cs typeface="Arial"/>
                <a:sym typeface="Arial"/>
              </a:rPr>
              <a:t>Grounding our session once again in Scarborough’s Reading Rope, today we will get started with a short discussion of </a:t>
            </a:r>
            <a:r>
              <a:rPr lang="en-US" sz="1100" b="1" dirty="0">
                <a:latin typeface="Arial"/>
                <a:ea typeface="Arial"/>
                <a:cs typeface="Arial"/>
                <a:sym typeface="Arial"/>
              </a:rPr>
              <a:t>sight recognition</a:t>
            </a:r>
            <a:r>
              <a:rPr lang="en-US" sz="1100" dirty="0">
                <a:latin typeface="Arial"/>
                <a:ea typeface="Arial"/>
                <a:cs typeface="Arial"/>
                <a:sym typeface="Arial"/>
              </a:rPr>
              <a:t>. </a:t>
            </a:r>
          </a:p>
        </p:txBody>
      </p:sp>
      <p:sp>
        <p:nvSpPr>
          <p:cNvPr id="123" name="Google Shape;123;p2:notes">
            <a:extLst>
              <a:ext uri="{FF2B5EF4-FFF2-40B4-BE49-F238E27FC236}">
                <a16:creationId xmlns:a16="http://schemas.microsoft.com/office/drawing/2014/main" id="{C29CF321-EEAF-A994-771A-44C4AB458D2A}"/>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1103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527b7b20db_2_22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g3527b7b20db_2_223:notes"/>
          <p:cNvSpPr txBox="1">
            <a:spLocks noGrp="1"/>
          </p:cNvSpPr>
          <p:nvPr>
            <p:ph type="body" idx="1"/>
          </p:nvPr>
        </p:nvSpPr>
        <p:spPr>
          <a:xfrm>
            <a:off x="702310" y="4480004"/>
            <a:ext cx="5618480" cy="3665611"/>
          </a:xfrm>
          <a:prstGeom prst="rect">
            <a:avLst/>
          </a:prstGeom>
          <a:noFill/>
          <a:ln>
            <a:noFill/>
          </a:ln>
        </p:spPr>
        <p:txBody>
          <a:bodyPr spcFirstLastPara="1" wrap="square" lIns="93300" tIns="46625" rIns="93300" bIns="46625" anchor="t" anchorCtr="0">
            <a:noAutofit/>
          </a:bodyPr>
          <a:lstStyle/>
          <a:p>
            <a:pPr marL="0" lvl="0" indent="0" algn="l" rtl="0">
              <a:lnSpc>
                <a:spcPct val="115000"/>
              </a:lnSpc>
              <a:spcBef>
                <a:spcPts val="0"/>
              </a:spcBef>
              <a:spcAft>
                <a:spcPts val="0"/>
              </a:spcAft>
              <a:buSzPts val="1400"/>
              <a:buNone/>
            </a:pPr>
            <a:r>
              <a:rPr lang="en-US" b="1"/>
              <a:t>Facilitator Narration: </a:t>
            </a:r>
            <a:r>
              <a:rPr lang="en-US"/>
              <a:t>Up next is Session 4 Background Knowledge. This PLC session will focus on best practices in building, activating, and connecting to student’s prior knowledge before and during reading to enhance comprehension. We will meet on [add date and time]. See you then!</a:t>
            </a:r>
            <a:endParaRPr/>
          </a:p>
        </p:txBody>
      </p:sp>
      <p:sp>
        <p:nvSpPr>
          <p:cNvPr id="418" name="Google Shape;418;g3527b7b20db_2_223:notes"/>
          <p:cNvSpPr txBox="1">
            <a:spLocks noGrp="1"/>
          </p:cNvSpPr>
          <p:nvPr>
            <p:ph type="sldNum" idx="12"/>
          </p:nvPr>
        </p:nvSpPr>
        <p:spPr>
          <a:xfrm>
            <a:off x="3978132" y="8842029"/>
            <a:ext cx="3043343" cy="466982"/>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52f3e56583_2_10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g352f3e56583_2_100:notes"/>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425" name="Google Shape;425;g352f3e56583_2_100: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3</a:t>
            </a:fld>
            <a:endParaRPr lang="en-US"/>
          </a:p>
        </p:txBody>
      </p:sp>
    </p:spTree>
    <p:extLst>
      <p:ext uri="{BB962C8B-B14F-4D97-AF65-F5344CB8AC3E}">
        <p14:creationId xmlns:p14="http://schemas.microsoft.com/office/powerpoint/2010/main" val="875321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27b7b20db_2_1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27b7b20db_2_116: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r>
              <a:rPr lang="en-US" b="1" dirty="0"/>
              <a:t>Facilitator Narration:  </a:t>
            </a:r>
            <a:r>
              <a:rPr lang="en-US" dirty="0"/>
              <a:t>Over time, as students receive explicit phonics instruction and lots of guided and independent practice in decoding and spelling words they begin to recognize words in print without having to consciously sound them out or think about their structure. This ability to instantly recognize familiar words is referred to as sight recognition. </a:t>
            </a:r>
            <a:br>
              <a:rPr lang="en-US" dirty="0"/>
            </a:br>
            <a:br>
              <a:rPr lang="en-US" dirty="0"/>
            </a:br>
            <a:r>
              <a:rPr lang="en-US" dirty="0">
                <a:highlight>
                  <a:srgbClr val="00FFFF"/>
                </a:highlight>
              </a:rPr>
              <a:t>Orthographic mapping</a:t>
            </a:r>
            <a:r>
              <a:rPr lang="en-US" dirty="0"/>
              <a:t> is the mental process in the brain through which a word’s orthographic or written form is linked to its phonological or spoken form and its meaning.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dirty="0">
                <a:highlight>
                  <a:srgbClr val="00FFFF"/>
                </a:highlight>
              </a:rPr>
              <a:t>As students’</a:t>
            </a:r>
            <a:r>
              <a:rPr lang="en-US" dirty="0"/>
              <a:t> decoding and encoding skills become more automatic, reading networks have formed that are more direct routes (note the turquoise arrow representing the neuronal network in the reading brain) that allow the reader to instantly recognize (on sight) the meaning of the words they read because the word’s pronunciation, spelling and meaning have been bound together and stored in long term memory for efficient retrieval when reading and spelling.</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Phonics and word analysis instruction focus on teaching students about the correspondences and spelling patterns through a cumulative scope and sequence beginning with the most common correspondences and patterns and moving toward those that are less common and more complex. </a:t>
            </a:r>
            <a:endParaRPr dirty="0"/>
          </a:p>
        </p:txBody>
      </p:sp>
      <p:sp>
        <p:nvSpPr>
          <p:cNvPr id="234" name="Google Shape;234;g3527b7b20db_2_116: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148" name="Google Shape;148;p5: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a:extLst>
            <a:ext uri="{FF2B5EF4-FFF2-40B4-BE49-F238E27FC236}">
              <a16:creationId xmlns:a16="http://schemas.microsoft.com/office/drawing/2014/main" id="{813B601A-45A7-95EC-DF48-842AEF8710E1}"/>
            </a:ext>
          </a:extLst>
        </p:cNvPr>
        <p:cNvGrpSpPr/>
        <p:nvPr/>
      </p:nvGrpSpPr>
      <p:grpSpPr>
        <a:xfrm>
          <a:off x="0" y="0"/>
          <a:ext cx="0" cy="0"/>
          <a:chOff x="0" y="0"/>
          <a:chExt cx="0" cy="0"/>
        </a:xfrm>
      </p:grpSpPr>
      <p:sp>
        <p:nvSpPr>
          <p:cNvPr id="232" name="Google Shape;232;g3527b7b20db_2_116:notes">
            <a:extLst>
              <a:ext uri="{FF2B5EF4-FFF2-40B4-BE49-F238E27FC236}">
                <a16:creationId xmlns:a16="http://schemas.microsoft.com/office/drawing/2014/main" id="{CE3A476A-DCD1-7492-9EAD-6DEF86E5F09F}"/>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27b7b20db_2_116:notes">
            <a:extLst>
              <a:ext uri="{FF2B5EF4-FFF2-40B4-BE49-F238E27FC236}">
                <a16:creationId xmlns:a16="http://schemas.microsoft.com/office/drawing/2014/main" id="{298E3045-634D-0D73-5154-C85BD5C0DC6F}"/>
              </a:ext>
            </a:extLst>
          </p:cNvPr>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endParaRPr dirty="0"/>
          </a:p>
        </p:txBody>
      </p:sp>
      <p:sp>
        <p:nvSpPr>
          <p:cNvPr id="234" name="Google Shape;234;g3527b7b20db_2_116:notes">
            <a:extLst>
              <a:ext uri="{FF2B5EF4-FFF2-40B4-BE49-F238E27FC236}">
                <a16:creationId xmlns:a16="http://schemas.microsoft.com/office/drawing/2014/main" id="{711ED98C-F00F-2DBA-D647-5E8224E64913}"/>
              </a:ext>
            </a:extLst>
          </p:cNvPr>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84078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527b7b20db_2_18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527b7b20db_2_181: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Clr>
                <a:schemeClr val="dk1"/>
              </a:buClr>
              <a:buSzPts val="1100"/>
              <a:buFont typeface="Arial"/>
              <a:buNone/>
            </a:pPr>
            <a:r>
              <a:rPr lang="en-US" b="1"/>
              <a:t>Facilitator Narration: </a:t>
            </a:r>
            <a:r>
              <a:rPr lang="en-US"/>
              <a:t>It is important to understand, however, that ALL words including those that may contain irregular or unusual correspondences or patterns must be analyzed so that they can be similarly orthographically mapped into memory. Let’s watch this brief video demonstrating a phoneme-grapheme mapping routine for irregular words.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[Click red button to play video </a:t>
            </a:r>
            <a:r>
              <a:rPr lang="en-US" b="1"/>
              <a:t>PLC Series Video - Phoneme-Grapheme Mapping: Irregular Words</a:t>
            </a:r>
            <a:r>
              <a:rPr lang="en-US"/>
              <a:t>]</a:t>
            </a:r>
            <a:endParaRPr/>
          </a:p>
        </p:txBody>
      </p:sp>
      <p:sp>
        <p:nvSpPr>
          <p:cNvPr id="251" name="Google Shape;251;g3527b7b20db_2_181: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527b7b20db_0_4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527b7b20db_0_47: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r>
              <a:rPr lang="en-US" b="1"/>
              <a:t>Facilitator Narration: </a:t>
            </a:r>
            <a:r>
              <a:rPr lang="en-US"/>
              <a:t>As students’ word recognition skills (phonemic awareness, decoding, and sight recognition) become more and more automatic over time, they are building oral reading accuracy and automaticity at the word level.</a:t>
            </a:r>
            <a:endParaRPr/>
          </a:p>
        </p:txBody>
      </p:sp>
      <p:sp>
        <p:nvSpPr>
          <p:cNvPr id="259" name="Google Shape;259;g3527b7b20db_0_47: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27b7b20db_2_18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27b7b20db_2_188: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r>
              <a:rPr lang="en-US" b="1"/>
              <a:t>Facilitator Narration: </a:t>
            </a:r>
            <a:r>
              <a:rPr lang="en-US"/>
              <a:t>Researchers Hasbrouck and Glaser define fluency as reasonably </a:t>
            </a:r>
            <a:r>
              <a:rPr lang="en-US" i="1">
                <a:highlight>
                  <a:srgbClr val="00FFFF"/>
                </a:highlight>
              </a:rPr>
              <a:t>accurate</a:t>
            </a:r>
            <a:r>
              <a:rPr lang="en-US"/>
              <a:t> reading, at an </a:t>
            </a:r>
            <a:r>
              <a:rPr lang="en-US" i="1">
                <a:highlight>
                  <a:srgbClr val="00FFFF"/>
                </a:highlight>
              </a:rPr>
              <a:t>appropriate rate</a:t>
            </a:r>
            <a:r>
              <a:rPr lang="en-US"/>
              <a:t>, with </a:t>
            </a:r>
            <a:r>
              <a:rPr lang="en-US" i="1">
                <a:highlight>
                  <a:srgbClr val="00FFFF"/>
                </a:highlight>
              </a:rPr>
              <a:t>suitable expression</a:t>
            </a:r>
            <a:r>
              <a:rPr lang="en-US"/>
              <a:t>, that leads to accurate and deep comprehension and motivation to read.</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69" name="Google Shape;269;g3527b7b20db_2_188: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_TItl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0" y="2037850"/>
            <a:ext cx="12191999" cy="1282447"/>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6E2405"/>
              </a:buClr>
              <a:buSzPts val="5400"/>
              <a:buFont typeface="Palatino Linotype"/>
              <a:buNone/>
              <a:defRPr sz="5400" b="1" i="0" u="none" strike="noStrike" cap="none">
                <a:solidFill>
                  <a:srgbClr val="6E2405"/>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
          <p:cNvSpPr txBox="1">
            <a:spLocks noGrp="1"/>
          </p:cNvSpPr>
          <p:nvPr>
            <p:ph type="subTitle" idx="1"/>
          </p:nvPr>
        </p:nvSpPr>
        <p:spPr>
          <a:xfrm>
            <a:off x="1" y="3654080"/>
            <a:ext cx="12191998" cy="2198080"/>
          </a:xfrm>
          <a:prstGeom prst="rect">
            <a:avLst/>
          </a:prstGeom>
          <a:noFill/>
          <a:ln>
            <a:noFill/>
          </a:ln>
        </p:spPr>
        <p:txBody>
          <a:bodyPr spcFirstLastPara="1" wrap="square" lIns="91425" tIns="45700" rIns="91425" bIns="45700" anchor="t" anchorCtr="0">
            <a:normAutofit/>
          </a:bodyPr>
          <a:lstStyle>
            <a:lvl1pPr lvl="0" algn="ctr">
              <a:lnSpc>
                <a:spcPct val="108000"/>
              </a:lnSpc>
              <a:spcBef>
                <a:spcPts val="1000"/>
              </a:spcBef>
              <a:spcAft>
                <a:spcPts val="0"/>
              </a:spcAft>
              <a:buClr>
                <a:schemeClr val="dk1"/>
              </a:buClr>
              <a:buSzPts val="2800"/>
              <a:buNone/>
              <a:defRPr sz="2800"/>
            </a:lvl1pPr>
            <a:lvl2pPr lvl="1" algn="ctr">
              <a:lnSpc>
                <a:spcPct val="108000"/>
              </a:lnSpc>
              <a:spcBef>
                <a:spcPts val="1400"/>
              </a:spcBef>
              <a:spcAft>
                <a:spcPts val="0"/>
              </a:spcAft>
              <a:buClr>
                <a:schemeClr val="dk1"/>
              </a:buClr>
              <a:buSzPts val="1500"/>
              <a:buNone/>
              <a:defRPr sz="1500"/>
            </a:lvl2pPr>
            <a:lvl3pPr lvl="2" algn="ctr">
              <a:lnSpc>
                <a:spcPct val="108000"/>
              </a:lnSpc>
              <a:spcBef>
                <a:spcPts val="1400"/>
              </a:spcBef>
              <a:spcAft>
                <a:spcPts val="0"/>
              </a:spcAft>
              <a:buClr>
                <a:schemeClr val="dk1"/>
              </a:buClr>
              <a:buSzPts val="1350"/>
              <a:buNone/>
              <a:defRPr sz="1350"/>
            </a:lvl3pPr>
            <a:lvl4pPr lvl="3" algn="ctr">
              <a:lnSpc>
                <a:spcPct val="108000"/>
              </a:lnSpc>
              <a:spcBef>
                <a:spcPts val="1400"/>
              </a:spcBef>
              <a:spcAft>
                <a:spcPts val="0"/>
              </a:spcAft>
              <a:buClr>
                <a:schemeClr val="dk1"/>
              </a:buClr>
              <a:buSzPts val="1200"/>
              <a:buNone/>
              <a:defRPr sz="1200"/>
            </a:lvl4pPr>
            <a:lvl5pPr lvl="4" algn="ctr">
              <a:lnSpc>
                <a:spcPct val="108000"/>
              </a:lnSpc>
              <a:spcBef>
                <a:spcPts val="1400"/>
              </a:spcBef>
              <a:spcAft>
                <a:spcPts val="0"/>
              </a:spcAft>
              <a:buClr>
                <a:schemeClr val="dk1"/>
              </a:buClr>
              <a:buSzPts val="1200"/>
              <a:buNone/>
              <a:defRPr sz="1200"/>
            </a:lvl5pPr>
            <a:lvl6pPr lvl="5" algn="ctr">
              <a:lnSpc>
                <a:spcPct val="90000"/>
              </a:lnSpc>
              <a:spcBef>
                <a:spcPts val="14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_Content_Subtitles">
  <p:cSld name="1_Two_Content_Subtitles">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body" idx="1"/>
          </p:nvPr>
        </p:nvSpPr>
        <p:spPr>
          <a:xfrm>
            <a:off x="146291" y="1138548"/>
            <a:ext cx="11890271" cy="823912"/>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12"/>
          <p:cNvSpPr txBox="1">
            <a:spLocks noGrp="1"/>
          </p:cNvSpPr>
          <p:nvPr>
            <p:ph type="body" idx="2"/>
          </p:nvPr>
        </p:nvSpPr>
        <p:spPr>
          <a:xfrm>
            <a:off x="146292" y="1962460"/>
            <a:ext cx="11890272" cy="1433759"/>
          </a:xfrm>
          <a:prstGeom prst="rect">
            <a:avLst/>
          </a:prstGeom>
          <a:noFill/>
          <a:ln>
            <a:noFill/>
          </a:ln>
        </p:spPr>
        <p:txBody>
          <a:bodyPr spcFirstLastPara="1" wrap="square" lIns="91425" tIns="45700" rIns="91425"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2"/>
          <p:cNvSpPr txBox="1">
            <a:spLocks noGrp="1"/>
          </p:cNvSpPr>
          <p:nvPr>
            <p:ph type="body" idx="3"/>
          </p:nvPr>
        </p:nvSpPr>
        <p:spPr>
          <a:xfrm>
            <a:off x="146290" y="3603812"/>
            <a:ext cx="11890271" cy="823912"/>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12"/>
          <p:cNvSpPr txBox="1">
            <a:spLocks noGrp="1"/>
          </p:cNvSpPr>
          <p:nvPr>
            <p:ph type="body" idx="4"/>
          </p:nvPr>
        </p:nvSpPr>
        <p:spPr>
          <a:xfrm>
            <a:off x="155436" y="4439797"/>
            <a:ext cx="11890272" cy="1522429"/>
          </a:xfrm>
          <a:prstGeom prst="rect">
            <a:avLst/>
          </a:prstGeom>
          <a:noFill/>
          <a:ln>
            <a:noFill/>
          </a:ln>
        </p:spPr>
        <p:txBody>
          <a:bodyPr spcFirstLastPara="1" wrap="square" lIns="91425" tIns="45700" rIns="91425"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2"/>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_Content" preserve="1" userDrawn="1">
  <p:cSld name="Six_Conten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body" idx="1"/>
          </p:nvPr>
        </p:nvSpPr>
        <p:spPr>
          <a:xfrm>
            <a:off x="176269" y="1429017"/>
            <a:ext cx="3933817" cy="1999983"/>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9" name="Google Shape;79;p13"/>
          <p:cNvSpPr txBox="1">
            <a:spLocks noGrp="1"/>
          </p:cNvSpPr>
          <p:nvPr>
            <p:ph type="body" idx="2"/>
          </p:nvPr>
        </p:nvSpPr>
        <p:spPr>
          <a:xfrm>
            <a:off x="4195590" y="1429017"/>
            <a:ext cx="3572097" cy="1999983"/>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0" name="Google Shape;80;p13"/>
          <p:cNvSpPr txBox="1">
            <a:spLocks noGrp="1"/>
          </p:cNvSpPr>
          <p:nvPr>
            <p:ph type="body" idx="3"/>
          </p:nvPr>
        </p:nvSpPr>
        <p:spPr>
          <a:xfrm>
            <a:off x="7853191" y="1429017"/>
            <a:ext cx="3500784" cy="1999982"/>
          </a:xfrm>
          <a:prstGeom prst="rect">
            <a:avLst/>
          </a:prstGeom>
          <a:noFill/>
          <a:ln>
            <a:noFill/>
          </a:ln>
        </p:spPr>
        <p:txBody>
          <a:bodyPr spcFirstLastPara="1" wrap="square" lIns="91425" tIns="45700" rIns="82295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3"/>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
        <p:nvSpPr>
          <p:cNvPr id="2" name="Google Shape;78;p13">
            <a:extLst>
              <a:ext uri="{FF2B5EF4-FFF2-40B4-BE49-F238E27FC236}">
                <a16:creationId xmlns:a16="http://schemas.microsoft.com/office/drawing/2014/main" id="{ABAF2974-0138-D6B6-33F0-04B8DD7FCA24}"/>
              </a:ext>
            </a:extLst>
          </p:cNvPr>
          <p:cNvSpPr txBox="1">
            <a:spLocks noGrp="1"/>
          </p:cNvSpPr>
          <p:nvPr>
            <p:ph type="body" idx="13"/>
          </p:nvPr>
        </p:nvSpPr>
        <p:spPr>
          <a:xfrm>
            <a:off x="176269" y="3754786"/>
            <a:ext cx="3933817" cy="1999983"/>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 name="Google Shape;79;p13">
            <a:extLst>
              <a:ext uri="{FF2B5EF4-FFF2-40B4-BE49-F238E27FC236}">
                <a16:creationId xmlns:a16="http://schemas.microsoft.com/office/drawing/2014/main" id="{268A2D35-C370-3E4A-ADC6-D73FEDD693B6}"/>
              </a:ext>
            </a:extLst>
          </p:cNvPr>
          <p:cNvSpPr txBox="1">
            <a:spLocks noGrp="1"/>
          </p:cNvSpPr>
          <p:nvPr>
            <p:ph type="body" idx="14"/>
          </p:nvPr>
        </p:nvSpPr>
        <p:spPr>
          <a:xfrm>
            <a:off x="4195590" y="3754786"/>
            <a:ext cx="3572097" cy="1999983"/>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 name="Google Shape;80;p13">
            <a:extLst>
              <a:ext uri="{FF2B5EF4-FFF2-40B4-BE49-F238E27FC236}">
                <a16:creationId xmlns:a16="http://schemas.microsoft.com/office/drawing/2014/main" id="{237EF7A6-940D-38D7-F303-72D2025224F2}"/>
              </a:ext>
            </a:extLst>
          </p:cNvPr>
          <p:cNvSpPr txBox="1">
            <a:spLocks noGrp="1"/>
          </p:cNvSpPr>
          <p:nvPr>
            <p:ph type="body" idx="15"/>
          </p:nvPr>
        </p:nvSpPr>
        <p:spPr>
          <a:xfrm>
            <a:off x="7853191" y="3754786"/>
            <a:ext cx="3500784" cy="1999982"/>
          </a:xfrm>
          <a:prstGeom prst="rect">
            <a:avLst/>
          </a:prstGeom>
          <a:noFill/>
          <a:ln>
            <a:noFill/>
          </a:ln>
        </p:spPr>
        <p:txBody>
          <a:bodyPr spcFirstLastPara="1" wrap="square" lIns="91425" tIns="45700" rIns="82295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894853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_Content" preserve="1" userDrawn="1">
  <p:cSld name="2_Three_Content">
    <p:spTree>
      <p:nvGrpSpPr>
        <p:cNvPr id="1" name="Shape 76"/>
        <p:cNvGrpSpPr/>
        <p:nvPr/>
      </p:nvGrpSpPr>
      <p:grpSpPr>
        <a:xfrm>
          <a:off x="0" y="0"/>
          <a:ext cx="0" cy="0"/>
          <a:chOff x="0" y="0"/>
          <a:chExt cx="0" cy="0"/>
        </a:xfrm>
      </p:grpSpPr>
      <p:sp>
        <p:nvSpPr>
          <p:cNvPr id="77" name="Title"/>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 name="Content Placeholder 7">
            <a:extLst>
              <a:ext uri="{FF2B5EF4-FFF2-40B4-BE49-F238E27FC236}">
                <a16:creationId xmlns:a16="http://schemas.microsoft.com/office/drawing/2014/main" id="{F75C626C-ED22-3C72-6D7D-D4FFA546ED13}"/>
              </a:ext>
            </a:extLst>
          </p:cNvPr>
          <p:cNvSpPr>
            <a:spLocks noGrp="1"/>
          </p:cNvSpPr>
          <p:nvPr>
            <p:ph sz="quarter" idx="16"/>
          </p:nvPr>
        </p:nvSpPr>
        <p:spPr>
          <a:xfrm>
            <a:off x="176214" y="1155699"/>
            <a:ext cx="3130658" cy="3140727"/>
          </a:xfrm>
        </p:spPr>
        <p:txBody>
          <a:bodyPr/>
          <a:lstStyle>
            <a:lvl1pPr marL="0" indent="0">
              <a:buNone/>
              <a:defRPr/>
            </a:lvl1pPr>
          </a:lstStyle>
          <a:p>
            <a:pPr lvl="0"/>
            <a:endParaRPr lang="en-US" dirty="0"/>
          </a:p>
        </p:txBody>
      </p:sp>
      <p:sp>
        <p:nvSpPr>
          <p:cNvPr id="2" name="Text">
            <a:extLst>
              <a:ext uri="{FF2B5EF4-FFF2-40B4-BE49-F238E27FC236}">
                <a16:creationId xmlns:a16="http://schemas.microsoft.com/office/drawing/2014/main" id="{ABAF2974-0138-D6B6-33F0-04B8DD7FCA24}"/>
              </a:ext>
            </a:extLst>
          </p:cNvPr>
          <p:cNvSpPr txBox="1">
            <a:spLocks noGrp="1"/>
          </p:cNvSpPr>
          <p:nvPr>
            <p:ph type="body" idx="13"/>
          </p:nvPr>
        </p:nvSpPr>
        <p:spPr>
          <a:xfrm>
            <a:off x="176269" y="4521896"/>
            <a:ext cx="3130603" cy="1232873"/>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3" name="Content Placeholder 7">
            <a:extLst>
              <a:ext uri="{FF2B5EF4-FFF2-40B4-BE49-F238E27FC236}">
                <a16:creationId xmlns:a16="http://schemas.microsoft.com/office/drawing/2014/main" id="{D2EE82CC-7BF9-478C-D8BA-2AE244B81563}"/>
              </a:ext>
            </a:extLst>
          </p:cNvPr>
          <p:cNvSpPr>
            <a:spLocks noGrp="1"/>
          </p:cNvSpPr>
          <p:nvPr>
            <p:ph sz="quarter" idx="17"/>
          </p:nvPr>
        </p:nvSpPr>
        <p:spPr>
          <a:xfrm>
            <a:off x="4061371" y="1155699"/>
            <a:ext cx="3130658" cy="3140727"/>
          </a:xfrm>
        </p:spPr>
        <p:txBody>
          <a:bodyPr/>
          <a:lstStyle>
            <a:lvl1pPr marL="0" indent="0">
              <a:buNone/>
              <a:defRPr/>
            </a:lvl1pPr>
          </a:lstStyle>
          <a:p>
            <a:pPr lvl="0"/>
            <a:endParaRPr lang="en-US" dirty="0"/>
          </a:p>
        </p:txBody>
      </p:sp>
      <p:sp>
        <p:nvSpPr>
          <p:cNvPr id="14" name="Text">
            <a:extLst>
              <a:ext uri="{FF2B5EF4-FFF2-40B4-BE49-F238E27FC236}">
                <a16:creationId xmlns:a16="http://schemas.microsoft.com/office/drawing/2014/main" id="{5831DF20-E7AC-E397-F4C4-5BEE7FA0D8D6}"/>
              </a:ext>
            </a:extLst>
          </p:cNvPr>
          <p:cNvSpPr txBox="1">
            <a:spLocks noGrp="1"/>
          </p:cNvSpPr>
          <p:nvPr>
            <p:ph type="body" idx="18"/>
          </p:nvPr>
        </p:nvSpPr>
        <p:spPr>
          <a:xfrm>
            <a:off x="4061426" y="4521896"/>
            <a:ext cx="3130603" cy="1232873"/>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5" name="Content Placeholder 7">
            <a:extLst>
              <a:ext uri="{FF2B5EF4-FFF2-40B4-BE49-F238E27FC236}">
                <a16:creationId xmlns:a16="http://schemas.microsoft.com/office/drawing/2014/main" id="{C523AF08-0B81-B025-AF3C-7FA035BB8F43}"/>
              </a:ext>
            </a:extLst>
          </p:cNvPr>
          <p:cNvSpPr>
            <a:spLocks noGrp="1"/>
          </p:cNvSpPr>
          <p:nvPr>
            <p:ph sz="quarter" idx="19"/>
          </p:nvPr>
        </p:nvSpPr>
        <p:spPr>
          <a:xfrm>
            <a:off x="7756548" y="1155699"/>
            <a:ext cx="3130658" cy="3140727"/>
          </a:xfrm>
        </p:spPr>
        <p:txBody>
          <a:bodyPr/>
          <a:lstStyle>
            <a:lvl1pPr marL="0" indent="0">
              <a:buNone/>
              <a:defRPr/>
            </a:lvl1pPr>
          </a:lstStyle>
          <a:p>
            <a:pPr lvl="0"/>
            <a:endParaRPr lang="en-US" dirty="0"/>
          </a:p>
        </p:txBody>
      </p:sp>
      <p:sp>
        <p:nvSpPr>
          <p:cNvPr id="16" name="Text">
            <a:extLst>
              <a:ext uri="{FF2B5EF4-FFF2-40B4-BE49-F238E27FC236}">
                <a16:creationId xmlns:a16="http://schemas.microsoft.com/office/drawing/2014/main" id="{F6936C05-7B01-2B2F-6F14-BA177E796174}"/>
              </a:ext>
            </a:extLst>
          </p:cNvPr>
          <p:cNvSpPr txBox="1">
            <a:spLocks noGrp="1"/>
          </p:cNvSpPr>
          <p:nvPr>
            <p:ph type="body" idx="20"/>
          </p:nvPr>
        </p:nvSpPr>
        <p:spPr>
          <a:xfrm>
            <a:off x="7756603" y="4521896"/>
            <a:ext cx="3130603" cy="1232873"/>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Slide number"/>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94229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Graph">
  <p:cSld name="Title_Graph">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4"/>
          <p:cNvSpPr>
            <a:spLocks noGrp="1"/>
          </p:cNvSpPr>
          <p:nvPr>
            <p:ph type="chart" idx="2"/>
          </p:nvPr>
        </p:nvSpPr>
        <p:spPr>
          <a:xfrm>
            <a:off x="143219" y="1277938"/>
            <a:ext cx="11864631" cy="4682187"/>
          </a:xfrm>
          <a:prstGeom prst="rect">
            <a:avLst/>
          </a:prstGeom>
          <a:noFill/>
          <a:ln>
            <a:noFill/>
          </a:ln>
        </p:spPr>
        <p:txBody>
          <a:bodyPr spcFirstLastPara="1" wrap="square" lIns="91425" tIns="45700" rIns="822950" bIns="45700" anchor="t" anchorCtr="0">
            <a:noAutofit/>
          </a:bodyPr>
          <a:lstStyle>
            <a:lvl1pPr marR="0" lvl="0" algn="l" rtl="0">
              <a:lnSpc>
                <a:spcPct val="108000"/>
              </a:lnSpc>
              <a:spcBef>
                <a:spcPts val="1000"/>
              </a:spcBef>
              <a:spcAft>
                <a:spcPts val="0"/>
              </a:spcAft>
              <a:buClr>
                <a:schemeClr val="dk1"/>
              </a:buClr>
              <a:buSzPts val="4000"/>
              <a:buFont typeface="Arial"/>
              <a:buChar char="•"/>
              <a:defRPr sz="4000" b="0" i="0" u="none" strike="noStrike" cap="none">
                <a:solidFill>
                  <a:schemeClr val="dk1"/>
                </a:solidFill>
                <a:latin typeface="Palatino Linotype"/>
                <a:ea typeface="Palatino Linotype"/>
                <a:cs typeface="Palatino Linotype"/>
                <a:sym typeface="Palatino Linotype"/>
              </a:defRPr>
            </a:lvl1pPr>
            <a:lvl2pPr marR="0" lvl="1" algn="l" rtl="0">
              <a:lnSpc>
                <a:spcPct val="108000"/>
              </a:lnSpc>
              <a:spcBef>
                <a:spcPts val="1400"/>
              </a:spcBef>
              <a:spcAft>
                <a:spcPts val="0"/>
              </a:spcAft>
              <a:buClr>
                <a:schemeClr val="dk1"/>
              </a:buClr>
              <a:buSzPts val="3600"/>
              <a:buFont typeface="Arial"/>
              <a:buChar char="•"/>
              <a:defRPr sz="3600" b="0" i="0" u="none" strike="noStrike" cap="none">
                <a:solidFill>
                  <a:schemeClr val="dk1"/>
                </a:solidFill>
                <a:latin typeface="Palatino Linotype"/>
                <a:ea typeface="Palatino Linotype"/>
                <a:cs typeface="Palatino Linotype"/>
                <a:sym typeface="Palatino Linotype"/>
              </a:defRPr>
            </a:lvl2pPr>
            <a:lvl3pPr marR="0" lvl="2" algn="l" rtl="0">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3pPr>
            <a:lvl4pPr marR="0" lvl="3"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4pPr>
            <a:lvl5pPr marR="0" lvl="4"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5pPr>
            <a:lvl6pPr marR="0" lvl="5" algn="l" rtl="0">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85" name="Google Shape;85;p14"/>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_Image">
  <p:cSld name="Title_Image">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5"/>
          <p:cNvSpPr>
            <a:spLocks noGrp="1"/>
          </p:cNvSpPr>
          <p:nvPr>
            <p:ph type="pic" idx="2"/>
          </p:nvPr>
        </p:nvSpPr>
        <p:spPr>
          <a:xfrm>
            <a:off x="594912" y="1520826"/>
            <a:ext cx="10642294" cy="4384216"/>
          </a:xfrm>
          <a:prstGeom prst="rect">
            <a:avLst/>
          </a:prstGeom>
          <a:noFill/>
          <a:ln>
            <a:noFill/>
          </a:ln>
        </p:spPr>
      </p:sp>
      <p:sp>
        <p:nvSpPr>
          <p:cNvPr id="89" name="Google Shape;89;p15"/>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_Caption">
  <p:cSld name="Image_Caption">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6"/>
          <p:cNvSpPr>
            <a:spLocks noGrp="1"/>
          </p:cNvSpPr>
          <p:nvPr>
            <p:ph type="pic" idx="2"/>
          </p:nvPr>
        </p:nvSpPr>
        <p:spPr>
          <a:xfrm>
            <a:off x="1430460" y="1520826"/>
            <a:ext cx="9808557" cy="3687782"/>
          </a:xfrm>
          <a:prstGeom prst="rect">
            <a:avLst/>
          </a:prstGeom>
          <a:noFill/>
          <a:ln>
            <a:noFill/>
          </a:ln>
        </p:spPr>
      </p:sp>
      <p:sp>
        <p:nvSpPr>
          <p:cNvPr id="93" name="Google Shape;93;p16"/>
          <p:cNvSpPr txBox="1">
            <a:spLocks noGrp="1"/>
          </p:cNvSpPr>
          <p:nvPr>
            <p:ph type="body" idx="1"/>
          </p:nvPr>
        </p:nvSpPr>
        <p:spPr>
          <a:xfrm>
            <a:off x="1430460" y="5457471"/>
            <a:ext cx="9808556" cy="550863"/>
          </a:xfrm>
          <a:prstGeom prst="rect">
            <a:avLst/>
          </a:prstGeom>
          <a:noFill/>
          <a:ln>
            <a:noFill/>
          </a:ln>
        </p:spPr>
        <p:txBody>
          <a:bodyPr spcFirstLastPara="1" wrap="square" lIns="91425" tIns="45700" rIns="822950" bIns="45700" anchor="t" anchorCtr="0">
            <a:noAutofit/>
          </a:bodyPr>
          <a:lstStyle>
            <a:lvl1pPr marL="457200" lvl="0" indent="-228600" algn="l">
              <a:lnSpc>
                <a:spcPct val="108000"/>
              </a:lnSpc>
              <a:spcBef>
                <a:spcPts val="1000"/>
              </a:spcBef>
              <a:spcAft>
                <a:spcPts val="0"/>
              </a:spcAft>
              <a:buClr>
                <a:schemeClr val="dk1"/>
              </a:buClr>
              <a:buSzPts val="2000"/>
              <a:buNone/>
              <a:defRPr sz="20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6"/>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text" type="picTx">
  <p:cSld name="PICTURE_WITH_CAPTION_TEXT">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1250951" y="195934"/>
            <a:ext cx="10102849" cy="96240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7"/>
          <p:cNvSpPr>
            <a:spLocks noGrp="1"/>
          </p:cNvSpPr>
          <p:nvPr>
            <p:ph type="pic" idx="2"/>
          </p:nvPr>
        </p:nvSpPr>
        <p:spPr>
          <a:xfrm>
            <a:off x="165254" y="1226582"/>
            <a:ext cx="5563517" cy="4689476"/>
          </a:xfrm>
          <a:prstGeom prst="rect">
            <a:avLst/>
          </a:prstGeom>
          <a:noFill/>
          <a:ln>
            <a:noFill/>
          </a:ln>
        </p:spPr>
      </p:sp>
      <p:sp>
        <p:nvSpPr>
          <p:cNvPr id="98" name="Google Shape;98;p17"/>
          <p:cNvSpPr txBox="1">
            <a:spLocks noGrp="1"/>
          </p:cNvSpPr>
          <p:nvPr>
            <p:ph type="body" idx="1"/>
          </p:nvPr>
        </p:nvSpPr>
        <p:spPr>
          <a:xfrm>
            <a:off x="6096000" y="1226581"/>
            <a:ext cx="5930746" cy="4689475"/>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2400"/>
              <a:buNone/>
              <a:defRPr sz="2400"/>
            </a:lvl1pPr>
            <a:lvl2pPr marL="914400" lvl="1" indent="-228600" algn="l">
              <a:lnSpc>
                <a:spcPct val="108000"/>
              </a:lnSpc>
              <a:spcBef>
                <a:spcPts val="1400"/>
              </a:spcBef>
              <a:spcAft>
                <a:spcPts val="0"/>
              </a:spcAft>
              <a:buClr>
                <a:schemeClr val="dk1"/>
              </a:buClr>
              <a:buSzPts val="1400"/>
              <a:buNone/>
              <a:defRPr sz="1400"/>
            </a:lvl2pPr>
            <a:lvl3pPr marL="1371600" lvl="2" indent="-228600" algn="l">
              <a:lnSpc>
                <a:spcPct val="108000"/>
              </a:lnSpc>
              <a:spcBef>
                <a:spcPts val="1400"/>
              </a:spcBef>
              <a:spcAft>
                <a:spcPts val="0"/>
              </a:spcAft>
              <a:buClr>
                <a:schemeClr val="dk1"/>
              </a:buClr>
              <a:buSzPts val="1200"/>
              <a:buNone/>
              <a:defRPr sz="1200"/>
            </a:lvl3pPr>
            <a:lvl4pPr marL="1828800" lvl="3" indent="-228600" algn="l">
              <a:lnSpc>
                <a:spcPct val="108000"/>
              </a:lnSpc>
              <a:spcBef>
                <a:spcPts val="1400"/>
              </a:spcBef>
              <a:spcAft>
                <a:spcPts val="0"/>
              </a:spcAft>
              <a:buClr>
                <a:schemeClr val="dk1"/>
              </a:buClr>
              <a:buSzPts val="1000"/>
              <a:buNone/>
              <a:defRPr sz="1000"/>
            </a:lvl4pPr>
            <a:lvl5pPr marL="2286000" lvl="4" indent="-228600" algn="l">
              <a:lnSpc>
                <a:spcPct val="108000"/>
              </a:lnSpc>
              <a:spcBef>
                <a:spcPts val="1400"/>
              </a:spcBef>
              <a:spcAft>
                <a:spcPts val="0"/>
              </a:spcAft>
              <a:buClr>
                <a:schemeClr val="dk1"/>
              </a:buClr>
              <a:buSzPts val="1000"/>
              <a:buNone/>
              <a:defRPr sz="1000"/>
            </a:lvl5pPr>
            <a:lvl6pPr marL="2743200" lvl="5" indent="-228600" algn="l">
              <a:lnSpc>
                <a:spcPct val="90000"/>
              </a:lnSpc>
              <a:spcBef>
                <a:spcPts val="14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 name="Google Shape;99;p17"/>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_caption_text">
  <p:cSld name="Picture_caption_text">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1250951" y="195934"/>
            <a:ext cx="10102849" cy="96240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8"/>
          <p:cNvSpPr>
            <a:spLocks noGrp="1"/>
          </p:cNvSpPr>
          <p:nvPr>
            <p:ph type="pic" idx="2"/>
          </p:nvPr>
        </p:nvSpPr>
        <p:spPr>
          <a:xfrm>
            <a:off x="165254" y="1226582"/>
            <a:ext cx="5563517" cy="4157181"/>
          </a:xfrm>
          <a:prstGeom prst="rect">
            <a:avLst/>
          </a:prstGeom>
          <a:noFill/>
          <a:ln>
            <a:noFill/>
          </a:ln>
        </p:spPr>
      </p:sp>
      <p:sp>
        <p:nvSpPr>
          <p:cNvPr id="103" name="Google Shape;103;p18"/>
          <p:cNvSpPr txBox="1">
            <a:spLocks noGrp="1"/>
          </p:cNvSpPr>
          <p:nvPr>
            <p:ph type="body" idx="1"/>
          </p:nvPr>
        </p:nvSpPr>
        <p:spPr>
          <a:xfrm>
            <a:off x="165100" y="5457825"/>
            <a:ext cx="5564188" cy="550863"/>
          </a:xfrm>
          <a:prstGeom prst="rect">
            <a:avLst/>
          </a:prstGeom>
          <a:noFill/>
          <a:ln>
            <a:noFill/>
          </a:ln>
        </p:spPr>
        <p:txBody>
          <a:bodyPr spcFirstLastPara="1" wrap="square" lIns="91425" tIns="45700" rIns="91425" bIns="45700" anchor="t" anchorCtr="0">
            <a:noAutofit/>
          </a:bodyPr>
          <a:lstStyle>
            <a:lvl1pPr marL="457200" lvl="0" indent="-228600" algn="l">
              <a:lnSpc>
                <a:spcPct val="108000"/>
              </a:lnSpc>
              <a:spcBef>
                <a:spcPts val="1000"/>
              </a:spcBef>
              <a:spcAft>
                <a:spcPts val="0"/>
              </a:spcAft>
              <a:buClr>
                <a:schemeClr val="dk1"/>
              </a:buClr>
              <a:buSzPts val="2000"/>
              <a:buNone/>
              <a:defRPr sz="20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8"/>
          <p:cNvSpPr txBox="1">
            <a:spLocks noGrp="1"/>
          </p:cNvSpPr>
          <p:nvPr>
            <p:ph type="body" idx="3"/>
          </p:nvPr>
        </p:nvSpPr>
        <p:spPr>
          <a:xfrm>
            <a:off x="6096000" y="1226581"/>
            <a:ext cx="5930746" cy="4689475"/>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2400"/>
              <a:buNone/>
              <a:defRPr sz="2400"/>
            </a:lvl1pPr>
            <a:lvl2pPr marL="914400" lvl="1" indent="-228600" algn="l">
              <a:lnSpc>
                <a:spcPct val="108000"/>
              </a:lnSpc>
              <a:spcBef>
                <a:spcPts val="1400"/>
              </a:spcBef>
              <a:spcAft>
                <a:spcPts val="0"/>
              </a:spcAft>
              <a:buClr>
                <a:schemeClr val="dk1"/>
              </a:buClr>
              <a:buSzPts val="1400"/>
              <a:buNone/>
              <a:defRPr sz="1400"/>
            </a:lvl2pPr>
            <a:lvl3pPr marL="1371600" lvl="2" indent="-228600" algn="l">
              <a:lnSpc>
                <a:spcPct val="108000"/>
              </a:lnSpc>
              <a:spcBef>
                <a:spcPts val="1400"/>
              </a:spcBef>
              <a:spcAft>
                <a:spcPts val="0"/>
              </a:spcAft>
              <a:buClr>
                <a:schemeClr val="dk1"/>
              </a:buClr>
              <a:buSzPts val="1200"/>
              <a:buNone/>
              <a:defRPr sz="1200"/>
            </a:lvl3pPr>
            <a:lvl4pPr marL="1828800" lvl="3" indent="-228600" algn="l">
              <a:lnSpc>
                <a:spcPct val="108000"/>
              </a:lnSpc>
              <a:spcBef>
                <a:spcPts val="1400"/>
              </a:spcBef>
              <a:spcAft>
                <a:spcPts val="0"/>
              </a:spcAft>
              <a:buClr>
                <a:schemeClr val="dk1"/>
              </a:buClr>
              <a:buSzPts val="1000"/>
              <a:buNone/>
              <a:defRPr sz="1000"/>
            </a:lvl4pPr>
            <a:lvl5pPr marL="2286000" lvl="4" indent="-228600" algn="l">
              <a:lnSpc>
                <a:spcPct val="108000"/>
              </a:lnSpc>
              <a:spcBef>
                <a:spcPts val="1400"/>
              </a:spcBef>
              <a:spcAft>
                <a:spcPts val="0"/>
              </a:spcAft>
              <a:buClr>
                <a:schemeClr val="dk1"/>
              </a:buClr>
              <a:buSzPts val="1000"/>
              <a:buNone/>
              <a:defRPr sz="1000"/>
            </a:lvl5pPr>
            <a:lvl6pPr marL="2743200" lvl="5" indent="-228600" algn="l">
              <a:lnSpc>
                <a:spcPct val="90000"/>
              </a:lnSpc>
              <a:spcBef>
                <a:spcPts val="14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p18"/>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_Picture_Vertical">
  <p:cSld name="Text_Picture_Vertical">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1250951" y="195934"/>
            <a:ext cx="10102849" cy="96240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9"/>
          <p:cNvSpPr txBox="1">
            <a:spLocks noGrp="1"/>
          </p:cNvSpPr>
          <p:nvPr>
            <p:ph type="body" idx="1"/>
          </p:nvPr>
        </p:nvSpPr>
        <p:spPr>
          <a:xfrm>
            <a:off x="169068" y="1289225"/>
            <a:ext cx="11853863" cy="962407"/>
          </a:xfrm>
          <a:prstGeom prst="rect">
            <a:avLst/>
          </a:prstGeom>
          <a:noFill/>
          <a:ln>
            <a:noFill/>
          </a:ln>
        </p:spPr>
        <p:txBody>
          <a:bodyPr spcFirstLastPara="1" wrap="square" lIns="91425" tIns="45700" rIns="822950"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9"/>
          <p:cNvSpPr>
            <a:spLocks noGrp="1"/>
          </p:cNvSpPr>
          <p:nvPr>
            <p:ph type="pic" idx="2"/>
          </p:nvPr>
        </p:nvSpPr>
        <p:spPr>
          <a:xfrm>
            <a:off x="1620456" y="2382516"/>
            <a:ext cx="8831483" cy="3511510"/>
          </a:xfrm>
          <a:prstGeom prst="rect">
            <a:avLst/>
          </a:prstGeom>
          <a:noFill/>
          <a:ln>
            <a:noFill/>
          </a:ln>
        </p:spPr>
      </p:sp>
      <p:sp>
        <p:nvSpPr>
          <p:cNvPr id="110" name="Google Shape;110;p19"/>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11"/>
        <p:cNvGrpSpPr/>
        <p:nvPr/>
      </p:nvGrpSpPr>
      <p:grpSpPr>
        <a:xfrm>
          <a:off x="0" y="0"/>
          <a:ext cx="0" cy="0"/>
          <a:chOff x="0" y="0"/>
          <a:chExt cx="0" cy="0"/>
        </a:xfrm>
      </p:grpSpPr>
      <p:sp>
        <p:nvSpPr>
          <p:cNvPr id="112" name="Google Shape;112;p20"/>
          <p:cNvSpPr txBox="1">
            <a:spLocks noGrp="1"/>
          </p:cNvSpPr>
          <p:nvPr>
            <p:ph type="sldNum" idx="12"/>
          </p:nvPr>
        </p:nvSpPr>
        <p:spPr>
          <a:xfrm>
            <a:off x="8687719" y="6257197"/>
            <a:ext cx="2743200" cy="365100"/>
          </a:xfrm>
          <a:prstGeom prst="rect">
            <a:avLst/>
          </a:prstGeom>
        </p:spPr>
        <p:txBody>
          <a:bodyPr spcFirstLastPara="1" wrap="square" lIns="91425" tIns="45700" rIns="91425" bIns="45700" anchor="ctr" anchorCtr="0">
            <a:noAutofit/>
          </a:bodyPr>
          <a:lstStyle>
            <a:lvl1pPr lvl="0">
              <a:buClr>
                <a:srgbClr val="000000"/>
              </a:buClr>
              <a:buSzPts val="1400"/>
              <a:buFont typeface="Arial"/>
              <a:buNone/>
              <a:defRPr/>
            </a:lvl1pPr>
            <a:lvl2pPr lvl="1">
              <a:buClr>
                <a:srgbClr val="000000"/>
              </a:buClr>
              <a:buSzPts val="1400"/>
              <a:buFont typeface="Arial"/>
              <a:buNone/>
              <a:defRPr/>
            </a:lvl2pPr>
            <a:lvl3pPr lvl="2">
              <a:buClr>
                <a:srgbClr val="000000"/>
              </a:buClr>
              <a:buSzPts val="1400"/>
              <a:buFont typeface="Arial"/>
              <a:buNone/>
              <a:defRPr/>
            </a:lvl3pPr>
            <a:lvl4pPr lvl="3">
              <a:buClr>
                <a:srgbClr val="000000"/>
              </a:buClr>
              <a:buSzPts val="1400"/>
              <a:buFont typeface="Arial"/>
              <a:buNone/>
              <a:defRPr/>
            </a:lvl4pPr>
            <a:lvl5pPr lvl="4">
              <a:buClr>
                <a:srgbClr val="000000"/>
              </a:buClr>
              <a:buSzPts val="1400"/>
              <a:buFont typeface="Arial"/>
              <a:buNone/>
              <a:defRPr/>
            </a:lvl5pPr>
            <a:lvl6pPr lvl="5">
              <a:buClr>
                <a:srgbClr val="000000"/>
              </a:buClr>
              <a:buSzPts val="1400"/>
              <a:buFont typeface="Arial"/>
              <a:buNone/>
              <a:defRPr/>
            </a:lvl6pPr>
            <a:lvl7pPr lvl="6">
              <a:buClr>
                <a:srgbClr val="000000"/>
              </a:buClr>
              <a:buSzPts val="1400"/>
              <a:buFont typeface="Arial"/>
              <a:buNone/>
              <a:defRPr/>
            </a:lvl7pPr>
            <a:lvl8pPr lvl="7">
              <a:buClr>
                <a:srgbClr val="000000"/>
              </a:buClr>
              <a:buSzPts val="1400"/>
              <a:buFont typeface="Arial"/>
              <a:buNone/>
              <a:defRPr/>
            </a:lvl8pPr>
            <a:lvl9pPr lvl="8">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20"/>
          <p:cNvSpPr/>
          <p:nvPr/>
        </p:nvSpPr>
        <p:spPr>
          <a:xfrm>
            <a:off x="0" y="0"/>
            <a:ext cx="12192000" cy="6858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Content">
  <p:cSld name="Title_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171451" y="1222375"/>
            <a:ext cx="11849100" cy="4803775"/>
          </a:xfrm>
          <a:prstGeom prst="rect">
            <a:avLst/>
          </a:prstGeom>
          <a:noFill/>
          <a:ln>
            <a:noFill/>
          </a:ln>
        </p:spPr>
        <p:txBody>
          <a:bodyPr spcFirstLastPara="1" wrap="square" lIns="91425" tIns="45700" rIns="822950"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207607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_Content" userDrawn="1">
  <p:cSld name="2_Three_Conten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marL="0" lvl="0" indent="0" algn="l">
              <a:lnSpc>
                <a:spcPct val="90000"/>
              </a:lnSpc>
              <a:spcBef>
                <a:spcPts val="0"/>
              </a:spcBef>
              <a:spcAft>
                <a:spcPts val="0"/>
              </a:spcAft>
              <a:buClr>
                <a:srgbClr val="6E2405"/>
              </a:buClr>
              <a:buSzPts val="1800"/>
              <a:buFont typeface="Arial" panose="020B0604020202020204" pitchFamily="34" charset="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body" idx="1"/>
          </p:nvPr>
        </p:nvSpPr>
        <p:spPr>
          <a:xfrm>
            <a:off x="176270" y="1429017"/>
            <a:ext cx="1652530" cy="1212583"/>
          </a:xfrm>
          <a:prstGeom prst="rect">
            <a:avLst/>
          </a:prstGeom>
          <a:noFill/>
          <a:ln>
            <a:noFill/>
          </a:ln>
        </p:spPr>
        <p:txBody>
          <a:bodyPr spcFirstLastPara="1" wrap="square" lIns="91425" tIns="45700" rIns="457200" bIns="45700" anchor="t" anchorCtr="0">
            <a:noAutofit/>
          </a:bodyPr>
          <a:lstStyle>
            <a:lvl1pPr marL="50800" lvl="0" indent="0" algn="l">
              <a:lnSpc>
                <a:spcPct val="108000"/>
              </a:lnSpc>
              <a:spcBef>
                <a:spcPts val="1000"/>
              </a:spcBef>
              <a:spcAft>
                <a:spcPts val="0"/>
              </a:spcAft>
              <a:buClr>
                <a:schemeClr val="dk1"/>
              </a:buClr>
              <a:buSzPts val="2800"/>
              <a:buFont typeface="Arial" panose="020B0604020202020204" pitchFamily="34" charset="0"/>
              <a:buNone/>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9" name="Google Shape;79;p13"/>
          <p:cNvSpPr txBox="1">
            <a:spLocks noGrp="1"/>
          </p:cNvSpPr>
          <p:nvPr>
            <p:ph type="body" idx="2"/>
          </p:nvPr>
        </p:nvSpPr>
        <p:spPr>
          <a:xfrm>
            <a:off x="1828800" y="1429017"/>
            <a:ext cx="1652530" cy="1212583"/>
          </a:xfrm>
          <a:prstGeom prst="rect">
            <a:avLst/>
          </a:prstGeom>
          <a:noFill/>
          <a:ln>
            <a:noFill/>
          </a:ln>
        </p:spPr>
        <p:txBody>
          <a:bodyPr spcFirstLastPara="1" wrap="square" lIns="91425" tIns="45700" rIns="457200" bIns="45700" anchor="t" anchorCtr="0">
            <a:noAutofit/>
          </a:bodyPr>
          <a:lstStyle>
            <a:lvl1pPr marL="50800" lvl="0" indent="0" algn="l">
              <a:lnSpc>
                <a:spcPct val="108000"/>
              </a:lnSpc>
              <a:spcBef>
                <a:spcPts val="1000"/>
              </a:spcBef>
              <a:spcAft>
                <a:spcPts val="0"/>
              </a:spcAft>
              <a:buClr>
                <a:schemeClr val="dk1"/>
              </a:buClr>
              <a:buSzPts val="2800"/>
              <a:buFont typeface="Arial" panose="020B0604020202020204" pitchFamily="34" charset="0"/>
              <a:buNone/>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3"/>
          <p:cNvSpPr txBox="1">
            <a:spLocks noGrp="1"/>
          </p:cNvSpPr>
          <p:nvPr>
            <p:ph type="body" idx="3"/>
          </p:nvPr>
        </p:nvSpPr>
        <p:spPr>
          <a:xfrm>
            <a:off x="3481330" y="1429017"/>
            <a:ext cx="1568190" cy="1212583"/>
          </a:xfrm>
          <a:prstGeom prst="rect">
            <a:avLst/>
          </a:prstGeom>
          <a:noFill/>
          <a:ln>
            <a:noFill/>
          </a:ln>
        </p:spPr>
        <p:txBody>
          <a:bodyPr spcFirstLastPara="1" wrap="square" lIns="91425" tIns="45700" rIns="822950" bIns="45700" anchor="t" anchorCtr="0">
            <a:noAutofit/>
          </a:bodyPr>
          <a:lstStyle>
            <a:lvl1pPr marL="50800" lvl="0" indent="0" algn="l">
              <a:lnSpc>
                <a:spcPct val="108000"/>
              </a:lnSpc>
              <a:spcBef>
                <a:spcPts val="1000"/>
              </a:spcBef>
              <a:spcAft>
                <a:spcPts val="0"/>
              </a:spcAft>
              <a:buClr>
                <a:schemeClr val="dk1"/>
              </a:buClr>
              <a:buSzPts val="2800"/>
              <a:buFont typeface="Arial" panose="020B0604020202020204" pitchFamily="34" charset="0"/>
              <a:buNone/>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panose="020B0604020202020204" pitchFamily="34" charset="0"/>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fld id="{00000000-1234-1234-1234-123412341234}" type="slidenum">
              <a:rPr lang="en-US" smtClean="0"/>
              <a:pPr/>
              <a:t>‹#›</a:t>
            </a:fld>
            <a:endParaRPr lang="en-US"/>
          </a:p>
        </p:txBody>
      </p:sp>
      <p:sp>
        <p:nvSpPr>
          <p:cNvPr id="2" name="Google Shape;78;p13">
            <a:extLst>
              <a:ext uri="{FF2B5EF4-FFF2-40B4-BE49-F238E27FC236}">
                <a16:creationId xmlns:a16="http://schemas.microsoft.com/office/drawing/2014/main" id="{2925AE38-BB6C-8869-217B-475038427E8E}"/>
              </a:ext>
            </a:extLst>
          </p:cNvPr>
          <p:cNvSpPr txBox="1">
            <a:spLocks noGrp="1"/>
          </p:cNvSpPr>
          <p:nvPr>
            <p:ph type="body" idx="13"/>
          </p:nvPr>
        </p:nvSpPr>
        <p:spPr>
          <a:xfrm>
            <a:off x="5049520" y="1429017"/>
            <a:ext cx="1652530" cy="1212583"/>
          </a:xfrm>
          <a:prstGeom prst="rect">
            <a:avLst/>
          </a:prstGeom>
          <a:noFill/>
          <a:ln>
            <a:noFill/>
          </a:ln>
        </p:spPr>
        <p:txBody>
          <a:bodyPr spcFirstLastPara="1" wrap="square" lIns="91425" tIns="45700" rIns="457200" bIns="45700" anchor="t" anchorCtr="0">
            <a:noAutofit/>
          </a:bodyPr>
          <a:lstStyle>
            <a:lvl1pPr marL="50800" lvl="0" indent="0" algn="l">
              <a:lnSpc>
                <a:spcPct val="108000"/>
              </a:lnSpc>
              <a:spcBef>
                <a:spcPts val="1000"/>
              </a:spcBef>
              <a:spcAft>
                <a:spcPts val="0"/>
              </a:spcAft>
              <a:buClr>
                <a:schemeClr val="dk1"/>
              </a:buClr>
              <a:buSzPts val="2800"/>
              <a:buFont typeface="Arial" panose="020B0604020202020204" pitchFamily="34" charset="0"/>
              <a:buNone/>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 name="Google Shape;79;p13">
            <a:extLst>
              <a:ext uri="{FF2B5EF4-FFF2-40B4-BE49-F238E27FC236}">
                <a16:creationId xmlns:a16="http://schemas.microsoft.com/office/drawing/2014/main" id="{96322C26-4FD7-9E0F-7815-E5AFBA2C6F78}"/>
              </a:ext>
            </a:extLst>
          </p:cNvPr>
          <p:cNvSpPr txBox="1">
            <a:spLocks noGrp="1"/>
          </p:cNvSpPr>
          <p:nvPr>
            <p:ph type="body" idx="14"/>
          </p:nvPr>
        </p:nvSpPr>
        <p:spPr>
          <a:xfrm>
            <a:off x="6702050" y="1429017"/>
            <a:ext cx="1652530" cy="1212583"/>
          </a:xfrm>
          <a:prstGeom prst="rect">
            <a:avLst/>
          </a:prstGeom>
          <a:noFill/>
          <a:ln>
            <a:noFill/>
          </a:ln>
        </p:spPr>
        <p:txBody>
          <a:bodyPr spcFirstLastPara="1" wrap="square" lIns="91425" tIns="45700" rIns="457200" bIns="45700" anchor="t" anchorCtr="0">
            <a:noAutofit/>
          </a:bodyPr>
          <a:lstStyle>
            <a:lvl1pPr marL="50800" lvl="0" indent="0" algn="l">
              <a:lnSpc>
                <a:spcPct val="108000"/>
              </a:lnSpc>
              <a:spcBef>
                <a:spcPts val="1000"/>
              </a:spcBef>
              <a:spcAft>
                <a:spcPts val="0"/>
              </a:spcAft>
              <a:buClr>
                <a:schemeClr val="dk1"/>
              </a:buClr>
              <a:buSzPts val="2800"/>
              <a:buFont typeface="Arial" panose="020B0604020202020204" pitchFamily="34" charset="0"/>
              <a:buNone/>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Google Shape;80;p13">
            <a:extLst>
              <a:ext uri="{FF2B5EF4-FFF2-40B4-BE49-F238E27FC236}">
                <a16:creationId xmlns:a16="http://schemas.microsoft.com/office/drawing/2014/main" id="{F696A68D-D0E2-C07C-A0A2-14452EEDA9F7}"/>
              </a:ext>
            </a:extLst>
          </p:cNvPr>
          <p:cNvSpPr txBox="1">
            <a:spLocks noGrp="1"/>
          </p:cNvSpPr>
          <p:nvPr>
            <p:ph type="body" idx="15"/>
          </p:nvPr>
        </p:nvSpPr>
        <p:spPr>
          <a:xfrm>
            <a:off x="8354580" y="1429017"/>
            <a:ext cx="1568190" cy="1212583"/>
          </a:xfrm>
          <a:prstGeom prst="rect">
            <a:avLst/>
          </a:prstGeom>
          <a:noFill/>
          <a:ln>
            <a:noFill/>
          </a:ln>
        </p:spPr>
        <p:txBody>
          <a:bodyPr spcFirstLastPara="1" wrap="square" lIns="91425" tIns="45700" rIns="822950" bIns="45700" anchor="t" anchorCtr="0">
            <a:noAutofit/>
          </a:bodyPr>
          <a:lstStyle>
            <a:lvl1pPr marL="50800" lvl="0" indent="0" algn="l">
              <a:lnSpc>
                <a:spcPct val="108000"/>
              </a:lnSpc>
              <a:spcBef>
                <a:spcPts val="1000"/>
              </a:spcBef>
              <a:spcAft>
                <a:spcPts val="0"/>
              </a:spcAft>
              <a:buClr>
                <a:schemeClr val="dk1"/>
              </a:buClr>
              <a:buSzPts val="2800"/>
              <a:buFont typeface="Arial" panose="020B0604020202020204" pitchFamily="34" charset="0"/>
              <a:buNone/>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 name="Google Shape;78;p13">
            <a:extLst>
              <a:ext uri="{FF2B5EF4-FFF2-40B4-BE49-F238E27FC236}">
                <a16:creationId xmlns:a16="http://schemas.microsoft.com/office/drawing/2014/main" id="{9E056686-7EC6-41F2-98EE-A4F576917B52}"/>
              </a:ext>
            </a:extLst>
          </p:cNvPr>
          <p:cNvSpPr txBox="1">
            <a:spLocks noGrp="1"/>
          </p:cNvSpPr>
          <p:nvPr>
            <p:ph type="body" idx="16"/>
          </p:nvPr>
        </p:nvSpPr>
        <p:spPr>
          <a:xfrm>
            <a:off x="176270" y="2985601"/>
            <a:ext cx="1652530" cy="1212583"/>
          </a:xfrm>
          <a:prstGeom prst="rect">
            <a:avLst/>
          </a:prstGeom>
          <a:noFill/>
          <a:ln>
            <a:noFill/>
          </a:ln>
        </p:spPr>
        <p:txBody>
          <a:bodyPr spcFirstLastPara="1" wrap="square" lIns="91425" tIns="45700" rIns="457200" bIns="45700" anchor="t" anchorCtr="0">
            <a:noAutofit/>
          </a:bodyPr>
          <a:lstStyle>
            <a:lvl1pPr marL="50800" lvl="0" indent="0" algn="l">
              <a:lnSpc>
                <a:spcPct val="108000"/>
              </a:lnSpc>
              <a:spcBef>
                <a:spcPts val="1000"/>
              </a:spcBef>
              <a:spcAft>
                <a:spcPts val="0"/>
              </a:spcAft>
              <a:buClr>
                <a:schemeClr val="dk1"/>
              </a:buClr>
              <a:buSzPts val="2800"/>
              <a:buFont typeface="Arial" panose="020B0604020202020204" pitchFamily="34" charset="0"/>
              <a:buNone/>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79;p13">
            <a:extLst>
              <a:ext uri="{FF2B5EF4-FFF2-40B4-BE49-F238E27FC236}">
                <a16:creationId xmlns:a16="http://schemas.microsoft.com/office/drawing/2014/main" id="{F1A06265-E106-D270-6593-C63FC021204F}"/>
              </a:ext>
            </a:extLst>
          </p:cNvPr>
          <p:cNvSpPr txBox="1">
            <a:spLocks noGrp="1"/>
          </p:cNvSpPr>
          <p:nvPr>
            <p:ph type="body" idx="17"/>
          </p:nvPr>
        </p:nvSpPr>
        <p:spPr>
          <a:xfrm>
            <a:off x="1828800" y="2985601"/>
            <a:ext cx="1652530" cy="1212583"/>
          </a:xfrm>
          <a:prstGeom prst="rect">
            <a:avLst/>
          </a:prstGeom>
          <a:noFill/>
          <a:ln>
            <a:noFill/>
          </a:ln>
        </p:spPr>
        <p:txBody>
          <a:bodyPr spcFirstLastPara="1" wrap="square" lIns="91425" tIns="45700" rIns="457200" bIns="45700" anchor="t" anchorCtr="0">
            <a:noAutofit/>
          </a:bodyPr>
          <a:lstStyle>
            <a:lvl1pPr marL="50800" lvl="0" indent="0" algn="l">
              <a:lnSpc>
                <a:spcPct val="108000"/>
              </a:lnSpc>
              <a:spcBef>
                <a:spcPts val="1000"/>
              </a:spcBef>
              <a:spcAft>
                <a:spcPts val="0"/>
              </a:spcAft>
              <a:buClr>
                <a:schemeClr val="dk1"/>
              </a:buClr>
              <a:buSzPts val="2800"/>
              <a:buFont typeface="Arial" panose="020B0604020202020204" pitchFamily="34" charset="0"/>
              <a:buNone/>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 name="Google Shape;80;p13">
            <a:extLst>
              <a:ext uri="{FF2B5EF4-FFF2-40B4-BE49-F238E27FC236}">
                <a16:creationId xmlns:a16="http://schemas.microsoft.com/office/drawing/2014/main" id="{1CB66EA0-503A-948F-EDD6-707CF79C3E54}"/>
              </a:ext>
            </a:extLst>
          </p:cNvPr>
          <p:cNvSpPr txBox="1">
            <a:spLocks noGrp="1"/>
          </p:cNvSpPr>
          <p:nvPr>
            <p:ph type="body" idx="18"/>
          </p:nvPr>
        </p:nvSpPr>
        <p:spPr>
          <a:xfrm>
            <a:off x="3481330" y="2985601"/>
            <a:ext cx="1568190" cy="1212583"/>
          </a:xfrm>
          <a:prstGeom prst="rect">
            <a:avLst/>
          </a:prstGeom>
          <a:noFill/>
          <a:ln>
            <a:noFill/>
          </a:ln>
        </p:spPr>
        <p:txBody>
          <a:bodyPr spcFirstLastPara="1" wrap="square" lIns="91425" tIns="45700" rIns="822950" bIns="45700" anchor="t" anchorCtr="0">
            <a:noAutofit/>
          </a:bodyPr>
          <a:lstStyle>
            <a:lvl1pPr marL="50800" lvl="0" indent="0" algn="l">
              <a:lnSpc>
                <a:spcPct val="108000"/>
              </a:lnSpc>
              <a:spcBef>
                <a:spcPts val="1000"/>
              </a:spcBef>
              <a:spcAft>
                <a:spcPts val="0"/>
              </a:spcAft>
              <a:buClr>
                <a:schemeClr val="dk1"/>
              </a:buClr>
              <a:buSzPts val="2800"/>
              <a:buFont typeface="Arial" panose="020B0604020202020204" pitchFamily="34" charset="0"/>
              <a:buNone/>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 name="Google Shape;78;p13">
            <a:extLst>
              <a:ext uri="{FF2B5EF4-FFF2-40B4-BE49-F238E27FC236}">
                <a16:creationId xmlns:a16="http://schemas.microsoft.com/office/drawing/2014/main" id="{93C0B740-4FF5-CC29-DB02-1290BEB946CD}"/>
              </a:ext>
            </a:extLst>
          </p:cNvPr>
          <p:cNvSpPr txBox="1">
            <a:spLocks noGrp="1"/>
          </p:cNvSpPr>
          <p:nvPr>
            <p:ph type="body" idx="19"/>
          </p:nvPr>
        </p:nvSpPr>
        <p:spPr>
          <a:xfrm>
            <a:off x="5049520" y="2985601"/>
            <a:ext cx="1652530" cy="1212583"/>
          </a:xfrm>
          <a:prstGeom prst="rect">
            <a:avLst/>
          </a:prstGeom>
          <a:noFill/>
          <a:ln>
            <a:noFill/>
          </a:ln>
        </p:spPr>
        <p:txBody>
          <a:bodyPr spcFirstLastPara="1" wrap="square" lIns="91425" tIns="45700" rIns="457200" bIns="45700" anchor="t" anchorCtr="0">
            <a:noAutofit/>
          </a:bodyPr>
          <a:lstStyle>
            <a:lvl1pPr marL="50800" lvl="0" indent="0" algn="l">
              <a:lnSpc>
                <a:spcPct val="108000"/>
              </a:lnSpc>
              <a:spcBef>
                <a:spcPts val="1000"/>
              </a:spcBef>
              <a:spcAft>
                <a:spcPts val="0"/>
              </a:spcAft>
              <a:buClr>
                <a:schemeClr val="dk1"/>
              </a:buClr>
              <a:buSzPts val="2800"/>
              <a:buFont typeface="Arial" panose="020B0604020202020204" pitchFamily="34" charset="0"/>
              <a:buNone/>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 name="Google Shape;79;p13">
            <a:extLst>
              <a:ext uri="{FF2B5EF4-FFF2-40B4-BE49-F238E27FC236}">
                <a16:creationId xmlns:a16="http://schemas.microsoft.com/office/drawing/2014/main" id="{CF1833D0-85CB-89F1-923F-FC2504EA01C5}"/>
              </a:ext>
            </a:extLst>
          </p:cNvPr>
          <p:cNvSpPr txBox="1">
            <a:spLocks noGrp="1"/>
          </p:cNvSpPr>
          <p:nvPr>
            <p:ph type="body" idx="20"/>
          </p:nvPr>
        </p:nvSpPr>
        <p:spPr>
          <a:xfrm>
            <a:off x="6702050" y="2985601"/>
            <a:ext cx="1652530" cy="1212583"/>
          </a:xfrm>
          <a:prstGeom prst="rect">
            <a:avLst/>
          </a:prstGeom>
          <a:noFill/>
          <a:ln>
            <a:noFill/>
          </a:ln>
        </p:spPr>
        <p:txBody>
          <a:bodyPr spcFirstLastPara="1" wrap="square" lIns="91425" tIns="45700" rIns="457200" bIns="45700" anchor="t" anchorCtr="0">
            <a:noAutofit/>
          </a:bodyPr>
          <a:lstStyle>
            <a:lvl1pPr marL="50800" lvl="0" indent="0" algn="l">
              <a:lnSpc>
                <a:spcPct val="108000"/>
              </a:lnSpc>
              <a:spcBef>
                <a:spcPts val="1000"/>
              </a:spcBef>
              <a:spcAft>
                <a:spcPts val="0"/>
              </a:spcAft>
              <a:buClr>
                <a:schemeClr val="dk1"/>
              </a:buClr>
              <a:buSzPts val="2800"/>
              <a:buFont typeface="Arial" panose="020B0604020202020204" pitchFamily="34" charset="0"/>
              <a:buNone/>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 name="Google Shape;80;p13">
            <a:extLst>
              <a:ext uri="{FF2B5EF4-FFF2-40B4-BE49-F238E27FC236}">
                <a16:creationId xmlns:a16="http://schemas.microsoft.com/office/drawing/2014/main" id="{5E084BAF-9D4E-3366-E608-4C4669F09840}"/>
              </a:ext>
            </a:extLst>
          </p:cNvPr>
          <p:cNvSpPr txBox="1">
            <a:spLocks noGrp="1"/>
          </p:cNvSpPr>
          <p:nvPr>
            <p:ph type="body" idx="21"/>
          </p:nvPr>
        </p:nvSpPr>
        <p:spPr>
          <a:xfrm>
            <a:off x="8354580" y="2985601"/>
            <a:ext cx="1568190" cy="1212583"/>
          </a:xfrm>
          <a:prstGeom prst="rect">
            <a:avLst/>
          </a:prstGeom>
          <a:noFill/>
          <a:ln>
            <a:noFill/>
          </a:ln>
        </p:spPr>
        <p:txBody>
          <a:bodyPr spcFirstLastPara="1" wrap="square" lIns="91425" tIns="45700" rIns="822950" bIns="45700" anchor="t" anchorCtr="0">
            <a:noAutofit/>
          </a:bodyPr>
          <a:lstStyle>
            <a:lvl1pPr marL="50800" lvl="0" indent="0" algn="l">
              <a:lnSpc>
                <a:spcPct val="108000"/>
              </a:lnSpc>
              <a:spcBef>
                <a:spcPts val="1000"/>
              </a:spcBef>
              <a:spcAft>
                <a:spcPts val="0"/>
              </a:spcAft>
              <a:buClr>
                <a:schemeClr val="dk1"/>
              </a:buClr>
              <a:buSzPts val="2800"/>
              <a:buFont typeface="Arial" panose="020B0604020202020204" pitchFamily="34" charset="0"/>
              <a:buNone/>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13610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_Content">
  <p:cSld name="Title_Content">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2"/>
          <p:cNvSpPr txBox="1">
            <a:spLocks noGrp="1"/>
          </p:cNvSpPr>
          <p:nvPr>
            <p:ph type="body" idx="1"/>
          </p:nvPr>
        </p:nvSpPr>
        <p:spPr>
          <a:xfrm>
            <a:off x="171451" y="1222375"/>
            <a:ext cx="11849100" cy="4803775"/>
          </a:xfrm>
          <a:prstGeom prst="rect">
            <a:avLst/>
          </a:prstGeom>
          <a:noFill/>
          <a:ln>
            <a:noFill/>
          </a:ln>
        </p:spPr>
        <p:txBody>
          <a:bodyPr spcFirstLastPara="1" wrap="square" lIns="91425" tIns="45700" rIns="822950"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22"/>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_Content_table">
  <p:cSld name="Title_Content_table">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3"/>
          <p:cNvSpPr txBox="1">
            <a:spLocks noGrp="1"/>
          </p:cNvSpPr>
          <p:nvPr>
            <p:ph type="body" idx="1"/>
          </p:nvPr>
        </p:nvSpPr>
        <p:spPr>
          <a:xfrm>
            <a:off x="149319" y="1228725"/>
            <a:ext cx="11839480" cy="671793"/>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23"/>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_Content_Vertical">
  <p:cSld name="Two_Content_Vertical">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4"/>
          <p:cNvSpPr txBox="1">
            <a:spLocks noGrp="1"/>
          </p:cNvSpPr>
          <p:nvPr>
            <p:ph type="body" idx="1"/>
          </p:nvPr>
        </p:nvSpPr>
        <p:spPr>
          <a:xfrm>
            <a:off x="146292" y="1430627"/>
            <a:ext cx="11890272" cy="2226974"/>
          </a:xfrm>
          <a:prstGeom prst="rect">
            <a:avLst/>
          </a:prstGeom>
          <a:noFill/>
          <a:ln>
            <a:noFill/>
          </a:ln>
        </p:spPr>
        <p:txBody>
          <a:bodyPr spcFirstLastPara="1" wrap="square" lIns="91425" tIns="45700" rIns="822950" bIns="45700" anchor="t" anchorCtr="0">
            <a:noAutofit/>
          </a:bodyPr>
          <a:lstStyle>
            <a:lvl1pPr marL="457200" lvl="0" indent="-431800" algn="l">
              <a:lnSpc>
                <a:spcPct val="108000"/>
              </a:lnSpc>
              <a:spcBef>
                <a:spcPts val="1000"/>
              </a:spcBef>
              <a:spcAft>
                <a:spcPts val="0"/>
              </a:spcAft>
              <a:buClr>
                <a:schemeClr val="dk1"/>
              </a:buClr>
              <a:buSzPts val="3200"/>
              <a:buChar char="•"/>
              <a:defRPr sz="3200"/>
            </a:lvl1pPr>
            <a:lvl2pPr marL="914400" lvl="1" indent="-406400" algn="l">
              <a:lnSpc>
                <a:spcPct val="108000"/>
              </a:lnSpc>
              <a:spcBef>
                <a:spcPts val="1400"/>
              </a:spcBef>
              <a:spcAft>
                <a:spcPts val="0"/>
              </a:spcAft>
              <a:buClr>
                <a:schemeClr val="dk1"/>
              </a:buClr>
              <a:buSzPts val="2800"/>
              <a:buChar char="•"/>
              <a:defRPr sz="2800"/>
            </a:lvl2pPr>
            <a:lvl3pPr marL="1371600" lvl="2" indent="-381000" algn="l">
              <a:lnSpc>
                <a:spcPct val="108000"/>
              </a:lnSpc>
              <a:spcBef>
                <a:spcPts val="1400"/>
              </a:spcBef>
              <a:spcAft>
                <a:spcPts val="0"/>
              </a:spcAft>
              <a:buClr>
                <a:schemeClr val="dk1"/>
              </a:buClr>
              <a:buSzPts val="2400"/>
              <a:buChar char="•"/>
              <a:defRPr sz="24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24"/>
          <p:cNvSpPr txBox="1">
            <a:spLocks noGrp="1"/>
          </p:cNvSpPr>
          <p:nvPr>
            <p:ph type="body" idx="2"/>
          </p:nvPr>
        </p:nvSpPr>
        <p:spPr>
          <a:xfrm>
            <a:off x="155436" y="3735253"/>
            <a:ext cx="11890272" cy="2226974"/>
          </a:xfrm>
          <a:prstGeom prst="rect">
            <a:avLst/>
          </a:prstGeom>
          <a:noFill/>
          <a:ln>
            <a:noFill/>
          </a:ln>
        </p:spPr>
        <p:txBody>
          <a:bodyPr spcFirstLastPara="1" wrap="square" lIns="91425" tIns="45700" rIns="822950" bIns="45700" anchor="t" anchorCtr="0">
            <a:noAutofit/>
          </a:bodyPr>
          <a:lstStyle>
            <a:lvl1pPr marL="457200" lvl="0" indent="-431800" algn="l">
              <a:lnSpc>
                <a:spcPct val="108000"/>
              </a:lnSpc>
              <a:spcBef>
                <a:spcPts val="1000"/>
              </a:spcBef>
              <a:spcAft>
                <a:spcPts val="0"/>
              </a:spcAft>
              <a:buClr>
                <a:schemeClr val="dk1"/>
              </a:buClr>
              <a:buSzPts val="3200"/>
              <a:buChar char="•"/>
              <a:defRPr sz="3200"/>
            </a:lvl1pPr>
            <a:lvl2pPr marL="914400" lvl="1" indent="-406400" algn="l">
              <a:lnSpc>
                <a:spcPct val="108000"/>
              </a:lnSpc>
              <a:spcBef>
                <a:spcPts val="1400"/>
              </a:spcBef>
              <a:spcAft>
                <a:spcPts val="0"/>
              </a:spcAft>
              <a:buClr>
                <a:schemeClr val="dk1"/>
              </a:buClr>
              <a:buSzPts val="2800"/>
              <a:buChar char="•"/>
              <a:defRPr sz="2800"/>
            </a:lvl2pPr>
            <a:lvl3pPr marL="1371600" lvl="2" indent="-381000" algn="l">
              <a:lnSpc>
                <a:spcPct val="108000"/>
              </a:lnSpc>
              <a:spcBef>
                <a:spcPts val="1400"/>
              </a:spcBef>
              <a:spcAft>
                <a:spcPts val="0"/>
              </a:spcAft>
              <a:buClr>
                <a:schemeClr val="dk1"/>
              </a:buClr>
              <a:buSzPts val="2400"/>
              <a:buChar char="•"/>
              <a:defRPr sz="24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24"/>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1258430" y="380196"/>
            <a:ext cx="10128421" cy="76997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5"/>
          <p:cNvSpPr txBox="1">
            <a:spLocks noGrp="1"/>
          </p:cNvSpPr>
          <p:nvPr>
            <p:ph type="body" idx="1"/>
          </p:nvPr>
        </p:nvSpPr>
        <p:spPr>
          <a:xfrm>
            <a:off x="171064" y="1449806"/>
            <a:ext cx="5876390" cy="823912"/>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7" name="Google Shape;137;p25"/>
          <p:cNvSpPr txBox="1">
            <a:spLocks noGrp="1"/>
          </p:cNvSpPr>
          <p:nvPr>
            <p:ph type="body" idx="2"/>
          </p:nvPr>
        </p:nvSpPr>
        <p:spPr>
          <a:xfrm>
            <a:off x="171064" y="2273718"/>
            <a:ext cx="5876389" cy="3664374"/>
          </a:xfrm>
          <a:prstGeom prst="rect">
            <a:avLst/>
          </a:prstGeom>
          <a:noFill/>
          <a:ln>
            <a:noFill/>
          </a:ln>
        </p:spPr>
        <p:txBody>
          <a:bodyPr spcFirstLastPara="1" wrap="square" lIns="91425" tIns="45700" rIns="822950"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30200" algn="l">
              <a:lnSpc>
                <a:spcPct val="108000"/>
              </a:lnSpc>
              <a:spcBef>
                <a:spcPts val="1400"/>
              </a:spcBef>
              <a:spcAft>
                <a:spcPts val="0"/>
              </a:spcAft>
              <a:buClr>
                <a:schemeClr val="dk1"/>
              </a:buClr>
              <a:buSzPts val="1600"/>
              <a:buChar char="•"/>
              <a:defRPr sz="1600"/>
            </a:lvl4pPr>
            <a:lvl5pPr marL="2286000" lvl="4" indent="-330200" algn="l">
              <a:lnSpc>
                <a:spcPct val="108000"/>
              </a:lnSpc>
              <a:spcBef>
                <a:spcPts val="1400"/>
              </a:spcBef>
              <a:spcAft>
                <a:spcPts val="0"/>
              </a:spcAft>
              <a:buClr>
                <a:schemeClr val="dk1"/>
              </a:buClr>
              <a:buSzPts val="1600"/>
              <a:buChar char="•"/>
              <a:defRPr sz="16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25"/>
          <p:cNvSpPr txBox="1">
            <a:spLocks noGrp="1"/>
          </p:cNvSpPr>
          <p:nvPr>
            <p:ph type="body" idx="3"/>
          </p:nvPr>
        </p:nvSpPr>
        <p:spPr>
          <a:xfrm>
            <a:off x="6145878" y="1450895"/>
            <a:ext cx="5876390" cy="823912"/>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9" name="Google Shape;139;p25"/>
          <p:cNvSpPr txBox="1">
            <a:spLocks noGrp="1"/>
          </p:cNvSpPr>
          <p:nvPr>
            <p:ph type="body" idx="4"/>
          </p:nvPr>
        </p:nvSpPr>
        <p:spPr>
          <a:xfrm>
            <a:off x="6145878" y="2274806"/>
            <a:ext cx="5876389" cy="3663285"/>
          </a:xfrm>
          <a:prstGeom prst="rect">
            <a:avLst/>
          </a:prstGeom>
          <a:noFill/>
          <a:ln>
            <a:noFill/>
          </a:ln>
        </p:spPr>
        <p:txBody>
          <a:bodyPr spcFirstLastPara="1" wrap="square" lIns="91425" tIns="45700" rIns="822950"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30200" algn="l">
              <a:lnSpc>
                <a:spcPct val="108000"/>
              </a:lnSpc>
              <a:spcBef>
                <a:spcPts val="1400"/>
              </a:spcBef>
              <a:spcAft>
                <a:spcPts val="0"/>
              </a:spcAft>
              <a:buClr>
                <a:schemeClr val="dk1"/>
              </a:buClr>
              <a:buSzPts val="1600"/>
              <a:buChar char="•"/>
              <a:defRPr sz="1600"/>
            </a:lvl4pPr>
            <a:lvl5pPr marL="2286000" lvl="4" indent="-330200" algn="l">
              <a:lnSpc>
                <a:spcPct val="108000"/>
              </a:lnSpc>
              <a:spcBef>
                <a:spcPts val="1400"/>
              </a:spcBef>
              <a:spcAft>
                <a:spcPts val="0"/>
              </a:spcAft>
              <a:buClr>
                <a:schemeClr val="dk1"/>
              </a:buClr>
              <a:buSzPts val="1600"/>
              <a:buChar char="•"/>
              <a:defRPr sz="16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25"/>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6"/>
          <p:cNvSpPr txBox="1">
            <a:spLocks noGrp="1"/>
          </p:cNvSpPr>
          <p:nvPr>
            <p:ph type="body" idx="1"/>
          </p:nvPr>
        </p:nvSpPr>
        <p:spPr>
          <a:xfrm>
            <a:off x="176270" y="1429017"/>
            <a:ext cx="5843530" cy="4498057"/>
          </a:xfrm>
          <a:prstGeom prst="rect">
            <a:avLst/>
          </a:prstGeom>
          <a:noFill/>
          <a:ln>
            <a:noFill/>
          </a:ln>
        </p:spPr>
        <p:txBody>
          <a:bodyPr spcFirstLastPara="1" wrap="square" lIns="91425" tIns="45700" rIns="640075"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26"/>
          <p:cNvSpPr txBox="1">
            <a:spLocks noGrp="1"/>
          </p:cNvSpPr>
          <p:nvPr>
            <p:ph type="body" idx="2"/>
          </p:nvPr>
        </p:nvSpPr>
        <p:spPr>
          <a:xfrm>
            <a:off x="6172202" y="1429016"/>
            <a:ext cx="5843530" cy="4498057"/>
          </a:xfrm>
          <a:prstGeom prst="rect">
            <a:avLst/>
          </a:prstGeom>
          <a:noFill/>
          <a:ln>
            <a:noFill/>
          </a:ln>
        </p:spPr>
        <p:txBody>
          <a:bodyPr spcFirstLastPara="1" wrap="square" lIns="91425" tIns="45700" rIns="640075"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26"/>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7"/>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ocial_Media">
  <p:cSld name="Social_Media">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1" name="Google Shape;151;p28"/>
          <p:cNvPicPr preferRelativeResize="0"/>
          <p:nvPr/>
        </p:nvPicPr>
        <p:blipFill rotWithShape="1">
          <a:blip r:embed="rId2">
            <a:alphaModFix/>
          </a:blip>
          <a:srcRect/>
          <a:stretch/>
        </p:blipFill>
        <p:spPr>
          <a:xfrm>
            <a:off x="1539535" y="1579728"/>
            <a:ext cx="914400" cy="914400"/>
          </a:xfrm>
          <a:prstGeom prst="rect">
            <a:avLst/>
          </a:prstGeom>
          <a:noFill/>
          <a:ln>
            <a:noFill/>
          </a:ln>
        </p:spPr>
      </p:pic>
      <p:sp>
        <p:nvSpPr>
          <p:cNvPr id="152" name="Google Shape;152;p28"/>
          <p:cNvSpPr txBox="1">
            <a:spLocks noGrp="1"/>
          </p:cNvSpPr>
          <p:nvPr>
            <p:ph type="body" idx="1"/>
          </p:nvPr>
        </p:nvSpPr>
        <p:spPr>
          <a:xfrm>
            <a:off x="748420" y="2532939"/>
            <a:ext cx="2486025" cy="914400"/>
          </a:xfrm>
          <a:prstGeom prst="rect">
            <a:avLst/>
          </a:prstGeom>
          <a:noFill/>
          <a:ln>
            <a:noFill/>
          </a:ln>
        </p:spPr>
        <p:txBody>
          <a:bodyPr spcFirstLastPara="1" wrap="square" lIns="91425" tIns="45700" rIns="0"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3" name="Google Shape;153;p28"/>
          <p:cNvPicPr preferRelativeResize="0"/>
          <p:nvPr/>
        </p:nvPicPr>
        <p:blipFill rotWithShape="1">
          <a:blip r:embed="rId3">
            <a:alphaModFix/>
          </a:blip>
          <a:srcRect t="124" b="124"/>
          <a:stretch/>
        </p:blipFill>
        <p:spPr>
          <a:xfrm>
            <a:off x="4858762" y="1579728"/>
            <a:ext cx="916670" cy="914400"/>
          </a:xfrm>
          <a:prstGeom prst="rect">
            <a:avLst/>
          </a:prstGeom>
          <a:noFill/>
          <a:ln>
            <a:noFill/>
          </a:ln>
        </p:spPr>
      </p:pic>
      <p:sp>
        <p:nvSpPr>
          <p:cNvPr id="154" name="Google Shape;154;p28"/>
          <p:cNvSpPr txBox="1">
            <a:spLocks noGrp="1"/>
          </p:cNvSpPr>
          <p:nvPr>
            <p:ph type="body" idx="2"/>
          </p:nvPr>
        </p:nvSpPr>
        <p:spPr>
          <a:xfrm>
            <a:off x="4110793" y="2514600"/>
            <a:ext cx="2487168"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5" name="Google Shape;155;p28" descr="A blue and black logo&#10;&#10;Description automatically generated"/>
          <p:cNvPicPr preferRelativeResize="0"/>
          <p:nvPr/>
        </p:nvPicPr>
        <p:blipFill rotWithShape="1">
          <a:blip r:embed="rId4">
            <a:alphaModFix/>
          </a:blip>
          <a:srcRect/>
          <a:stretch/>
        </p:blipFill>
        <p:spPr>
          <a:xfrm>
            <a:off x="8261254" y="1579728"/>
            <a:ext cx="1075267" cy="914400"/>
          </a:xfrm>
          <a:prstGeom prst="rect">
            <a:avLst/>
          </a:prstGeom>
          <a:noFill/>
          <a:ln>
            <a:noFill/>
          </a:ln>
        </p:spPr>
      </p:pic>
      <p:sp>
        <p:nvSpPr>
          <p:cNvPr id="156" name="Google Shape;156;p28"/>
          <p:cNvSpPr txBox="1">
            <a:spLocks noGrp="1"/>
          </p:cNvSpPr>
          <p:nvPr>
            <p:ph type="body" idx="3"/>
          </p:nvPr>
        </p:nvSpPr>
        <p:spPr>
          <a:xfrm>
            <a:off x="7239001" y="2532939"/>
            <a:ext cx="3059502"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7" name="Google Shape;157;p28"/>
          <p:cNvPicPr preferRelativeResize="0"/>
          <p:nvPr/>
        </p:nvPicPr>
        <p:blipFill rotWithShape="1">
          <a:blip r:embed="rId5">
            <a:alphaModFix/>
          </a:blip>
          <a:srcRect t="4125" b="4124"/>
          <a:stretch/>
        </p:blipFill>
        <p:spPr>
          <a:xfrm>
            <a:off x="1535363" y="4019550"/>
            <a:ext cx="912137" cy="914400"/>
          </a:xfrm>
          <a:prstGeom prst="rect">
            <a:avLst/>
          </a:prstGeom>
          <a:solidFill>
            <a:schemeClr val="dk1"/>
          </a:solidFill>
          <a:ln>
            <a:noFill/>
          </a:ln>
        </p:spPr>
      </p:pic>
      <p:sp>
        <p:nvSpPr>
          <p:cNvPr id="158" name="Google Shape;158;p28"/>
          <p:cNvSpPr txBox="1">
            <a:spLocks noGrp="1"/>
          </p:cNvSpPr>
          <p:nvPr>
            <p:ph type="body" idx="4"/>
          </p:nvPr>
        </p:nvSpPr>
        <p:spPr>
          <a:xfrm>
            <a:off x="747277" y="5031874"/>
            <a:ext cx="2487168"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9" name="Google Shape;159;p28"/>
          <p:cNvPicPr preferRelativeResize="0"/>
          <p:nvPr/>
        </p:nvPicPr>
        <p:blipFill rotWithShape="1">
          <a:blip r:embed="rId6">
            <a:alphaModFix/>
          </a:blip>
          <a:srcRect t="1201" b="1198"/>
          <a:stretch/>
        </p:blipFill>
        <p:spPr>
          <a:xfrm>
            <a:off x="4896042" y="3991849"/>
            <a:ext cx="916670" cy="914400"/>
          </a:xfrm>
          <a:prstGeom prst="rect">
            <a:avLst/>
          </a:prstGeom>
          <a:noFill/>
          <a:ln>
            <a:noFill/>
          </a:ln>
        </p:spPr>
      </p:pic>
      <p:sp>
        <p:nvSpPr>
          <p:cNvPr id="160" name="Google Shape;160;p28"/>
          <p:cNvSpPr txBox="1">
            <a:spLocks noGrp="1"/>
          </p:cNvSpPr>
          <p:nvPr>
            <p:ph type="body" idx="5"/>
          </p:nvPr>
        </p:nvSpPr>
        <p:spPr>
          <a:xfrm>
            <a:off x="4110793" y="5009938"/>
            <a:ext cx="2487168"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1" name="Google Shape;161;p28"/>
          <p:cNvPicPr preferRelativeResize="0"/>
          <p:nvPr/>
        </p:nvPicPr>
        <p:blipFill rotWithShape="1">
          <a:blip r:embed="rId7">
            <a:alphaModFix/>
          </a:blip>
          <a:srcRect/>
          <a:stretch/>
        </p:blipFill>
        <p:spPr>
          <a:xfrm>
            <a:off x="7260123" y="4129009"/>
            <a:ext cx="2855192" cy="640080"/>
          </a:xfrm>
          <a:prstGeom prst="rect">
            <a:avLst/>
          </a:prstGeom>
          <a:noFill/>
          <a:ln>
            <a:noFill/>
          </a:ln>
        </p:spPr>
      </p:pic>
      <p:sp>
        <p:nvSpPr>
          <p:cNvPr id="162" name="Google Shape;162;p28"/>
          <p:cNvSpPr txBox="1">
            <a:spLocks noGrp="1"/>
          </p:cNvSpPr>
          <p:nvPr>
            <p:ph type="body" idx="6"/>
          </p:nvPr>
        </p:nvSpPr>
        <p:spPr>
          <a:xfrm>
            <a:off x="7239001" y="5009938"/>
            <a:ext cx="3059502"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28"/>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_You">
  <p:cSld name="Thank_You">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9"/>
          <p:cNvSpPr txBox="1">
            <a:spLocks noGrp="1"/>
          </p:cNvSpPr>
          <p:nvPr>
            <p:ph type="body" idx="1"/>
          </p:nvPr>
        </p:nvSpPr>
        <p:spPr>
          <a:xfrm>
            <a:off x="0" y="2059291"/>
            <a:ext cx="12192000" cy="1125287"/>
          </a:xfrm>
          <a:prstGeom prst="rect">
            <a:avLst/>
          </a:prstGeom>
          <a:noFill/>
          <a:ln>
            <a:noFill/>
          </a:ln>
        </p:spPr>
        <p:txBody>
          <a:bodyPr spcFirstLastPara="1" wrap="square" lIns="91425" tIns="45700" rIns="91425" bIns="45700" anchor="t" anchorCtr="0">
            <a:normAutofit/>
          </a:bodyPr>
          <a:lstStyle>
            <a:lvl1pPr marL="457200" lvl="0" indent="-228600" algn="ctr">
              <a:lnSpc>
                <a:spcPct val="108000"/>
              </a:lnSpc>
              <a:spcBef>
                <a:spcPts val="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29"/>
          <p:cNvSpPr txBox="1">
            <a:spLocks noGrp="1"/>
          </p:cNvSpPr>
          <p:nvPr>
            <p:ph type="body" idx="2"/>
          </p:nvPr>
        </p:nvSpPr>
        <p:spPr>
          <a:xfrm>
            <a:off x="0" y="3954168"/>
            <a:ext cx="12191999" cy="1239312"/>
          </a:xfrm>
          <a:prstGeom prst="rect">
            <a:avLst/>
          </a:prstGeom>
          <a:noFill/>
          <a:ln>
            <a:noFill/>
          </a:ln>
        </p:spPr>
        <p:txBody>
          <a:bodyPr spcFirstLastPara="1" wrap="square" lIns="91425" tIns="45700" rIns="91425" bIns="45700" anchor="t" anchorCtr="0">
            <a:normAutofit/>
          </a:bodyPr>
          <a:lstStyle>
            <a:lvl1pPr marL="457200" lvl="0" indent="-228600" algn="ctr">
              <a:lnSpc>
                <a:spcPct val="108000"/>
              </a:lnSpc>
              <a:spcBef>
                <a:spcPts val="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29"/>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_Content_Vertical">
  <p:cSld name="Two_Content_Vertical">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146292" y="1430627"/>
            <a:ext cx="11890272" cy="2226974"/>
          </a:xfrm>
          <a:prstGeom prst="rect">
            <a:avLst/>
          </a:prstGeom>
          <a:noFill/>
          <a:ln>
            <a:noFill/>
          </a:ln>
        </p:spPr>
        <p:txBody>
          <a:bodyPr spcFirstLastPara="1" wrap="square" lIns="91425" tIns="45700" rIns="822950" bIns="45700" anchor="t" anchorCtr="0">
            <a:noAutofit/>
          </a:bodyPr>
          <a:lstStyle>
            <a:lvl1pPr marL="457200" lvl="0" indent="-431800" algn="l">
              <a:lnSpc>
                <a:spcPct val="108000"/>
              </a:lnSpc>
              <a:spcBef>
                <a:spcPts val="1000"/>
              </a:spcBef>
              <a:spcAft>
                <a:spcPts val="0"/>
              </a:spcAft>
              <a:buClr>
                <a:schemeClr val="dk1"/>
              </a:buClr>
              <a:buSzPts val="3200"/>
              <a:buChar char="•"/>
              <a:defRPr sz="3200"/>
            </a:lvl1pPr>
            <a:lvl2pPr marL="914400" lvl="1" indent="-406400" algn="l">
              <a:lnSpc>
                <a:spcPct val="108000"/>
              </a:lnSpc>
              <a:spcBef>
                <a:spcPts val="1400"/>
              </a:spcBef>
              <a:spcAft>
                <a:spcPts val="0"/>
              </a:spcAft>
              <a:buClr>
                <a:schemeClr val="dk1"/>
              </a:buClr>
              <a:buSzPts val="2800"/>
              <a:buChar char="•"/>
              <a:defRPr sz="2800"/>
            </a:lvl2pPr>
            <a:lvl3pPr marL="1371600" lvl="2" indent="-381000" algn="l">
              <a:lnSpc>
                <a:spcPct val="108000"/>
              </a:lnSpc>
              <a:spcBef>
                <a:spcPts val="1400"/>
              </a:spcBef>
              <a:spcAft>
                <a:spcPts val="0"/>
              </a:spcAft>
              <a:buClr>
                <a:schemeClr val="dk1"/>
              </a:buClr>
              <a:buSzPts val="2400"/>
              <a:buChar char="•"/>
              <a:defRPr sz="24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
          <p:cNvSpPr txBox="1">
            <a:spLocks noGrp="1"/>
          </p:cNvSpPr>
          <p:nvPr>
            <p:ph type="body" idx="2"/>
          </p:nvPr>
        </p:nvSpPr>
        <p:spPr>
          <a:xfrm>
            <a:off x="155436" y="3735253"/>
            <a:ext cx="11890272" cy="2226974"/>
          </a:xfrm>
          <a:prstGeom prst="rect">
            <a:avLst/>
          </a:prstGeom>
          <a:noFill/>
          <a:ln>
            <a:noFill/>
          </a:ln>
        </p:spPr>
        <p:txBody>
          <a:bodyPr spcFirstLastPara="1" wrap="square" lIns="91425" tIns="45700" rIns="822950" bIns="45700" anchor="t" anchorCtr="0">
            <a:noAutofit/>
          </a:bodyPr>
          <a:lstStyle>
            <a:lvl1pPr marL="457200" lvl="0" indent="-431800" algn="l">
              <a:lnSpc>
                <a:spcPct val="108000"/>
              </a:lnSpc>
              <a:spcBef>
                <a:spcPts val="1000"/>
              </a:spcBef>
              <a:spcAft>
                <a:spcPts val="0"/>
              </a:spcAft>
              <a:buClr>
                <a:schemeClr val="dk1"/>
              </a:buClr>
              <a:buSzPts val="3200"/>
              <a:buChar char="•"/>
              <a:defRPr sz="3200"/>
            </a:lvl1pPr>
            <a:lvl2pPr marL="914400" lvl="1" indent="-406400" algn="l">
              <a:lnSpc>
                <a:spcPct val="108000"/>
              </a:lnSpc>
              <a:spcBef>
                <a:spcPts val="1400"/>
              </a:spcBef>
              <a:spcAft>
                <a:spcPts val="0"/>
              </a:spcAft>
              <a:buClr>
                <a:schemeClr val="dk1"/>
              </a:buClr>
              <a:buSzPts val="2800"/>
              <a:buChar char="•"/>
              <a:defRPr sz="2800"/>
            </a:lvl2pPr>
            <a:lvl3pPr marL="1371600" lvl="2" indent="-381000" algn="l">
              <a:lnSpc>
                <a:spcPct val="108000"/>
              </a:lnSpc>
              <a:spcBef>
                <a:spcPts val="1400"/>
              </a:spcBef>
              <a:spcAft>
                <a:spcPts val="0"/>
              </a:spcAft>
              <a:buClr>
                <a:schemeClr val="dk1"/>
              </a:buClr>
              <a:buSzPts val="2400"/>
              <a:buChar char="•"/>
              <a:defRPr sz="24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wo_Content_Subtitles">
  <p:cSld name="1_Two_Content_Subtitles">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30"/>
          <p:cNvSpPr txBox="1">
            <a:spLocks noGrp="1"/>
          </p:cNvSpPr>
          <p:nvPr>
            <p:ph type="body" idx="1"/>
          </p:nvPr>
        </p:nvSpPr>
        <p:spPr>
          <a:xfrm>
            <a:off x="146291" y="1138548"/>
            <a:ext cx="11890271" cy="823912"/>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2" name="Google Shape;172;p30"/>
          <p:cNvSpPr txBox="1">
            <a:spLocks noGrp="1"/>
          </p:cNvSpPr>
          <p:nvPr>
            <p:ph type="body" idx="2"/>
          </p:nvPr>
        </p:nvSpPr>
        <p:spPr>
          <a:xfrm>
            <a:off x="146292" y="1962460"/>
            <a:ext cx="11890272" cy="1433759"/>
          </a:xfrm>
          <a:prstGeom prst="rect">
            <a:avLst/>
          </a:prstGeom>
          <a:noFill/>
          <a:ln>
            <a:noFill/>
          </a:ln>
        </p:spPr>
        <p:txBody>
          <a:bodyPr spcFirstLastPara="1" wrap="square" lIns="91425" tIns="45700" rIns="91425"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30"/>
          <p:cNvSpPr txBox="1">
            <a:spLocks noGrp="1"/>
          </p:cNvSpPr>
          <p:nvPr>
            <p:ph type="body" idx="3"/>
          </p:nvPr>
        </p:nvSpPr>
        <p:spPr>
          <a:xfrm>
            <a:off x="146290" y="3603812"/>
            <a:ext cx="11890271" cy="823912"/>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4" name="Google Shape;174;p30"/>
          <p:cNvSpPr txBox="1">
            <a:spLocks noGrp="1"/>
          </p:cNvSpPr>
          <p:nvPr>
            <p:ph type="body" idx="4"/>
          </p:nvPr>
        </p:nvSpPr>
        <p:spPr>
          <a:xfrm>
            <a:off x="155436" y="4439797"/>
            <a:ext cx="11890272" cy="1522429"/>
          </a:xfrm>
          <a:prstGeom prst="rect">
            <a:avLst/>
          </a:prstGeom>
          <a:noFill/>
          <a:ln>
            <a:noFill/>
          </a:ln>
        </p:spPr>
        <p:txBody>
          <a:bodyPr spcFirstLastPara="1" wrap="square" lIns="91425" tIns="45700" rIns="91425"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30"/>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ree_Content">
  <p:cSld name="Three_Content">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31"/>
          <p:cNvSpPr txBox="1">
            <a:spLocks noGrp="1"/>
          </p:cNvSpPr>
          <p:nvPr>
            <p:ph type="body" idx="1"/>
          </p:nvPr>
        </p:nvSpPr>
        <p:spPr>
          <a:xfrm>
            <a:off x="176270" y="1429017"/>
            <a:ext cx="3800820" cy="4498057"/>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31"/>
          <p:cNvSpPr txBox="1">
            <a:spLocks noGrp="1"/>
          </p:cNvSpPr>
          <p:nvPr>
            <p:ph type="body" idx="2"/>
          </p:nvPr>
        </p:nvSpPr>
        <p:spPr>
          <a:xfrm>
            <a:off x="4195590" y="1429017"/>
            <a:ext cx="3800820" cy="4498057"/>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31"/>
          <p:cNvSpPr txBox="1">
            <a:spLocks noGrp="1"/>
          </p:cNvSpPr>
          <p:nvPr>
            <p:ph type="body" idx="3"/>
          </p:nvPr>
        </p:nvSpPr>
        <p:spPr>
          <a:xfrm>
            <a:off x="8214912" y="1431790"/>
            <a:ext cx="3800820" cy="4498057"/>
          </a:xfrm>
          <a:prstGeom prst="rect">
            <a:avLst/>
          </a:prstGeom>
          <a:noFill/>
          <a:ln>
            <a:noFill/>
          </a:ln>
        </p:spPr>
        <p:txBody>
          <a:bodyPr spcFirstLastPara="1" wrap="square" lIns="91425" tIns="45700" rIns="82295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31"/>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_Graph">
  <p:cSld name="Title_Graph">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32"/>
          <p:cNvSpPr>
            <a:spLocks noGrp="1"/>
          </p:cNvSpPr>
          <p:nvPr>
            <p:ph type="chart" idx="2"/>
          </p:nvPr>
        </p:nvSpPr>
        <p:spPr>
          <a:xfrm>
            <a:off x="143219" y="1277938"/>
            <a:ext cx="11864631" cy="4682187"/>
          </a:xfrm>
          <a:prstGeom prst="rect">
            <a:avLst/>
          </a:prstGeom>
          <a:noFill/>
          <a:ln>
            <a:noFill/>
          </a:ln>
        </p:spPr>
        <p:txBody>
          <a:bodyPr spcFirstLastPara="1" wrap="square" lIns="91425" tIns="45700" rIns="822950" bIns="45700" anchor="t" anchorCtr="0">
            <a:noAutofit/>
          </a:bodyPr>
          <a:lstStyle>
            <a:lvl1pPr marR="0" lvl="0" algn="l" rtl="0">
              <a:lnSpc>
                <a:spcPct val="108000"/>
              </a:lnSpc>
              <a:spcBef>
                <a:spcPts val="1000"/>
              </a:spcBef>
              <a:spcAft>
                <a:spcPts val="0"/>
              </a:spcAft>
              <a:buClr>
                <a:schemeClr val="dk1"/>
              </a:buClr>
              <a:buSzPts val="4000"/>
              <a:buFont typeface="Arial"/>
              <a:buChar char="•"/>
              <a:defRPr sz="4000" b="0" i="0" u="none" strike="noStrike" cap="none">
                <a:solidFill>
                  <a:schemeClr val="dk1"/>
                </a:solidFill>
                <a:latin typeface="Palatino Linotype"/>
                <a:ea typeface="Palatino Linotype"/>
                <a:cs typeface="Palatino Linotype"/>
                <a:sym typeface="Palatino Linotype"/>
              </a:defRPr>
            </a:lvl1pPr>
            <a:lvl2pPr marR="0" lvl="1" algn="l" rtl="0">
              <a:lnSpc>
                <a:spcPct val="108000"/>
              </a:lnSpc>
              <a:spcBef>
                <a:spcPts val="1400"/>
              </a:spcBef>
              <a:spcAft>
                <a:spcPts val="0"/>
              </a:spcAft>
              <a:buClr>
                <a:schemeClr val="dk1"/>
              </a:buClr>
              <a:buSzPts val="3600"/>
              <a:buFont typeface="Arial"/>
              <a:buChar char="•"/>
              <a:defRPr sz="3600" b="0" i="0" u="none" strike="noStrike" cap="none">
                <a:solidFill>
                  <a:schemeClr val="dk1"/>
                </a:solidFill>
                <a:latin typeface="Palatino Linotype"/>
                <a:ea typeface="Palatino Linotype"/>
                <a:cs typeface="Palatino Linotype"/>
                <a:sym typeface="Palatino Linotype"/>
              </a:defRPr>
            </a:lvl2pPr>
            <a:lvl3pPr marR="0" lvl="2" algn="l" rtl="0">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3pPr>
            <a:lvl4pPr marR="0" lvl="3"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4pPr>
            <a:lvl5pPr marR="0" lvl="4"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5pPr>
            <a:lvl6pPr marR="0" lvl="5" algn="l" rtl="0">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85" name="Google Shape;185;p32"/>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_Image">
  <p:cSld name="Title_Image">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33"/>
          <p:cNvSpPr>
            <a:spLocks noGrp="1"/>
          </p:cNvSpPr>
          <p:nvPr>
            <p:ph type="pic" idx="2"/>
          </p:nvPr>
        </p:nvSpPr>
        <p:spPr>
          <a:xfrm>
            <a:off x="594912" y="1520826"/>
            <a:ext cx="10642294" cy="4384216"/>
          </a:xfrm>
          <a:prstGeom prst="rect">
            <a:avLst/>
          </a:prstGeom>
          <a:noFill/>
          <a:ln>
            <a:noFill/>
          </a:ln>
        </p:spPr>
      </p:sp>
      <p:sp>
        <p:nvSpPr>
          <p:cNvPr id="189" name="Google Shape;189;p33"/>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mage_Caption">
  <p:cSld name="Image_Caption">
    <p:spTree>
      <p:nvGrpSpPr>
        <p:cNvPr id="1" name="Shape 190"/>
        <p:cNvGrpSpPr/>
        <p:nvPr/>
      </p:nvGrpSpPr>
      <p:grpSpPr>
        <a:xfrm>
          <a:off x="0" y="0"/>
          <a:ext cx="0" cy="0"/>
          <a:chOff x="0" y="0"/>
          <a:chExt cx="0" cy="0"/>
        </a:xfrm>
      </p:grpSpPr>
      <p:sp>
        <p:nvSpPr>
          <p:cNvPr id="191" name="Google Shape;191;p34"/>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34"/>
          <p:cNvSpPr>
            <a:spLocks noGrp="1"/>
          </p:cNvSpPr>
          <p:nvPr>
            <p:ph type="pic" idx="2"/>
          </p:nvPr>
        </p:nvSpPr>
        <p:spPr>
          <a:xfrm>
            <a:off x="1430460" y="1520826"/>
            <a:ext cx="9808557" cy="3687782"/>
          </a:xfrm>
          <a:prstGeom prst="rect">
            <a:avLst/>
          </a:prstGeom>
          <a:noFill/>
          <a:ln>
            <a:noFill/>
          </a:ln>
        </p:spPr>
      </p:sp>
      <p:sp>
        <p:nvSpPr>
          <p:cNvPr id="193" name="Google Shape;193;p34"/>
          <p:cNvSpPr txBox="1">
            <a:spLocks noGrp="1"/>
          </p:cNvSpPr>
          <p:nvPr>
            <p:ph type="body" idx="1"/>
          </p:nvPr>
        </p:nvSpPr>
        <p:spPr>
          <a:xfrm>
            <a:off x="1430460" y="5457471"/>
            <a:ext cx="9808556" cy="550863"/>
          </a:xfrm>
          <a:prstGeom prst="rect">
            <a:avLst/>
          </a:prstGeom>
          <a:noFill/>
          <a:ln>
            <a:noFill/>
          </a:ln>
        </p:spPr>
        <p:txBody>
          <a:bodyPr spcFirstLastPara="1" wrap="square" lIns="91425" tIns="45700" rIns="822950" bIns="45700" anchor="t" anchorCtr="0">
            <a:noAutofit/>
          </a:bodyPr>
          <a:lstStyle>
            <a:lvl1pPr marL="457200" lvl="0" indent="-228600" algn="l">
              <a:lnSpc>
                <a:spcPct val="108000"/>
              </a:lnSpc>
              <a:spcBef>
                <a:spcPts val="1000"/>
              </a:spcBef>
              <a:spcAft>
                <a:spcPts val="0"/>
              </a:spcAft>
              <a:buClr>
                <a:schemeClr val="dk1"/>
              </a:buClr>
              <a:buSzPts val="2000"/>
              <a:buNone/>
              <a:defRPr sz="20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34"/>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text" type="picTx">
  <p:cSld name="PICTURE_WITH_CAPTION_TEXT">
    <p:spTree>
      <p:nvGrpSpPr>
        <p:cNvPr id="1" name="Shape 195"/>
        <p:cNvGrpSpPr/>
        <p:nvPr/>
      </p:nvGrpSpPr>
      <p:grpSpPr>
        <a:xfrm>
          <a:off x="0" y="0"/>
          <a:ext cx="0" cy="0"/>
          <a:chOff x="0" y="0"/>
          <a:chExt cx="0" cy="0"/>
        </a:xfrm>
      </p:grpSpPr>
      <p:sp>
        <p:nvSpPr>
          <p:cNvPr id="196" name="Google Shape;196;p35"/>
          <p:cNvSpPr txBox="1">
            <a:spLocks noGrp="1"/>
          </p:cNvSpPr>
          <p:nvPr>
            <p:ph type="title"/>
          </p:nvPr>
        </p:nvSpPr>
        <p:spPr>
          <a:xfrm>
            <a:off x="1250951" y="195934"/>
            <a:ext cx="10102849" cy="96240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35"/>
          <p:cNvSpPr>
            <a:spLocks noGrp="1"/>
          </p:cNvSpPr>
          <p:nvPr>
            <p:ph type="pic" idx="2"/>
          </p:nvPr>
        </p:nvSpPr>
        <p:spPr>
          <a:xfrm>
            <a:off x="165254" y="1226582"/>
            <a:ext cx="5563517" cy="4689476"/>
          </a:xfrm>
          <a:prstGeom prst="rect">
            <a:avLst/>
          </a:prstGeom>
          <a:noFill/>
          <a:ln>
            <a:noFill/>
          </a:ln>
        </p:spPr>
      </p:sp>
      <p:sp>
        <p:nvSpPr>
          <p:cNvPr id="198" name="Google Shape;198;p35"/>
          <p:cNvSpPr txBox="1">
            <a:spLocks noGrp="1"/>
          </p:cNvSpPr>
          <p:nvPr>
            <p:ph type="body" idx="1"/>
          </p:nvPr>
        </p:nvSpPr>
        <p:spPr>
          <a:xfrm>
            <a:off x="6096000" y="1226581"/>
            <a:ext cx="5930746" cy="4689475"/>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2400"/>
              <a:buNone/>
              <a:defRPr sz="2400"/>
            </a:lvl1pPr>
            <a:lvl2pPr marL="914400" lvl="1" indent="-228600" algn="l">
              <a:lnSpc>
                <a:spcPct val="108000"/>
              </a:lnSpc>
              <a:spcBef>
                <a:spcPts val="1400"/>
              </a:spcBef>
              <a:spcAft>
                <a:spcPts val="0"/>
              </a:spcAft>
              <a:buClr>
                <a:schemeClr val="dk1"/>
              </a:buClr>
              <a:buSzPts val="1400"/>
              <a:buNone/>
              <a:defRPr sz="1400"/>
            </a:lvl2pPr>
            <a:lvl3pPr marL="1371600" lvl="2" indent="-228600" algn="l">
              <a:lnSpc>
                <a:spcPct val="108000"/>
              </a:lnSpc>
              <a:spcBef>
                <a:spcPts val="1400"/>
              </a:spcBef>
              <a:spcAft>
                <a:spcPts val="0"/>
              </a:spcAft>
              <a:buClr>
                <a:schemeClr val="dk1"/>
              </a:buClr>
              <a:buSzPts val="1200"/>
              <a:buNone/>
              <a:defRPr sz="1200"/>
            </a:lvl3pPr>
            <a:lvl4pPr marL="1828800" lvl="3" indent="-228600" algn="l">
              <a:lnSpc>
                <a:spcPct val="108000"/>
              </a:lnSpc>
              <a:spcBef>
                <a:spcPts val="1400"/>
              </a:spcBef>
              <a:spcAft>
                <a:spcPts val="0"/>
              </a:spcAft>
              <a:buClr>
                <a:schemeClr val="dk1"/>
              </a:buClr>
              <a:buSzPts val="1000"/>
              <a:buNone/>
              <a:defRPr sz="1000"/>
            </a:lvl4pPr>
            <a:lvl5pPr marL="2286000" lvl="4" indent="-228600" algn="l">
              <a:lnSpc>
                <a:spcPct val="108000"/>
              </a:lnSpc>
              <a:spcBef>
                <a:spcPts val="1400"/>
              </a:spcBef>
              <a:spcAft>
                <a:spcPts val="0"/>
              </a:spcAft>
              <a:buClr>
                <a:schemeClr val="dk1"/>
              </a:buClr>
              <a:buSzPts val="1000"/>
              <a:buNone/>
              <a:defRPr sz="1000"/>
            </a:lvl5pPr>
            <a:lvl6pPr marL="2743200" lvl="5" indent="-228600" algn="l">
              <a:lnSpc>
                <a:spcPct val="90000"/>
              </a:lnSpc>
              <a:spcBef>
                <a:spcPts val="14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9" name="Google Shape;199;p35"/>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_caption_text">
  <p:cSld name="Picture_caption_text">
    <p:spTree>
      <p:nvGrpSpPr>
        <p:cNvPr id="1" name="Shape 200"/>
        <p:cNvGrpSpPr/>
        <p:nvPr/>
      </p:nvGrpSpPr>
      <p:grpSpPr>
        <a:xfrm>
          <a:off x="0" y="0"/>
          <a:ext cx="0" cy="0"/>
          <a:chOff x="0" y="0"/>
          <a:chExt cx="0" cy="0"/>
        </a:xfrm>
      </p:grpSpPr>
      <p:sp>
        <p:nvSpPr>
          <p:cNvPr id="201" name="Google Shape;201;p36"/>
          <p:cNvSpPr txBox="1">
            <a:spLocks noGrp="1"/>
          </p:cNvSpPr>
          <p:nvPr>
            <p:ph type="title"/>
          </p:nvPr>
        </p:nvSpPr>
        <p:spPr>
          <a:xfrm>
            <a:off x="1250951" y="195934"/>
            <a:ext cx="10102849" cy="96240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36"/>
          <p:cNvSpPr>
            <a:spLocks noGrp="1"/>
          </p:cNvSpPr>
          <p:nvPr>
            <p:ph type="pic" idx="2"/>
          </p:nvPr>
        </p:nvSpPr>
        <p:spPr>
          <a:xfrm>
            <a:off x="165254" y="1226582"/>
            <a:ext cx="5563517" cy="4157181"/>
          </a:xfrm>
          <a:prstGeom prst="rect">
            <a:avLst/>
          </a:prstGeom>
          <a:noFill/>
          <a:ln>
            <a:noFill/>
          </a:ln>
        </p:spPr>
      </p:sp>
      <p:sp>
        <p:nvSpPr>
          <p:cNvPr id="203" name="Google Shape;203;p36"/>
          <p:cNvSpPr txBox="1">
            <a:spLocks noGrp="1"/>
          </p:cNvSpPr>
          <p:nvPr>
            <p:ph type="body" idx="1"/>
          </p:nvPr>
        </p:nvSpPr>
        <p:spPr>
          <a:xfrm>
            <a:off x="165100" y="5457825"/>
            <a:ext cx="5564188" cy="550863"/>
          </a:xfrm>
          <a:prstGeom prst="rect">
            <a:avLst/>
          </a:prstGeom>
          <a:noFill/>
          <a:ln>
            <a:noFill/>
          </a:ln>
        </p:spPr>
        <p:txBody>
          <a:bodyPr spcFirstLastPara="1" wrap="square" lIns="91425" tIns="45700" rIns="91425" bIns="45700" anchor="t" anchorCtr="0">
            <a:noAutofit/>
          </a:bodyPr>
          <a:lstStyle>
            <a:lvl1pPr marL="457200" lvl="0" indent="-228600" algn="l">
              <a:lnSpc>
                <a:spcPct val="108000"/>
              </a:lnSpc>
              <a:spcBef>
                <a:spcPts val="1000"/>
              </a:spcBef>
              <a:spcAft>
                <a:spcPts val="0"/>
              </a:spcAft>
              <a:buClr>
                <a:schemeClr val="dk1"/>
              </a:buClr>
              <a:buSzPts val="2000"/>
              <a:buNone/>
              <a:defRPr sz="20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36"/>
          <p:cNvSpPr txBox="1">
            <a:spLocks noGrp="1"/>
          </p:cNvSpPr>
          <p:nvPr>
            <p:ph type="body" idx="3"/>
          </p:nvPr>
        </p:nvSpPr>
        <p:spPr>
          <a:xfrm>
            <a:off x="6096000" y="1226581"/>
            <a:ext cx="5930746" cy="4689475"/>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2400"/>
              <a:buNone/>
              <a:defRPr sz="2400"/>
            </a:lvl1pPr>
            <a:lvl2pPr marL="914400" lvl="1" indent="-228600" algn="l">
              <a:lnSpc>
                <a:spcPct val="108000"/>
              </a:lnSpc>
              <a:spcBef>
                <a:spcPts val="1400"/>
              </a:spcBef>
              <a:spcAft>
                <a:spcPts val="0"/>
              </a:spcAft>
              <a:buClr>
                <a:schemeClr val="dk1"/>
              </a:buClr>
              <a:buSzPts val="1400"/>
              <a:buNone/>
              <a:defRPr sz="1400"/>
            </a:lvl2pPr>
            <a:lvl3pPr marL="1371600" lvl="2" indent="-228600" algn="l">
              <a:lnSpc>
                <a:spcPct val="108000"/>
              </a:lnSpc>
              <a:spcBef>
                <a:spcPts val="1400"/>
              </a:spcBef>
              <a:spcAft>
                <a:spcPts val="0"/>
              </a:spcAft>
              <a:buClr>
                <a:schemeClr val="dk1"/>
              </a:buClr>
              <a:buSzPts val="1200"/>
              <a:buNone/>
              <a:defRPr sz="1200"/>
            </a:lvl3pPr>
            <a:lvl4pPr marL="1828800" lvl="3" indent="-228600" algn="l">
              <a:lnSpc>
                <a:spcPct val="108000"/>
              </a:lnSpc>
              <a:spcBef>
                <a:spcPts val="1400"/>
              </a:spcBef>
              <a:spcAft>
                <a:spcPts val="0"/>
              </a:spcAft>
              <a:buClr>
                <a:schemeClr val="dk1"/>
              </a:buClr>
              <a:buSzPts val="1000"/>
              <a:buNone/>
              <a:defRPr sz="1000"/>
            </a:lvl4pPr>
            <a:lvl5pPr marL="2286000" lvl="4" indent="-228600" algn="l">
              <a:lnSpc>
                <a:spcPct val="108000"/>
              </a:lnSpc>
              <a:spcBef>
                <a:spcPts val="1400"/>
              </a:spcBef>
              <a:spcAft>
                <a:spcPts val="0"/>
              </a:spcAft>
              <a:buClr>
                <a:schemeClr val="dk1"/>
              </a:buClr>
              <a:buSzPts val="1000"/>
              <a:buNone/>
              <a:defRPr sz="1000"/>
            </a:lvl5pPr>
            <a:lvl6pPr marL="2743200" lvl="5" indent="-228600" algn="l">
              <a:lnSpc>
                <a:spcPct val="90000"/>
              </a:lnSpc>
              <a:spcBef>
                <a:spcPts val="14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5" name="Google Shape;205;p36"/>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ext_Picture_Vertical">
  <p:cSld name="Text_Picture_Vertical">
    <p:spTree>
      <p:nvGrpSpPr>
        <p:cNvPr id="1" name="Shape 206"/>
        <p:cNvGrpSpPr/>
        <p:nvPr/>
      </p:nvGrpSpPr>
      <p:grpSpPr>
        <a:xfrm>
          <a:off x="0" y="0"/>
          <a:ext cx="0" cy="0"/>
          <a:chOff x="0" y="0"/>
          <a:chExt cx="0" cy="0"/>
        </a:xfrm>
      </p:grpSpPr>
      <p:sp>
        <p:nvSpPr>
          <p:cNvPr id="207" name="Google Shape;207;p37"/>
          <p:cNvSpPr txBox="1">
            <a:spLocks noGrp="1"/>
          </p:cNvSpPr>
          <p:nvPr>
            <p:ph type="title"/>
          </p:nvPr>
        </p:nvSpPr>
        <p:spPr>
          <a:xfrm>
            <a:off x="1250951" y="195934"/>
            <a:ext cx="10102849" cy="96240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37"/>
          <p:cNvSpPr txBox="1">
            <a:spLocks noGrp="1"/>
          </p:cNvSpPr>
          <p:nvPr>
            <p:ph type="body" idx="1"/>
          </p:nvPr>
        </p:nvSpPr>
        <p:spPr>
          <a:xfrm>
            <a:off x="169068" y="1289225"/>
            <a:ext cx="11853863" cy="962407"/>
          </a:xfrm>
          <a:prstGeom prst="rect">
            <a:avLst/>
          </a:prstGeom>
          <a:noFill/>
          <a:ln>
            <a:noFill/>
          </a:ln>
        </p:spPr>
        <p:txBody>
          <a:bodyPr spcFirstLastPara="1" wrap="square" lIns="91425" tIns="45700" rIns="822950"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37"/>
          <p:cNvSpPr>
            <a:spLocks noGrp="1"/>
          </p:cNvSpPr>
          <p:nvPr>
            <p:ph type="pic" idx="2"/>
          </p:nvPr>
        </p:nvSpPr>
        <p:spPr>
          <a:xfrm>
            <a:off x="1620456" y="2382516"/>
            <a:ext cx="8831483" cy="3511510"/>
          </a:xfrm>
          <a:prstGeom prst="rect">
            <a:avLst/>
          </a:prstGeom>
          <a:noFill/>
          <a:ln>
            <a:noFill/>
          </a:ln>
        </p:spPr>
      </p:sp>
      <p:sp>
        <p:nvSpPr>
          <p:cNvPr id="210" name="Google Shape;210;p37"/>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11"/>
        <p:cNvGrpSpPr/>
        <p:nvPr/>
      </p:nvGrpSpPr>
      <p:grpSpPr>
        <a:xfrm>
          <a:off x="0" y="0"/>
          <a:ext cx="0" cy="0"/>
          <a:chOff x="0" y="0"/>
          <a:chExt cx="0" cy="0"/>
        </a:xfrm>
      </p:grpSpPr>
      <p:sp>
        <p:nvSpPr>
          <p:cNvPr id="212" name="Google Shape;212;p38"/>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
        <p:nvSpPr>
          <p:cNvPr id="213" name="Google Shape;213;p38"/>
          <p:cNvSpPr/>
          <p:nvPr/>
        </p:nvSpPr>
        <p:spPr>
          <a:xfrm>
            <a:off x="0" y="0"/>
            <a:ext cx="12192000" cy="6858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1258430" y="380196"/>
            <a:ext cx="10128421" cy="76997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
          <p:cNvSpPr txBox="1">
            <a:spLocks noGrp="1"/>
          </p:cNvSpPr>
          <p:nvPr>
            <p:ph type="body" idx="1"/>
          </p:nvPr>
        </p:nvSpPr>
        <p:spPr>
          <a:xfrm>
            <a:off x="171064" y="1449806"/>
            <a:ext cx="5876390" cy="823912"/>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6"/>
          <p:cNvSpPr txBox="1">
            <a:spLocks noGrp="1"/>
          </p:cNvSpPr>
          <p:nvPr>
            <p:ph type="body" idx="2"/>
          </p:nvPr>
        </p:nvSpPr>
        <p:spPr>
          <a:xfrm>
            <a:off x="171064" y="2273718"/>
            <a:ext cx="5876389" cy="3664374"/>
          </a:xfrm>
          <a:prstGeom prst="rect">
            <a:avLst/>
          </a:prstGeom>
          <a:noFill/>
          <a:ln>
            <a:noFill/>
          </a:ln>
        </p:spPr>
        <p:txBody>
          <a:bodyPr spcFirstLastPara="1" wrap="square" lIns="91425" tIns="45700" rIns="822950"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30200" algn="l">
              <a:lnSpc>
                <a:spcPct val="108000"/>
              </a:lnSpc>
              <a:spcBef>
                <a:spcPts val="1400"/>
              </a:spcBef>
              <a:spcAft>
                <a:spcPts val="0"/>
              </a:spcAft>
              <a:buClr>
                <a:schemeClr val="dk1"/>
              </a:buClr>
              <a:buSzPts val="1600"/>
              <a:buChar char="•"/>
              <a:defRPr sz="1600"/>
            </a:lvl4pPr>
            <a:lvl5pPr marL="2286000" lvl="4" indent="-330200" algn="l">
              <a:lnSpc>
                <a:spcPct val="108000"/>
              </a:lnSpc>
              <a:spcBef>
                <a:spcPts val="1400"/>
              </a:spcBef>
              <a:spcAft>
                <a:spcPts val="0"/>
              </a:spcAft>
              <a:buClr>
                <a:schemeClr val="dk1"/>
              </a:buClr>
              <a:buSzPts val="1600"/>
              <a:buChar char="•"/>
              <a:defRPr sz="16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6"/>
          <p:cNvSpPr txBox="1">
            <a:spLocks noGrp="1"/>
          </p:cNvSpPr>
          <p:nvPr>
            <p:ph type="body" idx="3"/>
          </p:nvPr>
        </p:nvSpPr>
        <p:spPr>
          <a:xfrm>
            <a:off x="6145878" y="1450895"/>
            <a:ext cx="5876390" cy="823912"/>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6"/>
          <p:cNvSpPr txBox="1">
            <a:spLocks noGrp="1"/>
          </p:cNvSpPr>
          <p:nvPr>
            <p:ph type="body" idx="4"/>
          </p:nvPr>
        </p:nvSpPr>
        <p:spPr>
          <a:xfrm>
            <a:off x="6145878" y="2274806"/>
            <a:ext cx="5876389" cy="3663285"/>
          </a:xfrm>
          <a:prstGeom prst="rect">
            <a:avLst/>
          </a:prstGeom>
          <a:noFill/>
          <a:ln>
            <a:noFill/>
          </a:ln>
        </p:spPr>
        <p:txBody>
          <a:bodyPr spcFirstLastPara="1" wrap="square" lIns="91425" tIns="45700" rIns="822950"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30200" algn="l">
              <a:lnSpc>
                <a:spcPct val="108000"/>
              </a:lnSpc>
              <a:spcBef>
                <a:spcPts val="1400"/>
              </a:spcBef>
              <a:spcAft>
                <a:spcPts val="0"/>
              </a:spcAft>
              <a:buClr>
                <a:schemeClr val="dk1"/>
              </a:buClr>
              <a:buSzPts val="1600"/>
              <a:buChar char="•"/>
              <a:defRPr sz="1600"/>
            </a:lvl4pPr>
            <a:lvl5pPr marL="2286000" lvl="4" indent="-330200" algn="l">
              <a:lnSpc>
                <a:spcPct val="108000"/>
              </a:lnSpc>
              <a:spcBef>
                <a:spcPts val="1400"/>
              </a:spcBef>
              <a:spcAft>
                <a:spcPts val="0"/>
              </a:spcAft>
              <a:buClr>
                <a:schemeClr val="dk1"/>
              </a:buClr>
              <a:buSzPts val="1600"/>
              <a:buChar char="•"/>
              <a:defRPr sz="16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176270" y="1429017"/>
            <a:ext cx="5843530" cy="4498057"/>
          </a:xfrm>
          <a:prstGeom prst="rect">
            <a:avLst/>
          </a:prstGeom>
          <a:noFill/>
          <a:ln>
            <a:noFill/>
          </a:ln>
        </p:spPr>
        <p:txBody>
          <a:bodyPr spcFirstLastPara="1" wrap="square" lIns="91425" tIns="45700" rIns="640075"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2"/>
          </p:nvPr>
        </p:nvSpPr>
        <p:spPr>
          <a:xfrm>
            <a:off x="6172202" y="1429016"/>
            <a:ext cx="5843530" cy="4498057"/>
          </a:xfrm>
          <a:prstGeom prst="rect">
            <a:avLst/>
          </a:prstGeom>
          <a:noFill/>
          <a:ln>
            <a:noFill/>
          </a:ln>
        </p:spPr>
        <p:txBody>
          <a:bodyPr spcFirstLastPara="1" wrap="square" lIns="91425" tIns="45700" rIns="640075"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Content_table">
  <p:cSld name="Title_Content_table">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
          <p:cNvSpPr txBox="1">
            <a:spLocks noGrp="1"/>
          </p:cNvSpPr>
          <p:nvPr>
            <p:ph type="body" idx="1"/>
          </p:nvPr>
        </p:nvSpPr>
        <p:spPr>
          <a:xfrm>
            <a:off x="149319" y="1228725"/>
            <a:ext cx="11839480" cy="671793"/>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8"/>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cial_Media">
  <p:cSld name="Social_Media">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 name="Google Shape;51;p10"/>
          <p:cNvPicPr preferRelativeResize="0"/>
          <p:nvPr/>
        </p:nvPicPr>
        <p:blipFill rotWithShape="1">
          <a:blip r:embed="rId2">
            <a:alphaModFix/>
          </a:blip>
          <a:srcRect/>
          <a:stretch/>
        </p:blipFill>
        <p:spPr>
          <a:xfrm>
            <a:off x="1539535" y="1579728"/>
            <a:ext cx="914400" cy="914400"/>
          </a:xfrm>
          <a:prstGeom prst="rect">
            <a:avLst/>
          </a:prstGeom>
          <a:noFill/>
          <a:ln>
            <a:noFill/>
          </a:ln>
        </p:spPr>
      </p:pic>
      <p:sp>
        <p:nvSpPr>
          <p:cNvPr id="52" name="Google Shape;52;p10"/>
          <p:cNvSpPr txBox="1">
            <a:spLocks noGrp="1"/>
          </p:cNvSpPr>
          <p:nvPr>
            <p:ph type="body" idx="1"/>
          </p:nvPr>
        </p:nvSpPr>
        <p:spPr>
          <a:xfrm>
            <a:off x="748420" y="2532939"/>
            <a:ext cx="2486025" cy="914400"/>
          </a:xfrm>
          <a:prstGeom prst="rect">
            <a:avLst/>
          </a:prstGeom>
          <a:noFill/>
          <a:ln>
            <a:noFill/>
          </a:ln>
        </p:spPr>
        <p:txBody>
          <a:bodyPr spcFirstLastPara="1" wrap="square" lIns="91425" tIns="45700" rIns="0"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10"/>
          <p:cNvPicPr preferRelativeResize="0"/>
          <p:nvPr/>
        </p:nvPicPr>
        <p:blipFill rotWithShape="1">
          <a:blip r:embed="rId3">
            <a:alphaModFix/>
          </a:blip>
          <a:srcRect t="124" b="124"/>
          <a:stretch/>
        </p:blipFill>
        <p:spPr>
          <a:xfrm>
            <a:off x="4858762" y="1579728"/>
            <a:ext cx="916670" cy="914400"/>
          </a:xfrm>
          <a:prstGeom prst="rect">
            <a:avLst/>
          </a:prstGeom>
          <a:noFill/>
          <a:ln>
            <a:noFill/>
          </a:ln>
        </p:spPr>
      </p:pic>
      <p:sp>
        <p:nvSpPr>
          <p:cNvPr id="54" name="Google Shape;54;p10"/>
          <p:cNvSpPr txBox="1">
            <a:spLocks noGrp="1"/>
          </p:cNvSpPr>
          <p:nvPr>
            <p:ph type="body" idx="2"/>
          </p:nvPr>
        </p:nvSpPr>
        <p:spPr>
          <a:xfrm>
            <a:off x="4110793" y="2514600"/>
            <a:ext cx="2487168"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10" descr="A blue and black logo&#10;&#10;Description automatically generated"/>
          <p:cNvPicPr preferRelativeResize="0"/>
          <p:nvPr/>
        </p:nvPicPr>
        <p:blipFill rotWithShape="1">
          <a:blip r:embed="rId4">
            <a:alphaModFix/>
          </a:blip>
          <a:srcRect/>
          <a:stretch/>
        </p:blipFill>
        <p:spPr>
          <a:xfrm>
            <a:off x="8261254" y="1579728"/>
            <a:ext cx="1075267" cy="914400"/>
          </a:xfrm>
          <a:prstGeom prst="rect">
            <a:avLst/>
          </a:prstGeom>
          <a:noFill/>
          <a:ln>
            <a:noFill/>
          </a:ln>
        </p:spPr>
      </p:pic>
      <p:sp>
        <p:nvSpPr>
          <p:cNvPr id="56" name="Google Shape;56;p10"/>
          <p:cNvSpPr txBox="1">
            <a:spLocks noGrp="1"/>
          </p:cNvSpPr>
          <p:nvPr>
            <p:ph type="body" idx="3"/>
          </p:nvPr>
        </p:nvSpPr>
        <p:spPr>
          <a:xfrm>
            <a:off x="7239001" y="2532939"/>
            <a:ext cx="3059502"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 name="Google Shape;57;p10"/>
          <p:cNvPicPr preferRelativeResize="0"/>
          <p:nvPr/>
        </p:nvPicPr>
        <p:blipFill rotWithShape="1">
          <a:blip r:embed="rId5">
            <a:alphaModFix/>
          </a:blip>
          <a:srcRect t="4125" b="4125"/>
          <a:stretch/>
        </p:blipFill>
        <p:spPr>
          <a:xfrm>
            <a:off x="1535363" y="4019550"/>
            <a:ext cx="912137" cy="914400"/>
          </a:xfrm>
          <a:prstGeom prst="rect">
            <a:avLst/>
          </a:prstGeom>
          <a:solidFill>
            <a:schemeClr val="dk1"/>
          </a:solidFill>
          <a:ln>
            <a:noFill/>
          </a:ln>
        </p:spPr>
      </p:pic>
      <p:sp>
        <p:nvSpPr>
          <p:cNvPr id="58" name="Google Shape;58;p10"/>
          <p:cNvSpPr txBox="1">
            <a:spLocks noGrp="1"/>
          </p:cNvSpPr>
          <p:nvPr>
            <p:ph type="body" idx="4"/>
          </p:nvPr>
        </p:nvSpPr>
        <p:spPr>
          <a:xfrm>
            <a:off x="747277" y="5031874"/>
            <a:ext cx="2487168"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 name="Google Shape;59;p10"/>
          <p:cNvPicPr preferRelativeResize="0"/>
          <p:nvPr/>
        </p:nvPicPr>
        <p:blipFill rotWithShape="1">
          <a:blip r:embed="rId6">
            <a:alphaModFix/>
          </a:blip>
          <a:srcRect t="1201" b="1199"/>
          <a:stretch/>
        </p:blipFill>
        <p:spPr>
          <a:xfrm>
            <a:off x="4896042" y="3991849"/>
            <a:ext cx="916670" cy="914400"/>
          </a:xfrm>
          <a:prstGeom prst="rect">
            <a:avLst/>
          </a:prstGeom>
          <a:noFill/>
          <a:ln>
            <a:noFill/>
          </a:ln>
        </p:spPr>
      </p:pic>
      <p:sp>
        <p:nvSpPr>
          <p:cNvPr id="60" name="Google Shape;60;p10"/>
          <p:cNvSpPr txBox="1">
            <a:spLocks noGrp="1"/>
          </p:cNvSpPr>
          <p:nvPr>
            <p:ph type="body" idx="5"/>
          </p:nvPr>
        </p:nvSpPr>
        <p:spPr>
          <a:xfrm>
            <a:off x="4110793" y="5009938"/>
            <a:ext cx="2487168"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10"/>
          <p:cNvPicPr preferRelativeResize="0"/>
          <p:nvPr/>
        </p:nvPicPr>
        <p:blipFill rotWithShape="1">
          <a:blip r:embed="rId7">
            <a:alphaModFix/>
          </a:blip>
          <a:srcRect/>
          <a:stretch/>
        </p:blipFill>
        <p:spPr>
          <a:xfrm>
            <a:off x="7260123" y="4129009"/>
            <a:ext cx="2855192" cy="640080"/>
          </a:xfrm>
          <a:prstGeom prst="rect">
            <a:avLst/>
          </a:prstGeom>
          <a:noFill/>
          <a:ln>
            <a:noFill/>
          </a:ln>
        </p:spPr>
      </p:pic>
      <p:sp>
        <p:nvSpPr>
          <p:cNvPr id="62" name="Google Shape;62;p10"/>
          <p:cNvSpPr txBox="1">
            <a:spLocks noGrp="1"/>
          </p:cNvSpPr>
          <p:nvPr>
            <p:ph type="body" idx="6"/>
          </p:nvPr>
        </p:nvSpPr>
        <p:spPr>
          <a:xfrm>
            <a:off x="7239001" y="5009938"/>
            <a:ext cx="3059502"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0"/>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_You">
  <p:cSld name="Thank_You">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body" idx="1"/>
          </p:nvPr>
        </p:nvSpPr>
        <p:spPr>
          <a:xfrm>
            <a:off x="0" y="2059291"/>
            <a:ext cx="12192000" cy="1125287"/>
          </a:xfrm>
          <a:prstGeom prst="rect">
            <a:avLst/>
          </a:prstGeom>
          <a:noFill/>
          <a:ln>
            <a:noFill/>
          </a:ln>
        </p:spPr>
        <p:txBody>
          <a:bodyPr spcFirstLastPara="1" wrap="square" lIns="91425" tIns="45700" rIns="91425" bIns="45700" anchor="t" anchorCtr="0">
            <a:normAutofit/>
          </a:bodyPr>
          <a:lstStyle>
            <a:lvl1pPr marL="457200" lvl="0" indent="-228600" algn="ctr">
              <a:lnSpc>
                <a:spcPct val="108000"/>
              </a:lnSpc>
              <a:spcBef>
                <a:spcPts val="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1"/>
          <p:cNvSpPr txBox="1">
            <a:spLocks noGrp="1"/>
          </p:cNvSpPr>
          <p:nvPr>
            <p:ph type="body" idx="2"/>
          </p:nvPr>
        </p:nvSpPr>
        <p:spPr>
          <a:xfrm>
            <a:off x="0" y="3954168"/>
            <a:ext cx="12191999" cy="1239312"/>
          </a:xfrm>
          <a:prstGeom prst="rect">
            <a:avLst/>
          </a:prstGeom>
          <a:noFill/>
          <a:ln>
            <a:noFill/>
          </a:ln>
        </p:spPr>
        <p:txBody>
          <a:bodyPr spcFirstLastPara="1" wrap="square" lIns="91425" tIns="45700" rIns="91425" bIns="45700" anchor="t" anchorCtr="0">
            <a:normAutofit/>
          </a:bodyPr>
          <a:lstStyle>
            <a:lvl1pPr marL="457200" lvl="0" indent="-228600" algn="ctr">
              <a:lnSpc>
                <a:spcPct val="108000"/>
              </a:lnSpc>
              <a:spcBef>
                <a:spcPts val="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theme" Target="../theme/theme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image" Target="../media/image3.png"/><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3.xml"/><Relationship Id="rId3" Type="http://schemas.openxmlformats.org/officeDocument/2006/relationships/slideLayout" Target="../slideLayouts/slideLayout24.xml"/><Relationship Id="rId21" Type="http://schemas.openxmlformats.org/officeDocument/2006/relationships/image" Target="../media/image10.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image" Target="../media/image3.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image" Target="../media/image2.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Logo: New Jersey Department of Education."/>
          <p:cNvPicPr preferRelativeResize="0"/>
          <p:nvPr/>
        </p:nvPicPr>
        <p:blipFill rotWithShape="1">
          <a:blip r:embed="rId3">
            <a:alphaModFix/>
          </a:blip>
          <a:srcRect/>
          <a:stretch/>
        </p:blipFill>
        <p:spPr>
          <a:xfrm>
            <a:off x="110169" y="-5897"/>
            <a:ext cx="12081830" cy="2551181"/>
          </a:xfrm>
          <a:prstGeom prst="rect">
            <a:avLst/>
          </a:prstGeom>
          <a:noFill/>
          <a:ln>
            <a:noFill/>
          </a:ln>
        </p:spPr>
      </p:pic>
      <p:sp>
        <p:nvSpPr>
          <p:cNvPr id="11" name="Google Shape;11;p1"/>
          <p:cNvSpPr txBox="1">
            <a:spLocks noGrp="1"/>
          </p:cNvSpPr>
          <p:nvPr>
            <p:ph type="body" idx="1"/>
          </p:nvPr>
        </p:nvSpPr>
        <p:spPr>
          <a:xfrm>
            <a:off x="110169" y="1825625"/>
            <a:ext cx="11788048"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8000"/>
              </a:lnSpc>
              <a:spcBef>
                <a:spcPts val="1000"/>
              </a:spcBef>
              <a:spcAft>
                <a:spcPts val="0"/>
              </a:spcAft>
              <a:buClr>
                <a:schemeClr val="dk1"/>
              </a:buClr>
              <a:buSzPts val="4400"/>
              <a:buFont typeface="Arial"/>
              <a:buNone/>
              <a:defRPr sz="4400" b="0" i="0" u="none" strike="noStrike" cap="none">
                <a:solidFill>
                  <a:schemeClr val="dk1"/>
                </a:solidFill>
                <a:latin typeface="Palatino Linotype"/>
                <a:ea typeface="Palatino Linotype"/>
                <a:cs typeface="Palatino Linotype"/>
                <a:sym typeface="Palatino Linotype"/>
              </a:defRPr>
            </a:lvl1pPr>
            <a:lvl2pPr marL="914400" marR="0" lvl="1" indent="-431800" algn="l" rtl="0">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2pPr>
            <a:lvl3pPr marL="1371600" marR="0" lvl="2" indent="-406400"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3pPr>
            <a:lvl4pPr marL="1828800" marR="0" lvl="3" indent="-381000" algn="l" rtl="0">
              <a:lnSpc>
                <a:spcPct val="108000"/>
              </a:lnSpc>
              <a:spcBef>
                <a:spcPts val="140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4pPr>
            <a:lvl5pPr marL="2286000" marR="0" lvl="4" indent="-381000" algn="l" rtl="0">
              <a:lnSpc>
                <a:spcPct val="108000"/>
              </a:lnSpc>
              <a:spcBef>
                <a:spcPts val="140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pic>
        <p:nvPicPr>
          <p:cNvPr id="16" name="Google Shape;16;p3" descr="A picture containing graphical user interface&#10;&#10;Description automatically generated"/>
          <p:cNvPicPr preferRelativeResize="0"/>
          <p:nvPr/>
        </p:nvPicPr>
        <p:blipFill rotWithShape="1">
          <a:blip r:embed="rId22">
            <a:alphaModFix/>
          </a:blip>
          <a:srcRect/>
          <a:stretch/>
        </p:blipFill>
        <p:spPr>
          <a:xfrm>
            <a:off x="149340" y="162881"/>
            <a:ext cx="11893320" cy="1630683"/>
          </a:xfrm>
          <a:prstGeom prst="rect">
            <a:avLst/>
          </a:prstGeom>
          <a:noFill/>
          <a:ln>
            <a:noFill/>
          </a:ln>
        </p:spPr>
      </p:pic>
      <p:sp>
        <p:nvSpPr>
          <p:cNvPr id="17" name="Google Shape;17;p3"/>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6E2405"/>
              </a:buClr>
              <a:buSzPts val="5000"/>
              <a:buFont typeface="Palatino Linotype"/>
              <a:buNone/>
              <a:defRPr sz="5000" b="1" i="0" u="none" strike="noStrike" cap="none">
                <a:solidFill>
                  <a:srgbClr val="6E2405"/>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146292" y="1430626"/>
            <a:ext cx="11890272" cy="4507465"/>
          </a:xfrm>
          <a:prstGeom prst="rect">
            <a:avLst/>
          </a:prstGeom>
          <a:noFill/>
          <a:ln>
            <a:noFill/>
          </a:ln>
        </p:spPr>
        <p:txBody>
          <a:bodyPr spcFirstLastPara="1" wrap="square" lIns="91425" tIns="45700" rIns="822950" bIns="45700" anchor="t" anchorCtr="0">
            <a:normAutofit/>
          </a:bodyPr>
          <a:lstStyle>
            <a:lvl1pPr marL="457200" marR="0" lvl="0" indent="-482600" algn="l" rtl="0">
              <a:lnSpc>
                <a:spcPct val="108000"/>
              </a:lnSpc>
              <a:spcBef>
                <a:spcPts val="1000"/>
              </a:spcBef>
              <a:spcAft>
                <a:spcPts val="0"/>
              </a:spcAft>
              <a:buClr>
                <a:schemeClr val="dk1"/>
              </a:buClr>
              <a:buSzPts val="4000"/>
              <a:buFont typeface="Arial"/>
              <a:buChar char="•"/>
              <a:defRPr sz="4000" b="0" i="0" u="none" strike="noStrike" cap="none">
                <a:solidFill>
                  <a:schemeClr val="dk1"/>
                </a:solidFill>
                <a:latin typeface="Palatino Linotype"/>
                <a:ea typeface="Palatino Linotype"/>
                <a:cs typeface="Palatino Linotype"/>
                <a:sym typeface="Palatino Linotype"/>
              </a:defRPr>
            </a:lvl1pPr>
            <a:lvl2pPr marL="914400" marR="0" lvl="1" indent="-457200" algn="l" rtl="0">
              <a:lnSpc>
                <a:spcPct val="108000"/>
              </a:lnSpc>
              <a:spcBef>
                <a:spcPts val="1400"/>
              </a:spcBef>
              <a:spcAft>
                <a:spcPts val="0"/>
              </a:spcAft>
              <a:buClr>
                <a:schemeClr val="dk1"/>
              </a:buClr>
              <a:buSzPts val="3600"/>
              <a:buFont typeface="Arial"/>
              <a:buChar char="•"/>
              <a:defRPr sz="3600" b="0" i="0" u="none" strike="noStrike" cap="none">
                <a:solidFill>
                  <a:schemeClr val="dk1"/>
                </a:solidFill>
                <a:latin typeface="Palatino Linotype"/>
                <a:ea typeface="Palatino Linotype"/>
                <a:cs typeface="Palatino Linotype"/>
                <a:sym typeface="Palatino Linotype"/>
              </a:defRPr>
            </a:lvl2pPr>
            <a:lvl3pPr marL="1371600" marR="0" lvl="2" indent="-431800" algn="l" rtl="0">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3pPr>
            <a:lvl4pPr marL="1828800" marR="0" lvl="3" indent="-406400"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4pPr>
            <a:lvl5pPr marL="2286000" marR="0" lvl="4" indent="-406400"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pic>
        <p:nvPicPr>
          <p:cNvPr id="19" name="Google Shape;19;p3"/>
          <p:cNvPicPr preferRelativeResize="0"/>
          <p:nvPr/>
        </p:nvPicPr>
        <p:blipFill rotWithShape="1">
          <a:blip r:embed="rId23">
            <a:alphaModFix/>
          </a:blip>
          <a:srcRect/>
          <a:stretch/>
        </p:blipFill>
        <p:spPr>
          <a:xfrm>
            <a:off x="149340" y="6050987"/>
            <a:ext cx="11890272" cy="768098"/>
          </a:xfrm>
          <a:prstGeom prst="rect">
            <a:avLst/>
          </a:prstGeom>
          <a:noFill/>
          <a:ln>
            <a:noFill/>
          </a:ln>
        </p:spPr>
      </p:pic>
      <p:sp>
        <p:nvSpPr>
          <p:cNvPr id="20" name="Google Shape;20;p3"/>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87" r:id="rId10"/>
    <p:sldLayoutId id="2147483689" r:id="rId11"/>
    <p:sldLayoutId id="2147483659" r:id="rId12"/>
    <p:sldLayoutId id="2147483660" r:id="rId13"/>
    <p:sldLayoutId id="2147483661" r:id="rId14"/>
    <p:sldLayoutId id="2147483662" r:id="rId15"/>
    <p:sldLayoutId id="2147483663" r:id="rId16"/>
    <p:sldLayoutId id="2147483664" r:id="rId17"/>
    <p:sldLayoutId id="2147483665" r:id="rId18"/>
    <p:sldLayoutId id="2147483686" r:id="rId19"/>
    <p:sldLayoutId id="214748368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pic>
        <p:nvPicPr>
          <p:cNvPr id="115" name="Google Shape;115;p21" descr="A picture containing graphical user interface&#10;&#10;Description automatically generated"/>
          <p:cNvPicPr preferRelativeResize="0"/>
          <p:nvPr/>
        </p:nvPicPr>
        <p:blipFill rotWithShape="1">
          <a:blip r:embed="rId19">
            <a:alphaModFix/>
          </a:blip>
          <a:srcRect/>
          <a:stretch/>
        </p:blipFill>
        <p:spPr>
          <a:xfrm>
            <a:off x="149340" y="162881"/>
            <a:ext cx="11893320" cy="1630683"/>
          </a:xfrm>
          <a:prstGeom prst="rect">
            <a:avLst/>
          </a:prstGeom>
          <a:noFill/>
          <a:ln>
            <a:noFill/>
          </a:ln>
        </p:spPr>
      </p:pic>
      <p:sp>
        <p:nvSpPr>
          <p:cNvPr id="116" name="Google Shape;116;p21"/>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6E2405"/>
              </a:buClr>
              <a:buSzPts val="5000"/>
              <a:buFont typeface="Palatino Linotype"/>
              <a:buNone/>
              <a:defRPr sz="5000" b="1" i="0" u="none" strike="noStrike" cap="none">
                <a:solidFill>
                  <a:srgbClr val="6E2405"/>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7" name="Google Shape;117;p21"/>
          <p:cNvSpPr txBox="1">
            <a:spLocks noGrp="1"/>
          </p:cNvSpPr>
          <p:nvPr>
            <p:ph type="body" idx="1"/>
          </p:nvPr>
        </p:nvSpPr>
        <p:spPr>
          <a:xfrm>
            <a:off x="146292" y="1430626"/>
            <a:ext cx="11890272" cy="4507465"/>
          </a:xfrm>
          <a:prstGeom prst="rect">
            <a:avLst/>
          </a:prstGeom>
          <a:noFill/>
          <a:ln>
            <a:noFill/>
          </a:ln>
        </p:spPr>
        <p:txBody>
          <a:bodyPr spcFirstLastPara="1" wrap="square" lIns="91425" tIns="45700" rIns="822950" bIns="45700" anchor="t" anchorCtr="0">
            <a:normAutofit/>
          </a:bodyPr>
          <a:lstStyle>
            <a:lvl1pPr marL="457200" marR="0" lvl="0" indent="-482600" algn="l" rtl="0">
              <a:lnSpc>
                <a:spcPct val="108000"/>
              </a:lnSpc>
              <a:spcBef>
                <a:spcPts val="1000"/>
              </a:spcBef>
              <a:spcAft>
                <a:spcPts val="0"/>
              </a:spcAft>
              <a:buClr>
                <a:schemeClr val="dk1"/>
              </a:buClr>
              <a:buSzPts val="4000"/>
              <a:buFont typeface="Arial"/>
              <a:buChar char="•"/>
              <a:defRPr sz="4000" b="0" i="0" u="none" strike="noStrike" cap="none">
                <a:solidFill>
                  <a:schemeClr val="dk1"/>
                </a:solidFill>
                <a:latin typeface="Palatino Linotype"/>
                <a:ea typeface="Palatino Linotype"/>
                <a:cs typeface="Palatino Linotype"/>
                <a:sym typeface="Palatino Linotype"/>
              </a:defRPr>
            </a:lvl1pPr>
            <a:lvl2pPr marL="914400" marR="0" lvl="1" indent="-457200" algn="l" rtl="0">
              <a:lnSpc>
                <a:spcPct val="108000"/>
              </a:lnSpc>
              <a:spcBef>
                <a:spcPts val="1400"/>
              </a:spcBef>
              <a:spcAft>
                <a:spcPts val="0"/>
              </a:spcAft>
              <a:buClr>
                <a:schemeClr val="dk1"/>
              </a:buClr>
              <a:buSzPts val="3600"/>
              <a:buFont typeface="Arial"/>
              <a:buChar char="•"/>
              <a:defRPr sz="3600" b="0" i="0" u="none" strike="noStrike" cap="none">
                <a:solidFill>
                  <a:schemeClr val="dk1"/>
                </a:solidFill>
                <a:latin typeface="Palatino Linotype"/>
                <a:ea typeface="Palatino Linotype"/>
                <a:cs typeface="Palatino Linotype"/>
                <a:sym typeface="Palatino Linotype"/>
              </a:defRPr>
            </a:lvl2pPr>
            <a:lvl3pPr marL="1371600" marR="0" lvl="2" indent="-431800" algn="l" rtl="0">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3pPr>
            <a:lvl4pPr marL="1828800" marR="0" lvl="3" indent="-406400"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4pPr>
            <a:lvl5pPr marL="2286000" marR="0" lvl="4" indent="-406400"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pic>
        <p:nvPicPr>
          <p:cNvPr id="118" name="Google Shape;118;p21"/>
          <p:cNvPicPr preferRelativeResize="0"/>
          <p:nvPr/>
        </p:nvPicPr>
        <p:blipFill rotWithShape="1">
          <a:blip r:embed="rId20">
            <a:alphaModFix/>
          </a:blip>
          <a:srcRect/>
          <a:stretch/>
        </p:blipFill>
        <p:spPr>
          <a:xfrm>
            <a:off x="149340" y="6050987"/>
            <a:ext cx="11890272" cy="768098"/>
          </a:xfrm>
          <a:prstGeom prst="rect">
            <a:avLst/>
          </a:prstGeom>
          <a:noFill/>
          <a:ln>
            <a:noFill/>
          </a:ln>
        </p:spPr>
      </p:pic>
      <p:sp>
        <p:nvSpPr>
          <p:cNvPr id="119" name="Google Shape;119;p21"/>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pic>
        <p:nvPicPr>
          <p:cNvPr id="120" name="Google Shape;120;p21"/>
          <p:cNvPicPr preferRelativeResize="0"/>
          <p:nvPr/>
        </p:nvPicPr>
        <p:blipFill rotWithShape="1">
          <a:blip r:embed="rId21">
            <a:alphaModFix/>
          </a:blip>
          <a:srcRect/>
          <a:stretch/>
        </p:blipFill>
        <p:spPr>
          <a:xfrm>
            <a:off x="11061125" y="246925"/>
            <a:ext cx="611725" cy="6117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3AnKPjp0M0w?feature=oembed"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9"/>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6E2405"/>
              </a:buClr>
              <a:buSzPts val="5400"/>
              <a:buFont typeface="Palatino Linotype"/>
              <a:buNone/>
            </a:pPr>
            <a:r>
              <a:rPr lang="en-US" sz="4000" dirty="0"/>
              <a:t>LEARning about Literacy:</a:t>
            </a:r>
            <a:br>
              <a:rPr lang="en-US" sz="4000" dirty="0"/>
            </a:br>
            <a:r>
              <a:rPr lang="en-US" sz="4000" dirty="0"/>
              <a:t>Professional Learning Community Series</a:t>
            </a:r>
            <a:endParaRPr sz="3000" dirty="0"/>
          </a:p>
        </p:txBody>
      </p:sp>
      <p:sp>
        <p:nvSpPr>
          <p:cNvPr id="2" name="Subtitle 1">
            <a:extLst>
              <a:ext uri="{FF2B5EF4-FFF2-40B4-BE49-F238E27FC236}">
                <a16:creationId xmlns:a16="http://schemas.microsoft.com/office/drawing/2014/main" id="{FF60A5F7-2227-DE25-1207-FE37B23F165C}"/>
              </a:ext>
            </a:extLst>
          </p:cNvPr>
          <p:cNvSpPr>
            <a:spLocks noGrp="1"/>
          </p:cNvSpPr>
          <p:nvPr>
            <p:ph type="subTitle" idx="1"/>
          </p:nvPr>
        </p:nvSpPr>
        <p:spPr/>
        <p:txBody>
          <a:bodyPr>
            <a:normAutofit/>
          </a:bodyPr>
          <a:lstStyle/>
          <a:p>
            <a:pPr>
              <a:lnSpc>
                <a:spcPct val="200000"/>
              </a:lnSpc>
              <a:spcBef>
                <a:spcPts val="0"/>
              </a:spcBef>
            </a:pPr>
            <a:r>
              <a:rPr lang="en-US" b="1" dirty="0">
                <a:solidFill>
                  <a:srgbClr val="1E4B74"/>
                </a:solidFill>
              </a:rPr>
              <a:t>Session 3 - Fluency as the Bridge to Comprehension</a:t>
            </a:r>
            <a:br>
              <a:rPr lang="en-US" sz="4000" dirty="0">
                <a:solidFill>
                  <a:srgbClr val="1E4B74"/>
                </a:solidFill>
              </a:rPr>
            </a:br>
            <a:r>
              <a:rPr lang="en-US" sz="1800" dirty="0">
                <a:solidFill>
                  <a:schemeClr val="tx1"/>
                </a:solidFill>
              </a:rPr>
              <a:t>Office of Learning Equity and Academic Recovery (LEAR)</a:t>
            </a:r>
            <a:br>
              <a:rPr lang="en-US" sz="1800" dirty="0">
                <a:solidFill>
                  <a:schemeClr val="tx1"/>
                </a:solidFill>
              </a:rPr>
            </a:br>
            <a:r>
              <a:rPr lang="en-US" sz="1800" dirty="0">
                <a:solidFill>
                  <a:schemeClr val="tx1"/>
                </a:solidFill>
              </a:rPr>
              <a:t>Division of Teaching and Learning</a:t>
            </a:r>
            <a:endParaRPr lang="en-US" dirty="0"/>
          </a:p>
        </p:txBody>
      </p:sp>
      <p:pic>
        <p:nvPicPr>
          <p:cNvPr id="219" name="Google Shape;219;p39" descr="Logo: State of New Jersey, Department of Education."/>
          <p:cNvPicPr preferRelativeResize="0"/>
          <p:nvPr/>
        </p:nvPicPr>
        <p:blipFill rotWithShape="1">
          <a:blip r:embed="rId3">
            <a:alphaModFix/>
          </a:blip>
          <a:srcRect/>
          <a:stretch/>
        </p:blipFill>
        <p:spPr>
          <a:xfrm>
            <a:off x="150864" y="6081513"/>
            <a:ext cx="11890272" cy="7680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5"/>
          <p:cNvSpPr txBox="1">
            <a:spLocks noGrp="1"/>
          </p:cNvSpPr>
          <p:nvPr>
            <p:ph type="title"/>
          </p:nvPr>
        </p:nvSpPr>
        <p:spPr>
          <a:xfrm>
            <a:off x="1463425" y="243750"/>
            <a:ext cx="9890400" cy="747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t>Reading Fluency (3 of 4)</a:t>
            </a:r>
            <a:endParaRPr sz="3000" dirty="0"/>
          </a:p>
        </p:txBody>
      </p:sp>
      <p:pic>
        <p:nvPicPr>
          <p:cNvPr id="281" name="Google Shape;281;p45" descr="Scarborough's reading Rope. &quot;Increasingly automatic&quot; is highlighted."/>
          <p:cNvPicPr preferRelativeResize="0"/>
          <p:nvPr/>
        </p:nvPicPr>
        <p:blipFill>
          <a:blip r:embed="rId3">
            <a:alphaModFix/>
          </a:blip>
          <a:stretch>
            <a:fillRect/>
          </a:stretch>
        </p:blipFill>
        <p:spPr>
          <a:xfrm>
            <a:off x="1925000" y="1338572"/>
            <a:ext cx="8342000" cy="4578452"/>
          </a:xfrm>
          <a:prstGeom prst="rect">
            <a:avLst/>
          </a:prstGeom>
          <a:noFill/>
          <a:ln>
            <a:noFill/>
          </a:ln>
        </p:spPr>
      </p:pic>
      <p:sp>
        <p:nvSpPr>
          <p:cNvPr id="282" name="Google Shape;282;p45">
            <a:extLst>
              <a:ext uri="{C183D7F6-B498-43B3-948B-1728B52AA6E4}">
                <adec:decorative xmlns:adec="http://schemas.microsoft.com/office/drawing/2017/decorative" val="1"/>
              </a:ext>
            </a:extLst>
          </p:cNvPr>
          <p:cNvSpPr/>
          <p:nvPr/>
        </p:nvSpPr>
        <p:spPr>
          <a:xfrm>
            <a:off x="1705225" y="4281625"/>
            <a:ext cx="3039900" cy="1635300"/>
          </a:xfrm>
          <a:prstGeom prst="roundRect">
            <a:avLst>
              <a:gd name="adj" fmla="val 16667"/>
            </a:avLst>
          </a:prstGeom>
          <a:solidFill>
            <a:srgbClr val="E6B8AF">
              <a:alpha val="459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283" name="Google Shape;283;p45">
            <a:extLst>
              <a:ext uri="{C183D7F6-B498-43B3-948B-1728B52AA6E4}">
                <adec:decorative xmlns:adec="http://schemas.microsoft.com/office/drawing/2017/decorative" val="1"/>
              </a:ext>
            </a:extLst>
          </p:cNvPr>
          <p:cNvSpPr/>
          <p:nvPr/>
        </p:nvSpPr>
        <p:spPr>
          <a:xfrm>
            <a:off x="5986850" y="4293025"/>
            <a:ext cx="1612500" cy="1612500"/>
          </a:xfrm>
          <a:prstGeom prst="ellipse">
            <a:avLst/>
          </a:prstGeom>
          <a:solidFill>
            <a:srgbClr val="FFC000">
              <a:alpha val="463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284" name="Google Shape;284;p45">
            <a:extLst>
              <a:ext uri="{C183D7F6-B498-43B3-948B-1728B52AA6E4}">
                <adec:decorative xmlns:adec="http://schemas.microsoft.com/office/drawing/2017/decorative" val="1"/>
              </a:ext>
            </a:extLst>
          </p:cNvPr>
          <p:cNvSpPr/>
          <p:nvPr/>
        </p:nvSpPr>
        <p:spPr>
          <a:xfrm>
            <a:off x="1824925" y="4724075"/>
            <a:ext cx="246000" cy="233700"/>
          </a:xfrm>
          <a:prstGeom prst="star5">
            <a:avLst>
              <a:gd name="adj" fmla="val 19098"/>
              <a:gd name="hf" fmla="val 105146"/>
              <a:gd name="vf" fmla="val 110557"/>
            </a:avLst>
          </a:prstGeom>
          <a:solidFill>
            <a:srgbClr val="6E240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pic>
        <p:nvPicPr>
          <p:cNvPr id="285" name="Google Shape;285;p4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99125" y="2340750"/>
            <a:ext cx="1681200" cy="2169389"/>
          </a:xfrm>
          <a:prstGeom prst="rect">
            <a:avLst/>
          </a:prstGeom>
          <a:noFill/>
          <a:ln w="19050" cap="flat" cmpd="sng">
            <a:solidFill>
              <a:srgbClr val="6E2405"/>
            </a:solidFill>
            <a:prstDash val="solid"/>
            <a:round/>
            <a:headEnd type="none" w="sm" len="sm"/>
            <a:tailEnd type="none" w="sm" len="sm"/>
          </a:ln>
          <a:effectLst>
            <a:outerShdw blurRad="57150" dist="19050" dir="5400000" algn="bl" rotWithShape="0">
              <a:srgbClr val="000000">
                <a:alpha val="50000"/>
              </a:srgbClr>
            </a:outerShdw>
          </a:effectLst>
        </p:spPr>
      </p:pic>
      <p:sp>
        <p:nvSpPr>
          <p:cNvPr id="286" name="Google Shape;286;p45">
            <a:extLst>
              <a:ext uri="{C183D7F6-B498-43B3-948B-1728B52AA6E4}">
                <adec:decorative xmlns:adec="http://schemas.microsoft.com/office/drawing/2017/decorative" val="1"/>
              </a:ext>
            </a:extLst>
          </p:cNvPr>
          <p:cNvSpPr/>
          <p:nvPr/>
        </p:nvSpPr>
        <p:spPr>
          <a:xfrm>
            <a:off x="1824925" y="5034700"/>
            <a:ext cx="246000" cy="233700"/>
          </a:xfrm>
          <a:prstGeom prst="star5">
            <a:avLst>
              <a:gd name="adj" fmla="val 19098"/>
              <a:gd name="hf" fmla="val 105146"/>
              <a:gd name="vf" fmla="val 110557"/>
            </a:avLst>
          </a:prstGeom>
          <a:solidFill>
            <a:srgbClr val="6E240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pic>
        <p:nvPicPr>
          <p:cNvPr id="287" name="Google Shape;287;p4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05325" y="2585400"/>
            <a:ext cx="1620199" cy="2084793"/>
          </a:xfrm>
          <a:prstGeom prst="rect">
            <a:avLst/>
          </a:prstGeom>
          <a:noFill/>
          <a:ln w="19050" cap="flat" cmpd="sng">
            <a:solidFill>
              <a:srgbClr val="6E2405"/>
            </a:solidFill>
            <a:prstDash val="solid"/>
            <a:round/>
            <a:headEnd type="none" w="sm" len="sm"/>
            <a:tailEnd type="none" w="sm" len="sm"/>
          </a:ln>
          <a:effectLst>
            <a:outerShdw blurRad="57150" dist="19050" dir="5400000" algn="bl" rotWithShape="0">
              <a:srgbClr val="000000">
                <a:alpha val="50000"/>
              </a:srgbClr>
            </a:outerShdw>
          </a:effectLst>
        </p:spPr>
      </p:pic>
      <p:sp>
        <p:nvSpPr>
          <p:cNvPr id="288" name="Google Shape;288;p45">
            <a:extLst>
              <a:ext uri="{C183D7F6-B498-43B3-948B-1728B52AA6E4}">
                <adec:decorative xmlns:adec="http://schemas.microsoft.com/office/drawing/2017/decorative" val="1"/>
              </a:ext>
            </a:extLst>
          </p:cNvPr>
          <p:cNvSpPr/>
          <p:nvPr/>
        </p:nvSpPr>
        <p:spPr>
          <a:xfrm>
            <a:off x="1824925" y="5384150"/>
            <a:ext cx="246000" cy="233700"/>
          </a:xfrm>
          <a:prstGeom prst="star5">
            <a:avLst>
              <a:gd name="adj" fmla="val 19098"/>
              <a:gd name="hf" fmla="val 105146"/>
              <a:gd name="vf" fmla="val 110557"/>
            </a:avLst>
          </a:prstGeom>
          <a:solidFill>
            <a:srgbClr val="6E240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pic>
        <p:nvPicPr>
          <p:cNvPr id="289" name="Google Shape;289;p45">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699475" y="2799550"/>
            <a:ext cx="1620199" cy="2096555"/>
          </a:xfrm>
          <a:prstGeom prst="rect">
            <a:avLst/>
          </a:prstGeom>
          <a:noFill/>
          <a:ln w="19050" cap="flat" cmpd="sng">
            <a:solidFill>
              <a:srgbClr val="6E2405"/>
            </a:solidFill>
            <a:prstDash val="solid"/>
            <a:round/>
            <a:headEnd type="none" w="sm" len="sm"/>
            <a:tailEnd type="none" w="sm" len="sm"/>
          </a:ln>
          <a:effectLst>
            <a:outerShdw blurRad="57150" dist="19050" dir="5400000" algn="bl" rotWithShape="0">
              <a:srgbClr val="000000">
                <a:alpha val="50000"/>
              </a:srgbClr>
            </a:outerShdw>
          </a:effectLst>
        </p:spPr>
      </p:pic>
      <p:sp>
        <p:nvSpPr>
          <p:cNvPr id="290" name="Google Shape;290;p45"/>
          <p:cNvSpPr txBox="1"/>
          <p:nvPr/>
        </p:nvSpPr>
        <p:spPr>
          <a:xfrm>
            <a:off x="7361320" y="6264241"/>
            <a:ext cx="37380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100">
                <a:solidFill>
                  <a:srgbClr val="FFFFFF"/>
                </a:solidFill>
                <a:latin typeface="Montserrat"/>
                <a:ea typeface="Montserrat"/>
                <a:cs typeface="Montserrat"/>
                <a:sym typeface="Montserrat"/>
              </a:rPr>
              <a:t>Scarborough, 2001</a:t>
            </a:r>
            <a:endParaRPr sz="1100">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1000"/>
                                        <p:tgtEl>
                                          <p:spTgt spid="284"/>
                                        </p:tgtEl>
                                      </p:cBhvr>
                                    </p:animEffect>
                                  </p:childTnLst>
                                </p:cTn>
                              </p:par>
                              <p:par>
                                <p:cTn id="8" presetID="10" presetClass="entr" presetSubtype="0" fill="hold" nodeType="withEffect">
                                  <p:stCondLst>
                                    <p:cond delay="0"/>
                                  </p:stCondLst>
                                  <p:childTnLst>
                                    <p:set>
                                      <p:cBhvr>
                                        <p:cTn id="9" dur="1" fill="hold">
                                          <p:stCondLst>
                                            <p:cond delay="0"/>
                                          </p:stCondLst>
                                        </p:cTn>
                                        <p:tgtEl>
                                          <p:spTgt spid="285"/>
                                        </p:tgtEl>
                                        <p:attrNameLst>
                                          <p:attrName>style.visibility</p:attrName>
                                        </p:attrNameLst>
                                      </p:cBhvr>
                                      <p:to>
                                        <p:strVal val="visible"/>
                                      </p:to>
                                    </p:set>
                                    <p:animEffect transition="in" filter="fade">
                                      <p:cBhvr>
                                        <p:cTn id="10" dur="1000"/>
                                        <p:tgtEl>
                                          <p:spTgt spid="28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284"/>
                                        </p:tgtEl>
                                      </p:cBhvr>
                                    </p:animEffect>
                                    <p:set>
                                      <p:cBhvr>
                                        <p:cTn id="15" dur="1" fill="hold">
                                          <p:stCondLst>
                                            <p:cond delay="1000"/>
                                          </p:stCondLst>
                                        </p:cTn>
                                        <p:tgtEl>
                                          <p:spTgt spid="28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86"/>
                                        </p:tgtEl>
                                        <p:attrNameLst>
                                          <p:attrName>style.visibility</p:attrName>
                                        </p:attrNameLst>
                                      </p:cBhvr>
                                      <p:to>
                                        <p:strVal val="visible"/>
                                      </p:to>
                                    </p:set>
                                    <p:animEffect transition="in" filter="fade">
                                      <p:cBhvr>
                                        <p:cTn id="18" dur="1000"/>
                                        <p:tgtEl>
                                          <p:spTgt spid="286"/>
                                        </p:tgtEl>
                                      </p:cBhvr>
                                    </p:animEffect>
                                  </p:childTnLst>
                                </p:cTn>
                              </p:par>
                              <p:par>
                                <p:cTn id="19" presetID="10" presetClass="entr" presetSubtype="0" fill="hold" nodeType="withEffect">
                                  <p:stCondLst>
                                    <p:cond delay="0"/>
                                  </p:stCondLst>
                                  <p:childTnLst>
                                    <p:set>
                                      <p:cBhvr>
                                        <p:cTn id="20" dur="1" fill="hold">
                                          <p:stCondLst>
                                            <p:cond delay="0"/>
                                          </p:stCondLst>
                                        </p:cTn>
                                        <p:tgtEl>
                                          <p:spTgt spid="287"/>
                                        </p:tgtEl>
                                        <p:attrNameLst>
                                          <p:attrName>style.visibility</p:attrName>
                                        </p:attrNameLst>
                                      </p:cBhvr>
                                      <p:to>
                                        <p:strVal val="visible"/>
                                      </p:to>
                                    </p:set>
                                    <p:animEffect transition="in" filter="fade">
                                      <p:cBhvr>
                                        <p:cTn id="21" dur="1000"/>
                                        <p:tgtEl>
                                          <p:spTgt spid="28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1000"/>
                                        <p:tgtEl>
                                          <p:spTgt spid="286"/>
                                        </p:tgtEl>
                                      </p:cBhvr>
                                    </p:animEffect>
                                    <p:set>
                                      <p:cBhvr>
                                        <p:cTn id="26" dur="1" fill="hold">
                                          <p:stCondLst>
                                            <p:cond delay="1000"/>
                                          </p:stCondLst>
                                        </p:cTn>
                                        <p:tgtEl>
                                          <p:spTgt spid="286"/>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88"/>
                                        </p:tgtEl>
                                        <p:attrNameLst>
                                          <p:attrName>style.visibility</p:attrName>
                                        </p:attrNameLst>
                                      </p:cBhvr>
                                      <p:to>
                                        <p:strVal val="visible"/>
                                      </p:to>
                                    </p:set>
                                    <p:animEffect transition="in" filter="fade">
                                      <p:cBhvr>
                                        <p:cTn id="29" dur="1000"/>
                                        <p:tgtEl>
                                          <p:spTgt spid="288"/>
                                        </p:tgtEl>
                                      </p:cBhvr>
                                    </p:animEffect>
                                  </p:childTnLst>
                                </p:cTn>
                              </p:par>
                              <p:par>
                                <p:cTn id="30" presetID="10" presetClass="entr" presetSubtype="0" fill="hold" nodeType="withEffect">
                                  <p:stCondLst>
                                    <p:cond delay="0"/>
                                  </p:stCondLst>
                                  <p:childTnLst>
                                    <p:set>
                                      <p:cBhvr>
                                        <p:cTn id="31" dur="1" fill="hold">
                                          <p:stCondLst>
                                            <p:cond delay="0"/>
                                          </p:stCondLst>
                                        </p:cTn>
                                        <p:tgtEl>
                                          <p:spTgt spid="289"/>
                                        </p:tgtEl>
                                        <p:attrNameLst>
                                          <p:attrName>style.visibility</p:attrName>
                                        </p:attrNameLst>
                                      </p:cBhvr>
                                      <p:to>
                                        <p:strVal val="visible"/>
                                      </p:to>
                                    </p:set>
                                    <p:animEffect transition="in" filter="fade">
                                      <p:cBhvr>
                                        <p:cTn id="32" dur="10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311" name="Google Shape;311;p46"/>
          <p:cNvSpPr txBox="1">
            <a:spLocks noGrp="1"/>
          </p:cNvSpPr>
          <p:nvPr>
            <p:ph type="title"/>
          </p:nvPr>
        </p:nvSpPr>
        <p:spPr>
          <a:xfrm>
            <a:off x="1463425" y="243750"/>
            <a:ext cx="9890400" cy="747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t>Reading Fluency (4 of 4)</a:t>
            </a:r>
            <a:endParaRPr sz="3000" dirty="0"/>
          </a:p>
        </p:txBody>
      </p:sp>
      <p:pic>
        <p:nvPicPr>
          <p:cNvPr id="297" name="Google Shape;297;p46" descr=" Scarborough's Rope. Arrows point to the &quot;Language Comprehension&quot; and &quot;Word Recognition&quot; sections, and highlighting arrows are imposed over the coiling &quot;increasingly strategic/automatic&quot; ropes."/>
          <p:cNvPicPr preferRelativeResize="0"/>
          <p:nvPr/>
        </p:nvPicPr>
        <p:blipFill>
          <a:blip r:embed="rId3">
            <a:alphaModFix/>
          </a:blip>
          <a:stretch>
            <a:fillRect/>
          </a:stretch>
        </p:blipFill>
        <p:spPr>
          <a:xfrm>
            <a:off x="1925000" y="1338572"/>
            <a:ext cx="8342000" cy="4578452"/>
          </a:xfrm>
          <a:prstGeom prst="rect">
            <a:avLst/>
          </a:prstGeom>
          <a:noFill/>
          <a:ln>
            <a:noFill/>
          </a:ln>
        </p:spPr>
      </p:pic>
      <p:sp>
        <p:nvSpPr>
          <p:cNvPr id="298" name="Google Shape;298;p46">
            <a:extLst>
              <a:ext uri="{C183D7F6-B498-43B3-948B-1728B52AA6E4}">
                <adec:decorative xmlns:adec="http://schemas.microsoft.com/office/drawing/2017/decorative" val="1"/>
              </a:ext>
            </a:extLst>
          </p:cNvPr>
          <p:cNvSpPr/>
          <p:nvPr/>
        </p:nvSpPr>
        <p:spPr>
          <a:xfrm>
            <a:off x="1241850" y="4782075"/>
            <a:ext cx="741300" cy="259500"/>
          </a:xfrm>
          <a:prstGeom prst="rightArrow">
            <a:avLst>
              <a:gd name="adj1" fmla="val 50000"/>
              <a:gd name="adj2" fmla="val 50000"/>
            </a:avLst>
          </a:prstGeom>
          <a:solidFill>
            <a:srgbClr val="6E240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299" name="Google Shape;299;p46">
            <a:extLst>
              <a:ext uri="{C183D7F6-B498-43B3-948B-1728B52AA6E4}">
                <adec:decorative xmlns:adec="http://schemas.microsoft.com/office/drawing/2017/decorative" val="1"/>
              </a:ext>
            </a:extLst>
          </p:cNvPr>
          <p:cNvSpPr/>
          <p:nvPr/>
        </p:nvSpPr>
        <p:spPr>
          <a:xfrm>
            <a:off x="1241850" y="5097175"/>
            <a:ext cx="741300" cy="259500"/>
          </a:xfrm>
          <a:prstGeom prst="rightArrow">
            <a:avLst>
              <a:gd name="adj1" fmla="val 50000"/>
              <a:gd name="adj2" fmla="val 50000"/>
            </a:avLst>
          </a:prstGeom>
          <a:solidFill>
            <a:srgbClr val="6E240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300" name="Google Shape;300;p46">
            <a:extLst>
              <a:ext uri="{C183D7F6-B498-43B3-948B-1728B52AA6E4}">
                <adec:decorative xmlns:adec="http://schemas.microsoft.com/office/drawing/2017/decorative" val="1"/>
              </a:ext>
            </a:extLst>
          </p:cNvPr>
          <p:cNvSpPr/>
          <p:nvPr/>
        </p:nvSpPr>
        <p:spPr>
          <a:xfrm>
            <a:off x="1241850" y="5412275"/>
            <a:ext cx="741300" cy="259500"/>
          </a:xfrm>
          <a:prstGeom prst="rightArrow">
            <a:avLst>
              <a:gd name="adj1" fmla="val 50000"/>
              <a:gd name="adj2" fmla="val 50000"/>
            </a:avLst>
          </a:prstGeom>
          <a:solidFill>
            <a:srgbClr val="6E240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301" name="Google Shape;301;p46">
            <a:extLst>
              <a:ext uri="{C183D7F6-B498-43B3-948B-1728B52AA6E4}">
                <adec:decorative xmlns:adec="http://schemas.microsoft.com/office/drawing/2017/decorative" val="1"/>
              </a:ext>
            </a:extLst>
          </p:cNvPr>
          <p:cNvSpPr/>
          <p:nvPr/>
        </p:nvSpPr>
        <p:spPr>
          <a:xfrm rot="-5400000">
            <a:off x="6643720" y="5421125"/>
            <a:ext cx="531000" cy="460800"/>
          </a:xfrm>
          <a:prstGeom prst="rightArrow">
            <a:avLst>
              <a:gd name="adj1" fmla="val 50000"/>
              <a:gd name="adj2" fmla="val 50000"/>
            </a:avLst>
          </a:prstGeom>
          <a:solidFill>
            <a:srgbClr val="6E240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302" name="Google Shape;302;p46">
            <a:extLst>
              <a:ext uri="{C183D7F6-B498-43B3-948B-1728B52AA6E4}">
                <adec:decorative xmlns:adec="http://schemas.microsoft.com/office/drawing/2017/decorative" val="1"/>
              </a:ext>
            </a:extLst>
          </p:cNvPr>
          <p:cNvSpPr/>
          <p:nvPr/>
        </p:nvSpPr>
        <p:spPr>
          <a:xfrm rot="-1386214">
            <a:off x="4448393" y="4300592"/>
            <a:ext cx="2446518" cy="1183887"/>
          </a:xfrm>
          <a:prstGeom prst="rightArrow">
            <a:avLst>
              <a:gd name="adj1" fmla="val 50000"/>
              <a:gd name="adj2" fmla="val 50000"/>
            </a:avLst>
          </a:prstGeom>
          <a:solidFill>
            <a:srgbClr val="FFC000">
              <a:alpha val="463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grpSp>
        <p:nvGrpSpPr>
          <p:cNvPr id="303" name="Google Shape;303;p46">
            <a:extLst>
              <a:ext uri="{C183D7F6-B498-43B3-948B-1728B52AA6E4}">
                <adec:decorative xmlns:adec="http://schemas.microsoft.com/office/drawing/2017/decorative" val="1"/>
              </a:ext>
            </a:extLst>
          </p:cNvPr>
          <p:cNvGrpSpPr/>
          <p:nvPr/>
        </p:nvGrpSpPr>
        <p:grpSpPr>
          <a:xfrm>
            <a:off x="1241850" y="2278425"/>
            <a:ext cx="5897770" cy="1992309"/>
            <a:chOff x="1241850" y="2278425"/>
            <a:chExt cx="5897770" cy="1992309"/>
          </a:xfrm>
        </p:grpSpPr>
        <p:sp>
          <p:nvSpPr>
            <p:cNvPr id="304" name="Google Shape;304;p46"/>
            <p:cNvSpPr/>
            <p:nvPr/>
          </p:nvSpPr>
          <p:spPr>
            <a:xfrm>
              <a:off x="1241850" y="2298350"/>
              <a:ext cx="741300" cy="259500"/>
            </a:xfrm>
            <a:prstGeom prst="rightArrow">
              <a:avLst>
                <a:gd name="adj1" fmla="val 50000"/>
                <a:gd name="adj2" fmla="val 50000"/>
              </a:avLst>
            </a:prstGeom>
            <a:solidFill>
              <a:srgbClr val="3D85C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305" name="Google Shape;305;p46"/>
            <p:cNvSpPr/>
            <p:nvPr/>
          </p:nvSpPr>
          <p:spPr>
            <a:xfrm>
              <a:off x="1241850" y="2641263"/>
              <a:ext cx="741300" cy="259500"/>
            </a:xfrm>
            <a:prstGeom prst="rightArrow">
              <a:avLst>
                <a:gd name="adj1" fmla="val 50000"/>
                <a:gd name="adj2" fmla="val 50000"/>
              </a:avLst>
            </a:prstGeom>
            <a:solidFill>
              <a:srgbClr val="3D85C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306" name="Google Shape;306;p46"/>
            <p:cNvSpPr/>
            <p:nvPr/>
          </p:nvSpPr>
          <p:spPr>
            <a:xfrm>
              <a:off x="1241850" y="2984163"/>
              <a:ext cx="741300" cy="259500"/>
            </a:xfrm>
            <a:prstGeom prst="rightArrow">
              <a:avLst>
                <a:gd name="adj1" fmla="val 50000"/>
                <a:gd name="adj2" fmla="val 50000"/>
              </a:avLst>
            </a:prstGeom>
            <a:solidFill>
              <a:srgbClr val="3D85C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307" name="Google Shape;307;p46"/>
            <p:cNvSpPr/>
            <p:nvPr/>
          </p:nvSpPr>
          <p:spPr>
            <a:xfrm>
              <a:off x="1241850" y="3354875"/>
              <a:ext cx="741300" cy="259500"/>
            </a:xfrm>
            <a:prstGeom prst="rightArrow">
              <a:avLst>
                <a:gd name="adj1" fmla="val 50000"/>
                <a:gd name="adj2" fmla="val 50000"/>
              </a:avLst>
            </a:prstGeom>
            <a:solidFill>
              <a:srgbClr val="3D85C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308" name="Google Shape;308;p46"/>
            <p:cNvSpPr/>
            <p:nvPr/>
          </p:nvSpPr>
          <p:spPr>
            <a:xfrm>
              <a:off x="1241850" y="3707050"/>
              <a:ext cx="741300" cy="259500"/>
            </a:xfrm>
            <a:prstGeom prst="rightArrow">
              <a:avLst>
                <a:gd name="adj1" fmla="val 50000"/>
                <a:gd name="adj2" fmla="val 50000"/>
              </a:avLst>
            </a:prstGeom>
            <a:solidFill>
              <a:srgbClr val="3D85C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309" name="Google Shape;309;p46"/>
            <p:cNvSpPr/>
            <p:nvPr/>
          </p:nvSpPr>
          <p:spPr>
            <a:xfrm rot="5400000">
              <a:off x="6643720" y="2313525"/>
              <a:ext cx="531000" cy="460800"/>
            </a:xfrm>
            <a:prstGeom prst="rightArrow">
              <a:avLst>
                <a:gd name="adj1" fmla="val 50000"/>
                <a:gd name="adj2" fmla="val 50000"/>
              </a:avLst>
            </a:prstGeom>
            <a:solidFill>
              <a:srgbClr val="3D85C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310" name="Google Shape;310;p46"/>
            <p:cNvSpPr/>
            <p:nvPr/>
          </p:nvSpPr>
          <p:spPr>
            <a:xfrm rot="1279199">
              <a:off x="4448489" y="2682659"/>
              <a:ext cx="2446530" cy="1183849"/>
            </a:xfrm>
            <a:prstGeom prst="rightArrow">
              <a:avLst>
                <a:gd name="adj1" fmla="val 50000"/>
                <a:gd name="adj2" fmla="val 50000"/>
              </a:avLst>
            </a:prstGeom>
            <a:solidFill>
              <a:srgbClr val="FFC000">
                <a:alpha val="463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grpSp>
      <p:sp>
        <p:nvSpPr>
          <p:cNvPr id="296" name="Google Shape;296;p46"/>
          <p:cNvSpPr txBox="1"/>
          <p:nvPr/>
        </p:nvSpPr>
        <p:spPr>
          <a:xfrm>
            <a:off x="7361320" y="6264241"/>
            <a:ext cx="37380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100">
                <a:solidFill>
                  <a:srgbClr val="FFFFFF"/>
                </a:solidFill>
                <a:latin typeface="Montserrat"/>
                <a:ea typeface="Montserrat"/>
                <a:cs typeface="Montserrat"/>
                <a:sym typeface="Montserrat"/>
              </a:rPr>
              <a:t>Scarborough, 2001</a:t>
            </a:r>
            <a:endParaRPr sz="1100">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10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6">
          <a:extLst>
            <a:ext uri="{FF2B5EF4-FFF2-40B4-BE49-F238E27FC236}">
              <a16:creationId xmlns:a16="http://schemas.microsoft.com/office/drawing/2014/main" id="{2CC25D76-6B52-1202-CE36-5E6471F9F4A1}"/>
            </a:ext>
          </a:extLst>
        </p:cNvPr>
        <p:cNvGrpSpPr/>
        <p:nvPr/>
      </p:nvGrpSpPr>
      <p:grpSpPr>
        <a:xfrm>
          <a:off x="0" y="0"/>
          <a:ext cx="0" cy="0"/>
          <a:chOff x="0" y="0"/>
          <a:chExt cx="0" cy="0"/>
        </a:xfrm>
      </p:grpSpPr>
      <p:sp>
        <p:nvSpPr>
          <p:cNvPr id="317" name="Google Shape;317;p47">
            <a:extLst>
              <a:ext uri="{FF2B5EF4-FFF2-40B4-BE49-F238E27FC236}">
                <a16:creationId xmlns:a16="http://schemas.microsoft.com/office/drawing/2014/main" id="{B72F1E8F-869D-2F9F-F427-70D8AF59FD02}"/>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t>The Simple View of Reading</a:t>
            </a:r>
            <a:endParaRPr sz="3000" dirty="0"/>
          </a:p>
        </p:txBody>
      </p:sp>
      <p:sp>
        <p:nvSpPr>
          <p:cNvPr id="25" name="Text Placeholder 24">
            <a:extLst>
              <a:ext uri="{FF2B5EF4-FFF2-40B4-BE49-F238E27FC236}">
                <a16:creationId xmlns:a16="http://schemas.microsoft.com/office/drawing/2014/main" id="{A326FD50-431E-DF88-BA4B-2D3831023061}"/>
              </a:ext>
            </a:extLst>
          </p:cNvPr>
          <p:cNvSpPr>
            <a:spLocks noGrp="1"/>
          </p:cNvSpPr>
          <p:nvPr>
            <p:ph type="body" idx="1"/>
          </p:nvPr>
        </p:nvSpPr>
        <p:spPr>
          <a:xfrm>
            <a:off x="297888" y="2779883"/>
            <a:ext cx="2569967" cy="1999983"/>
          </a:xfrm>
        </p:spPr>
        <p:txBody>
          <a:bodyPr rIns="91440"/>
          <a:lstStyle/>
          <a:p>
            <a:pPr marL="50800" indent="0" algn="ctr">
              <a:lnSpc>
                <a:spcPct val="100000"/>
              </a:lnSpc>
              <a:spcBef>
                <a:spcPts val="0"/>
              </a:spcBef>
              <a:spcAft>
                <a:spcPts val="1800"/>
              </a:spcAft>
              <a:buNone/>
            </a:pPr>
            <a:r>
              <a:rPr lang="en-US" sz="2800" b="1" dirty="0">
                <a:solidFill>
                  <a:srgbClr val="6E2405"/>
                </a:solidFill>
                <a:latin typeface="Montserrat"/>
                <a:ea typeface="Montserrat"/>
                <a:cs typeface="Montserrat"/>
                <a:sym typeface="Montserrat"/>
              </a:rPr>
              <a:t>Word </a:t>
            </a:r>
            <a:br>
              <a:rPr lang="en-US" sz="2800" b="1" dirty="0">
                <a:solidFill>
                  <a:srgbClr val="6E2405"/>
                </a:solidFill>
                <a:latin typeface="Montserrat"/>
                <a:ea typeface="Montserrat"/>
                <a:cs typeface="Montserrat"/>
                <a:sym typeface="Montserrat"/>
              </a:rPr>
            </a:br>
            <a:r>
              <a:rPr lang="en-US" sz="2800" b="1" dirty="0">
                <a:solidFill>
                  <a:srgbClr val="6E2405"/>
                </a:solidFill>
                <a:latin typeface="Montserrat"/>
                <a:ea typeface="Montserrat"/>
                <a:cs typeface="Montserrat"/>
                <a:sym typeface="Montserrat"/>
              </a:rPr>
              <a:t>Recognition</a:t>
            </a:r>
          </a:p>
          <a:p>
            <a:pPr marL="50800" indent="0" algn="ctr">
              <a:lnSpc>
                <a:spcPct val="100000"/>
              </a:lnSpc>
              <a:spcBef>
                <a:spcPts val="0"/>
              </a:spcBef>
              <a:spcAft>
                <a:spcPts val="1800"/>
              </a:spcAft>
              <a:buNone/>
            </a:pPr>
            <a:r>
              <a:rPr lang="en-US" sz="2000" dirty="0">
                <a:solidFill>
                  <a:srgbClr val="6E2405"/>
                </a:solidFill>
                <a:latin typeface="Montserrat"/>
                <a:ea typeface="Montserrat"/>
                <a:cs typeface="Montserrat"/>
                <a:sym typeface="Montserrat"/>
              </a:rPr>
              <a:t>(Print-Based)</a:t>
            </a:r>
          </a:p>
        </p:txBody>
      </p:sp>
      <p:sp>
        <p:nvSpPr>
          <p:cNvPr id="26" name="Text Placeholder 25">
            <a:extLst>
              <a:ext uri="{FF2B5EF4-FFF2-40B4-BE49-F238E27FC236}">
                <a16:creationId xmlns:a16="http://schemas.microsoft.com/office/drawing/2014/main" id="{14C365AC-9E4B-1EB6-9714-3F4C7A8A6354}"/>
              </a:ext>
            </a:extLst>
          </p:cNvPr>
          <p:cNvSpPr>
            <a:spLocks noGrp="1"/>
          </p:cNvSpPr>
          <p:nvPr>
            <p:ph type="body" idx="2"/>
          </p:nvPr>
        </p:nvSpPr>
        <p:spPr>
          <a:xfrm>
            <a:off x="2945155" y="2952664"/>
            <a:ext cx="844243" cy="848812"/>
          </a:xfrm>
        </p:spPr>
        <p:txBody>
          <a:bodyPr rIns="91440" anchor="ctr"/>
          <a:lstStyle/>
          <a:p>
            <a:pPr marL="0" indent="0">
              <a:spcBef>
                <a:spcPts val="0"/>
              </a:spcBef>
              <a:buNone/>
            </a:pPr>
            <a:r>
              <a:rPr lang="en-US" sz="10000" kern="100" dirty="0">
                <a:effectLst/>
                <a:latin typeface="Lato" panose="020F0502020204030203" pitchFamily="34" charset="0"/>
                <a:ea typeface="Aptos" panose="020B0004020202020204" pitchFamily="34" charset="0"/>
                <a:cs typeface="Times New Roman" panose="02020603050405020304" pitchFamily="18" charset="0"/>
              </a:rPr>
              <a:t>×</a:t>
            </a:r>
          </a:p>
        </p:txBody>
      </p:sp>
      <p:sp>
        <p:nvSpPr>
          <p:cNvPr id="27" name="Text Placeholder 26">
            <a:extLst>
              <a:ext uri="{FF2B5EF4-FFF2-40B4-BE49-F238E27FC236}">
                <a16:creationId xmlns:a16="http://schemas.microsoft.com/office/drawing/2014/main" id="{7DFF3C02-1145-A7BF-18BA-146F04D87BE1}"/>
              </a:ext>
            </a:extLst>
          </p:cNvPr>
          <p:cNvSpPr>
            <a:spLocks noGrp="1"/>
          </p:cNvSpPr>
          <p:nvPr>
            <p:ph type="body" idx="3"/>
          </p:nvPr>
        </p:nvSpPr>
        <p:spPr>
          <a:xfrm>
            <a:off x="3941885" y="2769585"/>
            <a:ext cx="3188170" cy="1999982"/>
          </a:xfrm>
        </p:spPr>
        <p:txBody>
          <a:bodyPr rIns="91440"/>
          <a:lstStyle/>
          <a:p>
            <a:pPr marL="0" marR="0" lvl="0" indent="0" algn="ctr" rtl="0">
              <a:lnSpc>
                <a:spcPct val="100000"/>
              </a:lnSpc>
              <a:spcBef>
                <a:spcPts val="0"/>
              </a:spcBef>
              <a:spcAft>
                <a:spcPts val="0"/>
              </a:spcAft>
              <a:buClr>
                <a:srgbClr val="000000"/>
              </a:buClr>
              <a:buSzPts val="1500"/>
              <a:buFont typeface="Arial"/>
              <a:buNone/>
            </a:pPr>
            <a:r>
              <a:rPr lang="en-US" sz="2800" b="1" i="0" u="none" strike="noStrike" cap="none" dirty="0">
                <a:solidFill>
                  <a:srgbClr val="3D85C6"/>
                </a:solidFill>
                <a:latin typeface="Montserrat"/>
                <a:ea typeface="Montserrat"/>
                <a:cs typeface="Montserrat"/>
                <a:sym typeface="Montserrat"/>
              </a:rPr>
              <a:t>Language</a:t>
            </a:r>
          </a:p>
          <a:p>
            <a:pPr marL="0" marR="0" lvl="0" indent="0" algn="ctr" rtl="0">
              <a:lnSpc>
                <a:spcPct val="100000"/>
              </a:lnSpc>
              <a:spcBef>
                <a:spcPts val="0"/>
              </a:spcBef>
              <a:spcAft>
                <a:spcPts val="1800"/>
              </a:spcAft>
              <a:buClr>
                <a:srgbClr val="000000"/>
              </a:buClr>
              <a:buSzPts val="1500"/>
              <a:buFont typeface="Arial"/>
              <a:buNone/>
            </a:pPr>
            <a:r>
              <a:rPr lang="en-US" sz="2800" b="1" i="0" u="none" strike="noStrike" cap="none" dirty="0">
                <a:solidFill>
                  <a:srgbClr val="3D85C6"/>
                </a:solidFill>
                <a:latin typeface="Montserrat"/>
                <a:ea typeface="Montserrat"/>
                <a:cs typeface="Montserrat"/>
                <a:sym typeface="Montserrat"/>
              </a:rPr>
              <a:t>Comprehension</a:t>
            </a:r>
            <a:endParaRPr lang="en-US" b="1" dirty="0">
              <a:solidFill>
                <a:srgbClr val="3D85C6"/>
              </a:solidFill>
              <a:latin typeface="Montserrat"/>
              <a:ea typeface="Montserrat"/>
              <a:cs typeface="Montserrat"/>
              <a:sym typeface="Montserrat"/>
            </a:endParaRPr>
          </a:p>
          <a:p>
            <a:pPr marL="0" marR="0" lvl="0" indent="0" algn="ctr" rtl="0">
              <a:lnSpc>
                <a:spcPct val="100000"/>
              </a:lnSpc>
              <a:spcBef>
                <a:spcPts val="0"/>
              </a:spcBef>
              <a:spcAft>
                <a:spcPts val="1200"/>
              </a:spcAft>
              <a:buClr>
                <a:srgbClr val="000000"/>
              </a:buClr>
              <a:buSzPts val="1500"/>
              <a:buFont typeface="Arial"/>
              <a:buNone/>
            </a:pPr>
            <a:r>
              <a:rPr lang="en-US" sz="2000" i="0" u="none" strike="noStrike" cap="none" dirty="0">
                <a:solidFill>
                  <a:srgbClr val="3D85C6"/>
                </a:solidFill>
                <a:latin typeface="Montserrat"/>
                <a:ea typeface="Montserrat"/>
                <a:cs typeface="Montserrat"/>
                <a:sym typeface="Montserrat"/>
              </a:rPr>
              <a:t>(Language-based</a:t>
            </a:r>
            <a:r>
              <a:rPr lang="en-US" sz="2000" dirty="0">
                <a:solidFill>
                  <a:srgbClr val="3D85C6"/>
                </a:solidFill>
                <a:latin typeface="Montserrat"/>
                <a:ea typeface="Montserrat"/>
                <a:cs typeface="Montserrat"/>
                <a:sym typeface="Montserrat"/>
              </a:rPr>
              <a:t>)</a:t>
            </a:r>
            <a:endParaRPr lang="en-US" sz="2000" i="0" u="none" strike="noStrike" cap="none" dirty="0">
              <a:solidFill>
                <a:srgbClr val="3D85C6"/>
              </a:solidFill>
              <a:latin typeface="Montserrat"/>
              <a:ea typeface="Montserrat"/>
              <a:cs typeface="Montserrat"/>
              <a:sym typeface="Montserrat"/>
            </a:endParaRPr>
          </a:p>
        </p:txBody>
      </p:sp>
      <p:sp>
        <p:nvSpPr>
          <p:cNvPr id="28" name="Text Placeholder 27">
            <a:extLst>
              <a:ext uri="{FF2B5EF4-FFF2-40B4-BE49-F238E27FC236}">
                <a16:creationId xmlns:a16="http://schemas.microsoft.com/office/drawing/2014/main" id="{351DF437-9305-A988-0D03-2DBA19DA5B84}"/>
              </a:ext>
            </a:extLst>
          </p:cNvPr>
          <p:cNvSpPr>
            <a:spLocks noGrp="1"/>
          </p:cNvSpPr>
          <p:nvPr>
            <p:ph type="body" idx="13"/>
          </p:nvPr>
        </p:nvSpPr>
        <p:spPr>
          <a:xfrm>
            <a:off x="7253862" y="2952664"/>
            <a:ext cx="1078373" cy="703983"/>
          </a:xfrm>
        </p:spPr>
        <p:txBody>
          <a:bodyPr rIns="91440" anchor="ctr"/>
          <a:lstStyle/>
          <a:p>
            <a:pPr marL="50800" indent="0">
              <a:buNone/>
            </a:pPr>
            <a:r>
              <a:rPr lang="en-US" sz="10000" dirty="0"/>
              <a:t>=</a:t>
            </a:r>
          </a:p>
        </p:txBody>
      </p:sp>
      <p:sp>
        <p:nvSpPr>
          <p:cNvPr id="29" name="Text Placeholder 28">
            <a:extLst>
              <a:ext uri="{FF2B5EF4-FFF2-40B4-BE49-F238E27FC236}">
                <a16:creationId xmlns:a16="http://schemas.microsoft.com/office/drawing/2014/main" id="{F53798B4-4D31-35CD-D593-CAFA25310005}"/>
              </a:ext>
            </a:extLst>
          </p:cNvPr>
          <p:cNvSpPr>
            <a:spLocks noGrp="1"/>
          </p:cNvSpPr>
          <p:nvPr>
            <p:ph type="body" idx="14"/>
          </p:nvPr>
        </p:nvSpPr>
        <p:spPr>
          <a:xfrm>
            <a:off x="8297099" y="2769585"/>
            <a:ext cx="3347113" cy="1999983"/>
          </a:xfrm>
        </p:spPr>
        <p:txBody>
          <a:bodyPr rIns="91440"/>
          <a:lstStyle/>
          <a:p>
            <a:pPr marL="0" marR="0" lvl="0" indent="0" algn="ctr" rtl="0">
              <a:lnSpc>
                <a:spcPct val="100000"/>
              </a:lnSpc>
              <a:spcBef>
                <a:spcPts val="0"/>
              </a:spcBef>
              <a:spcAft>
                <a:spcPts val="0"/>
              </a:spcAft>
              <a:buClr>
                <a:srgbClr val="000000"/>
              </a:buClr>
              <a:buSzPts val="1500"/>
              <a:buFont typeface="Arial"/>
              <a:buNone/>
            </a:pPr>
            <a:r>
              <a:rPr lang="en-US" sz="2800" b="1" i="0" u="none" strike="noStrike" cap="none" dirty="0">
                <a:solidFill>
                  <a:srgbClr val="BC5510"/>
                </a:solidFill>
                <a:latin typeface="Montserrat"/>
                <a:ea typeface="Montserrat"/>
                <a:cs typeface="Montserrat"/>
                <a:sym typeface="Montserrat"/>
              </a:rPr>
              <a:t>Reading</a:t>
            </a:r>
          </a:p>
          <a:p>
            <a:pPr marL="0" marR="0" lvl="0" indent="0" algn="ctr" rtl="0">
              <a:lnSpc>
                <a:spcPct val="100000"/>
              </a:lnSpc>
              <a:spcBef>
                <a:spcPts val="0"/>
              </a:spcBef>
              <a:spcAft>
                <a:spcPts val="1800"/>
              </a:spcAft>
              <a:buClr>
                <a:srgbClr val="000000"/>
              </a:buClr>
              <a:buSzPts val="1500"/>
              <a:buFont typeface="Arial"/>
              <a:buNone/>
            </a:pPr>
            <a:r>
              <a:rPr lang="en-US" sz="2800" b="1" i="0" u="none" strike="noStrike" cap="none" dirty="0">
                <a:solidFill>
                  <a:srgbClr val="BC5510"/>
                </a:solidFill>
                <a:latin typeface="Montserrat"/>
                <a:ea typeface="Montserrat"/>
                <a:cs typeface="Montserrat"/>
                <a:sym typeface="Montserrat"/>
              </a:rPr>
              <a:t>Comprehension</a:t>
            </a:r>
          </a:p>
          <a:p>
            <a:pPr marL="50800" indent="0" algn="ctr">
              <a:buNone/>
            </a:pPr>
            <a:r>
              <a:rPr lang="en-US" sz="2000" dirty="0">
                <a:solidFill>
                  <a:srgbClr val="BC5510"/>
                </a:solidFill>
                <a:latin typeface="Montserrat" panose="00000500000000000000" pitchFamily="2" charset="0"/>
              </a:rPr>
              <a:t>(Print &amp; Language-Based)</a:t>
            </a:r>
          </a:p>
        </p:txBody>
      </p:sp>
      <p:sp>
        <p:nvSpPr>
          <p:cNvPr id="33" name="Text Placeholder 32">
            <a:extLst>
              <a:ext uri="{FF2B5EF4-FFF2-40B4-BE49-F238E27FC236}">
                <a16:creationId xmlns:a16="http://schemas.microsoft.com/office/drawing/2014/main" id="{A7427A2E-6D2D-8556-A3E5-05C52B1FD62B}"/>
              </a:ext>
            </a:extLst>
          </p:cNvPr>
          <p:cNvSpPr>
            <a:spLocks noGrp="1"/>
          </p:cNvSpPr>
          <p:nvPr>
            <p:ph type="body" idx="15"/>
          </p:nvPr>
        </p:nvSpPr>
        <p:spPr>
          <a:xfrm>
            <a:off x="3988392" y="6176583"/>
            <a:ext cx="7558589" cy="502429"/>
          </a:xfrm>
        </p:spPr>
        <p:txBody>
          <a:bodyPr rIns="91440"/>
          <a:lstStyle/>
          <a:p>
            <a:pPr marL="50800" indent="0" algn="r">
              <a:buNone/>
            </a:pPr>
            <a:r>
              <a:rPr lang="en-US" sz="1400" dirty="0">
                <a:solidFill>
                  <a:schemeClr val="bg1"/>
                </a:solidFill>
                <a:latin typeface="Palatino Linotype" panose="02040502050505030304" pitchFamily="18" charset="0"/>
                <a:ea typeface="Montserrat"/>
                <a:cs typeface="Montserrat"/>
                <a:sym typeface="Montserrat"/>
              </a:rPr>
              <a:t>Gough &amp; </a:t>
            </a:r>
            <a:r>
              <a:rPr lang="en-US" sz="1400" dirty="0" err="1">
                <a:solidFill>
                  <a:schemeClr val="bg1"/>
                </a:solidFill>
                <a:latin typeface="Palatino Linotype" panose="02040502050505030304" pitchFamily="18" charset="0"/>
                <a:ea typeface="Montserrat"/>
                <a:cs typeface="Montserrat"/>
                <a:sym typeface="Montserrat"/>
              </a:rPr>
              <a:t>Tunmer</a:t>
            </a:r>
            <a:r>
              <a:rPr lang="en-US" sz="1400" dirty="0">
                <a:solidFill>
                  <a:schemeClr val="bg1"/>
                </a:solidFill>
                <a:latin typeface="Palatino Linotype" panose="02040502050505030304" pitchFamily="18" charset="0"/>
                <a:ea typeface="Montserrat"/>
                <a:cs typeface="Montserrat"/>
                <a:sym typeface="Montserrat"/>
              </a:rPr>
              <a:t>, 1986; Hoover &amp; Gough, 1990; Hoover &amp; </a:t>
            </a:r>
            <a:r>
              <a:rPr lang="en-US" sz="1400" dirty="0" err="1">
                <a:solidFill>
                  <a:schemeClr val="bg1"/>
                </a:solidFill>
                <a:latin typeface="Palatino Linotype" panose="02040502050505030304" pitchFamily="18" charset="0"/>
                <a:ea typeface="Montserrat"/>
                <a:cs typeface="Montserrat"/>
                <a:sym typeface="Montserrat"/>
              </a:rPr>
              <a:t>Tunmer</a:t>
            </a:r>
            <a:r>
              <a:rPr lang="en-US" sz="1400" dirty="0">
                <a:solidFill>
                  <a:schemeClr val="bg1"/>
                </a:solidFill>
                <a:latin typeface="Palatino Linotype" panose="02040502050505030304" pitchFamily="18" charset="0"/>
                <a:ea typeface="Montserrat"/>
                <a:cs typeface="Montserrat"/>
                <a:sym typeface="Montserrat"/>
              </a:rPr>
              <a:t>, 2020</a:t>
            </a:r>
          </a:p>
        </p:txBody>
      </p:sp>
      <p:sp>
        <p:nvSpPr>
          <p:cNvPr id="32" name="Google Shape;327;p47">
            <a:extLst>
              <a:ext uri="{FF2B5EF4-FFF2-40B4-BE49-F238E27FC236}">
                <a16:creationId xmlns:a16="http://schemas.microsoft.com/office/drawing/2014/main" id="{8E5F7D65-3E73-5E54-53EA-1A442CDA6D41}"/>
              </a:ext>
              <a:ext uri="{C183D7F6-B498-43B3-948B-1728B52AA6E4}">
                <adec:decorative xmlns:adec="http://schemas.microsoft.com/office/drawing/2017/decorative" val="1"/>
              </a:ext>
            </a:extLst>
          </p:cNvPr>
          <p:cNvSpPr/>
          <p:nvPr/>
        </p:nvSpPr>
        <p:spPr>
          <a:xfrm>
            <a:off x="183866" y="2142453"/>
            <a:ext cx="11632882" cy="2949600"/>
          </a:xfrm>
          <a:prstGeom prst="rect">
            <a:avLst/>
          </a:prstGeom>
          <a:noFill/>
          <a:ln w="9525" cap="flat" cmpd="sng">
            <a:solidFill>
              <a:srgbClr val="1E4B7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Tree>
    <p:extLst>
      <p:ext uri="{BB962C8B-B14F-4D97-AF65-F5344CB8AC3E}">
        <p14:creationId xmlns:p14="http://schemas.microsoft.com/office/powerpoint/2010/main" val="4153656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48" name="Google Shape;348;p48"/>
          <p:cNvSpPr txBox="1">
            <a:spLocks noGrp="1"/>
          </p:cNvSpPr>
          <p:nvPr>
            <p:ph type="title"/>
          </p:nvPr>
        </p:nvSpPr>
        <p:spPr>
          <a:xfrm>
            <a:off x="1463425" y="243750"/>
            <a:ext cx="9890400" cy="747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t>Reading Fluency</a:t>
            </a:r>
            <a:endParaRPr sz="3000" dirty="0"/>
          </a:p>
        </p:txBody>
      </p:sp>
      <p:pic>
        <p:nvPicPr>
          <p:cNvPr id="334" name="Google Shape;334;p48" descr="Scarborough's reading Rope. Arrows pointing to each part of the diagram, including the final coil of the rope labeled &quot;Skilled Reading&quot;."/>
          <p:cNvPicPr preferRelativeResize="0"/>
          <p:nvPr/>
        </p:nvPicPr>
        <p:blipFill>
          <a:blip r:embed="rId3">
            <a:alphaModFix/>
          </a:blip>
          <a:stretch>
            <a:fillRect/>
          </a:stretch>
        </p:blipFill>
        <p:spPr>
          <a:xfrm>
            <a:off x="1925000" y="1338572"/>
            <a:ext cx="8342000" cy="4578452"/>
          </a:xfrm>
          <a:prstGeom prst="rect">
            <a:avLst/>
          </a:prstGeom>
          <a:noFill/>
          <a:ln>
            <a:noFill/>
          </a:ln>
        </p:spPr>
      </p:pic>
      <p:sp>
        <p:nvSpPr>
          <p:cNvPr id="335" name="Google Shape;335;p48">
            <a:extLst>
              <a:ext uri="{C183D7F6-B498-43B3-948B-1728B52AA6E4}">
                <adec:decorative xmlns:adec="http://schemas.microsoft.com/office/drawing/2017/decorative" val="1"/>
              </a:ext>
            </a:extLst>
          </p:cNvPr>
          <p:cNvSpPr/>
          <p:nvPr/>
        </p:nvSpPr>
        <p:spPr>
          <a:xfrm>
            <a:off x="1241850" y="4782075"/>
            <a:ext cx="741300" cy="259500"/>
          </a:xfrm>
          <a:prstGeom prst="rightArrow">
            <a:avLst>
              <a:gd name="adj1" fmla="val 50000"/>
              <a:gd name="adj2" fmla="val 50000"/>
            </a:avLst>
          </a:prstGeom>
          <a:solidFill>
            <a:srgbClr val="6E240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336" name="Google Shape;336;p48">
            <a:extLst>
              <a:ext uri="{C183D7F6-B498-43B3-948B-1728B52AA6E4}">
                <adec:decorative xmlns:adec="http://schemas.microsoft.com/office/drawing/2017/decorative" val="1"/>
              </a:ext>
            </a:extLst>
          </p:cNvPr>
          <p:cNvSpPr/>
          <p:nvPr/>
        </p:nvSpPr>
        <p:spPr>
          <a:xfrm>
            <a:off x="1241850" y="5097175"/>
            <a:ext cx="741300" cy="259500"/>
          </a:xfrm>
          <a:prstGeom prst="rightArrow">
            <a:avLst>
              <a:gd name="adj1" fmla="val 50000"/>
              <a:gd name="adj2" fmla="val 50000"/>
            </a:avLst>
          </a:prstGeom>
          <a:solidFill>
            <a:srgbClr val="6E240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337" name="Google Shape;337;p48">
            <a:extLst>
              <a:ext uri="{C183D7F6-B498-43B3-948B-1728B52AA6E4}">
                <adec:decorative xmlns:adec="http://schemas.microsoft.com/office/drawing/2017/decorative" val="1"/>
              </a:ext>
            </a:extLst>
          </p:cNvPr>
          <p:cNvSpPr/>
          <p:nvPr/>
        </p:nvSpPr>
        <p:spPr>
          <a:xfrm>
            <a:off x="1241850" y="5412275"/>
            <a:ext cx="741300" cy="259500"/>
          </a:xfrm>
          <a:prstGeom prst="rightArrow">
            <a:avLst>
              <a:gd name="adj1" fmla="val 50000"/>
              <a:gd name="adj2" fmla="val 50000"/>
            </a:avLst>
          </a:prstGeom>
          <a:solidFill>
            <a:srgbClr val="6E240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338" name="Google Shape;338;p48">
            <a:extLst>
              <a:ext uri="{C183D7F6-B498-43B3-948B-1728B52AA6E4}">
                <adec:decorative xmlns:adec="http://schemas.microsoft.com/office/drawing/2017/decorative" val="1"/>
              </a:ext>
            </a:extLst>
          </p:cNvPr>
          <p:cNvSpPr/>
          <p:nvPr/>
        </p:nvSpPr>
        <p:spPr>
          <a:xfrm rot="-5400000">
            <a:off x="6643720" y="5421125"/>
            <a:ext cx="531000" cy="460800"/>
          </a:xfrm>
          <a:prstGeom prst="rightArrow">
            <a:avLst>
              <a:gd name="adj1" fmla="val 50000"/>
              <a:gd name="adj2" fmla="val 50000"/>
            </a:avLst>
          </a:prstGeom>
          <a:solidFill>
            <a:srgbClr val="6E240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339" name="Google Shape;339;p48">
            <a:extLst>
              <a:ext uri="{C183D7F6-B498-43B3-948B-1728B52AA6E4}">
                <adec:decorative xmlns:adec="http://schemas.microsoft.com/office/drawing/2017/decorative" val="1"/>
              </a:ext>
            </a:extLst>
          </p:cNvPr>
          <p:cNvSpPr/>
          <p:nvPr/>
        </p:nvSpPr>
        <p:spPr>
          <a:xfrm rot="-1386214">
            <a:off x="4448393" y="4300592"/>
            <a:ext cx="2446518" cy="1183887"/>
          </a:xfrm>
          <a:prstGeom prst="rightArrow">
            <a:avLst>
              <a:gd name="adj1" fmla="val 50000"/>
              <a:gd name="adj2" fmla="val 50000"/>
            </a:avLst>
          </a:prstGeom>
          <a:solidFill>
            <a:srgbClr val="FFC000">
              <a:alpha val="463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grpSp>
        <p:nvGrpSpPr>
          <p:cNvPr id="340" name="Google Shape;340;p48">
            <a:extLst>
              <a:ext uri="{C183D7F6-B498-43B3-948B-1728B52AA6E4}">
                <adec:decorative xmlns:adec="http://schemas.microsoft.com/office/drawing/2017/decorative" val="1"/>
              </a:ext>
            </a:extLst>
          </p:cNvPr>
          <p:cNvGrpSpPr/>
          <p:nvPr/>
        </p:nvGrpSpPr>
        <p:grpSpPr>
          <a:xfrm>
            <a:off x="1241850" y="2278425"/>
            <a:ext cx="5897770" cy="1992309"/>
            <a:chOff x="1241850" y="2278425"/>
            <a:chExt cx="5897770" cy="1992309"/>
          </a:xfrm>
        </p:grpSpPr>
        <p:sp>
          <p:nvSpPr>
            <p:cNvPr id="341" name="Google Shape;341;p48"/>
            <p:cNvSpPr/>
            <p:nvPr/>
          </p:nvSpPr>
          <p:spPr>
            <a:xfrm>
              <a:off x="1241850" y="2298350"/>
              <a:ext cx="741300" cy="259500"/>
            </a:xfrm>
            <a:prstGeom prst="rightArrow">
              <a:avLst>
                <a:gd name="adj1" fmla="val 50000"/>
                <a:gd name="adj2" fmla="val 50000"/>
              </a:avLst>
            </a:prstGeom>
            <a:solidFill>
              <a:srgbClr val="3D85C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342" name="Google Shape;342;p48"/>
            <p:cNvSpPr/>
            <p:nvPr/>
          </p:nvSpPr>
          <p:spPr>
            <a:xfrm>
              <a:off x="1241850" y="2641263"/>
              <a:ext cx="741300" cy="259500"/>
            </a:xfrm>
            <a:prstGeom prst="rightArrow">
              <a:avLst>
                <a:gd name="adj1" fmla="val 50000"/>
                <a:gd name="adj2" fmla="val 50000"/>
              </a:avLst>
            </a:prstGeom>
            <a:solidFill>
              <a:srgbClr val="3D85C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343" name="Google Shape;343;p48"/>
            <p:cNvSpPr/>
            <p:nvPr/>
          </p:nvSpPr>
          <p:spPr>
            <a:xfrm>
              <a:off x="1241850" y="2984163"/>
              <a:ext cx="741300" cy="259500"/>
            </a:xfrm>
            <a:prstGeom prst="rightArrow">
              <a:avLst>
                <a:gd name="adj1" fmla="val 50000"/>
                <a:gd name="adj2" fmla="val 50000"/>
              </a:avLst>
            </a:prstGeom>
            <a:solidFill>
              <a:srgbClr val="3D85C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344" name="Google Shape;344;p48"/>
            <p:cNvSpPr/>
            <p:nvPr/>
          </p:nvSpPr>
          <p:spPr>
            <a:xfrm>
              <a:off x="1241850" y="3354875"/>
              <a:ext cx="741300" cy="259500"/>
            </a:xfrm>
            <a:prstGeom prst="rightArrow">
              <a:avLst>
                <a:gd name="adj1" fmla="val 50000"/>
                <a:gd name="adj2" fmla="val 50000"/>
              </a:avLst>
            </a:prstGeom>
            <a:solidFill>
              <a:srgbClr val="3D85C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345" name="Google Shape;345;p48"/>
            <p:cNvSpPr/>
            <p:nvPr/>
          </p:nvSpPr>
          <p:spPr>
            <a:xfrm>
              <a:off x="1241850" y="3707050"/>
              <a:ext cx="741300" cy="259500"/>
            </a:xfrm>
            <a:prstGeom prst="rightArrow">
              <a:avLst>
                <a:gd name="adj1" fmla="val 50000"/>
                <a:gd name="adj2" fmla="val 50000"/>
              </a:avLst>
            </a:prstGeom>
            <a:solidFill>
              <a:srgbClr val="3D85C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346" name="Google Shape;346;p48"/>
            <p:cNvSpPr/>
            <p:nvPr/>
          </p:nvSpPr>
          <p:spPr>
            <a:xfrm rot="5400000">
              <a:off x="6643720" y="2313525"/>
              <a:ext cx="531000" cy="460800"/>
            </a:xfrm>
            <a:prstGeom prst="rightArrow">
              <a:avLst>
                <a:gd name="adj1" fmla="val 50000"/>
                <a:gd name="adj2" fmla="val 50000"/>
              </a:avLst>
            </a:prstGeom>
            <a:solidFill>
              <a:srgbClr val="3D85C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347" name="Google Shape;347;p48"/>
            <p:cNvSpPr/>
            <p:nvPr/>
          </p:nvSpPr>
          <p:spPr>
            <a:xfrm rot="1279199">
              <a:off x="4448489" y="2682659"/>
              <a:ext cx="2446530" cy="1183849"/>
            </a:xfrm>
            <a:prstGeom prst="rightArrow">
              <a:avLst>
                <a:gd name="adj1" fmla="val 50000"/>
                <a:gd name="adj2" fmla="val 50000"/>
              </a:avLst>
            </a:prstGeom>
            <a:solidFill>
              <a:srgbClr val="FFC000">
                <a:alpha val="463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grpSp>
      <p:sp>
        <p:nvSpPr>
          <p:cNvPr id="349" name="Google Shape;349;p48">
            <a:extLst>
              <a:ext uri="{C183D7F6-B498-43B3-948B-1728B52AA6E4}">
                <adec:decorative xmlns:adec="http://schemas.microsoft.com/office/drawing/2017/decorative" val="1"/>
              </a:ext>
            </a:extLst>
          </p:cNvPr>
          <p:cNvSpPr/>
          <p:nvPr/>
        </p:nvSpPr>
        <p:spPr>
          <a:xfrm>
            <a:off x="6876550" y="3447075"/>
            <a:ext cx="3132300" cy="1183800"/>
          </a:xfrm>
          <a:prstGeom prst="rightArrow">
            <a:avLst>
              <a:gd name="adj1" fmla="val 50000"/>
              <a:gd name="adj2" fmla="val 50000"/>
            </a:avLst>
          </a:prstGeom>
          <a:solidFill>
            <a:srgbClr val="FFC000">
              <a:alpha val="4627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333" name="Google Shape;333;p48"/>
          <p:cNvSpPr txBox="1"/>
          <p:nvPr/>
        </p:nvSpPr>
        <p:spPr>
          <a:xfrm>
            <a:off x="7361320" y="6264241"/>
            <a:ext cx="37380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100">
                <a:solidFill>
                  <a:srgbClr val="FFFFFF"/>
                </a:solidFill>
                <a:latin typeface="Montserrat"/>
                <a:ea typeface="Montserrat"/>
                <a:cs typeface="Montserrat"/>
                <a:sym typeface="Montserrat"/>
              </a:rPr>
              <a:t>Scarborough, 2001</a:t>
            </a:r>
            <a:endParaRPr sz="1100">
              <a:solidFill>
                <a:srgbClr val="FFFFFF"/>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Instruction to Support Reading Fluency</a:t>
            </a:r>
            <a:endParaRPr sz="3000" dirty="0"/>
          </a:p>
        </p:txBody>
      </p:sp>
      <p:pic>
        <p:nvPicPr>
          <p:cNvPr id="356" name="Google Shape;356;p49" descr="Scarborough's Reading Rope."/>
          <p:cNvPicPr preferRelativeResize="0"/>
          <p:nvPr/>
        </p:nvPicPr>
        <p:blipFill>
          <a:blip r:embed="rId3">
            <a:alphaModFix/>
          </a:blip>
          <a:stretch>
            <a:fillRect/>
          </a:stretch>
        </p:blipFill>
        <p:spPr>
          <a:xfrm>
            <a:off x="1925000" y="1338572"/>
            <a:ext cx="8342000" cy="4578452"/>
          </a:xfrm>
          <a:prstGeom prst="rect">
            <a:avLst/>
          </a:prstGeom>
          <a:noFill/>
          <a:ln>
            <a:noFill/>
          </a:ln>
        </p:spPr>
      </p:pic>
      <p:sp>
        <p:nvSpPr>
          <p:cNvPr id="357" name="Google Shape;357;p49">
            <a:extLst>
              <a:ext uri="{C183D7F6-B498-43B3-948B-1728B52AA6E4}">
                <adec:decorative xmlns:adec="http://schemas.microsoft.com/office/drawing/2017/decorative" val="1"/>
              </a:ext>
            </a:extLst>
          </p:cNvPr>
          <p:cNvSpPr/>
          <p:nvPr/>
        </p:nvSpPr>
        <p:spPr>
          <a:xfrm>
            <a:off x="1705225" y="4281625"/>
            <a:ext cx="3039900" cy="1635300"/>
          </a:xfrm>
          <a:prstGeom prst="roundRect">
            <a:avLst>
              <a:gd name="adj" fmla="val 16667"/>
            </a:avLst>
          </a:prstGeom>
          <a:solidFill>
            <a:srgbClr val="E6B8AF">
              <a:alpha val="459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358" name="Google Shape;358;p49">
            <a:extLst>
              <a:ext uri="{C183D7F6-B498-43B3-948B-1728B52AA6E4}">
                <adec:decorative xmlns:adec="http://schemas.microsoft.com/office/drawing/2017/decorative" val="1"/>
              </a:ext>
            </a:extLst>
          </p:cNvPr>
          <p:cNvSpPr/>
          <p:nvPr/>
        </p:nvSpPr>
        <p:spPr>
          <a:xfrm rot="5400000" flipH="1">
            <a:off x="6387775" y="1066500"/>
            <a:ext cx="3624000" cy="5390100"/>
          </a:xfrm>
          <a:prstGeom prst="wedgeRectCallout">
            <a:avLst>
              <a:gd name="adj1" fmla="val -21112"/>
              <a:gd name="adj2" fmla="val 75862"/>
            </a:avLst>
          </a:prstGeom>
          <a:solidFill>
            <a:srgbClr val="6E240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2" name="Text Placeholder 1">
            <a:extLst>
              <a:ext uri="{FF2B5EF4-FFF2-40B4-BE49-F238E27FC236}">
                <a16:creationId xmlns:a16="http://schemas.microsoft.com/office/drawing/2014/main" id="{B736490E-FCAF-0DFE-F09F-46C4EF1DBBBA}"/>
              </a:ext>
            </a:extLst>
          </p:cNvPr>
          <p:cNvSpPr>
            <a:spLocks noGrp="1"/>
          </p:cNvSpPr>
          <p:nvPr>
            <p:ph type="body" idx="1"/>
          </p:nvPr>
        </p:nvSpPr>
        <p:spPr>
          <a:xfrm>
            <a:off x="5820031" y="2323069"/>
            <a:ext cx="5834394" cy="3196359"/>
          </a:xfrm>
        </p:spPr>
        <p:txBody>
          <a:bodyPr>
            <a:normAutofit/>
          </a:bodyPr>
          <a:lstStyle/>
          <a:p>
            <a:pPr marL="0" indent="0">
              <a:buClr>
                <a:schemeClr val="bg1"/>
              </a:buClr>
              <a:buNone/>
            </a:pPr>
            <a:r>
              <a:rPr lang="en-US" sz="2400" b="1" dirty="0">
                <a:solidFill>
                  <a:srgbClr val="FFFFFF"/>
                </a:solidFill>
              </a:rPr>
              <a:t>Utilize a logical scope and sequence for word recognition skill development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0"/>
          <p:cNvSpPr txBox="1">
            <a:spLocks noGrp="1"/>
          </p:cNvSpPr>
          <p:nvPr>
            <p:ph type="title"/>
          </p:nvPr>
        </p:nvSpPr>
        <p:spPr>
          <a:xfrm>
            <a:off x="1495975" y="178988"/>
            <a:ext cx="9858000" cy="747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Instruction to Support Reading Fluency (1 of 3)</a:t>
            </a:r>
            <a:endParaRPr sz="3000" dirty="0"/>
          </a:p>
        </p:txBody>
      </p:sp>
      <p:pic>
        <p:nvPicPr>
          <p:cNvPr id="366" name="Google Shape;366;p50" descr="Scarborough's Reading Rope."/>
          <p:cNvPicPr preferRelativeResize="0"/>
          <p:nvPr/>
        </p:nvPicPr>
        <p:blipFill>
          <a:blip r:embed="rId3">
            <a:alphaModFix/>
          </a:blip>
          <a:stretch>
            <a:fillRect/>
          </a:stretch>
        </p:blipFill>
        <p:spPr>
          <a:xfrm>
            <a:off x="1925000" y="1338572"/>
            <a:ext cx="8342000" cy="4578452"/>
          </a:xfrm>
          <a:prstGeom prst="rect">
            <a:avLst/>
          </a:prstGeom>
          <a:noFill/>
          <a:ln>
            <a:noFill/>
          </a:ln>
        </p:spPr>
      </p:pic>
      <p:sp>
        <p:nvSpPr>
          <p:cNvPr id="367" name="Google Shape;367;p50">
            <a:extLst>
              <a:ext uri="{C183D7F6-B498-43B3-948B-1728B52AA6E4}">
                <adec:decorative xmlns:adec="http://schemas.microsoft.com/office/drawing/2017/decorative" val="1"/>
              </a:ext>
            </a:extLst>
          </p:cNvPr>
          <p:cNvSpPr/>
          <p:nvPr/>
        </p:nvSpPr>
        <p:spPr>
          <a:xfrm>
            <a:off x="1705225" y="4281625"/>
            <a:ext cx="3039900" cy="1635300"/>
          </a:xfrm>
          <a:prstGeom prst="roundRect">
            <a:avLst>
              <a:gd name="adj" fmla="val 16667"/>
            </a:avLst>
          </a:prstGeom>
          <a:solidFill>
            <a:srgbClr val="E6B8AF">
              <a:alpha val="459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368" name="Google Shape;368;p50">
            <a:extLst>
              <a:ext uri="{C183D7F6-B498-43B3-948B-1728B52AA6E4}">
                <adec:decorative xmlns:adec="http://schemas.microsoft.com/office/drawing/2017/decorative" val="1"/>
              </a:ext>
            </a:extLst>
          </p:cNvPr>
          <p:cNvSpPr/>
          <p:nvPr/>
        </p:nvSpPr>
        <p:spPr>
          <a:xfrm rot="5400000" flipH="1">
            <a:off x="6387775" y="1066500"/>
            <a:ext cx="3624000" cy="5390100"/>
          </a:xfrm>
          <a:prstGeom prst="wedgeRectCallout">
            <a:avLst>
              <a:gd name="adj1" fmla="val -21112"/>
              <a:gd name="adj2" fmla="val 75862"/>
            </a:avLst>
          </a:prstGeom>
          <a:solidFill>
            <a:srgbClr val="6E240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2" name="Text Placeholder 1">
            <a:extLst>
              <a:ext uri="{FF2B5EF4-FFF2-40B4-BE49-F238E27FC236}">
                <a16:creationId xmlns:a16="http://schemas.microsoft.com/office/drawing/2014/main" id="{F02D677C-8C9B-27A5-F542-FFF9DB1AF255}"/>
              </a:ext>
            </a:extLst>
          </p:cNvPr>
          <p:cNvSpPr>
            <a:spLocks noGrp="1"/>
          </p:cNvSpPr>
          <p:nvPr>
            <p:ph type="body" idx="1"/>
          </p:nvPr>
        </p:nvSpPr>
        <p:spPr>
          <a:xfrm>
            <a:off x="5820031" y="2323069"/>
            <a:ext cx="5834394" cy="3196359"/>
          </a:xfrm>
        </p:spPr>
        <p:txBody>
          <a:bodyPr>
            <a:normAutofit/>
          </a:bodyPr>
          <a:lstStyle/>
          <a:p>
            <a:pPr>
              <a:buClr>
                <a:schemeClr val="bg1"/>
              </a:buClr>
            </a:pPr>
            <a:r>
              <a:rPr lang="en-US" sz="2400" b="1" dirty="0">
                <a:solidFill>
                  <a:srgbClr val="FFFFFF"/>
                </a:solidFill>
              </a:rPr>
              <a:t>Utilize a logical scope and sequence for word recognition skill development</a:t>
            </a:r>
          </a:p>
          <a:p>
            <a:pPr>
              <a:buClr>
                <a:schemeClr val="bg1"/>
              </a:buClr>
            </a:pPr>
            <a:r>
              <a:rPr lang="en-US" sz="2400" b="1" dirty="0">
                <a:solidFill>
                  <a:srgbClr val="FFFFFF"/>
                </a:solidFill>
                <a:latin typeface="Palatino Linotype"/>
                <a:ea typeface="Palatino Linotype"/>
                <a:cs typeface="Palatino Linotype"/>
                <a:sym typeface="Palatino Linotype"/>
              </a:rPr>
              <a:t>Provide opportunities to practice skills for both accuracy and automaticity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4">
          <a:extLst>
            <a:ext uri="{FF2B5EF4-FFF2-40B4-BE49-F238E27FC236}">
              <a16:creationId xmlns:a16="http://schemas.microsoft.com/office/drawing/2014/main" id="{D318B716-98CB-57E5-8BB2-23F43E4FD440}"/>
            </a:ext>
          </a:extLst>
        </p:cNvPr>
        <p:cNvGrpSpPr/>
        <p:nvPr/>
      </p:nvGrpSpPr>
      <p:grpSpPr>
        <a:xfrm>
          <a:off x="0" y="0"/>
          <a:ext cx="0" cy="0"/>
          <a:chOff x="0" y="0"/>
          <a:chExt cx="0" cy="0"/>
        </a:xfrm>
      </p:grpSpPr>
      <p:sp>
        <p:nvSpPr>
          <p:cNvPr id="375" name="Google Shape;375;p51">
            <a:extLst>
              <a:ext uri="{FF2B5EF4-FFF2-40B4-BE49-F238E27FC236}">
                <a16:creationId xmlns:a16="http://schemas.microsoft.com/office/drawing/2014/main" id="{733AE7D6-376C-425D-10AC-17EC7CB35AFD}"/>
              </a:ext>
            </a:extLst>
          </p:cNvPr>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Instruction to Support Reading Fluency (2 of 3)</a:t>
            </a:r>
            <a:endParaRPr sz="3000" dirty="0"/>
          </a:p>
        </p:txBody>
      </p:sp>
      <p:sp>
        <p:nvSpPr>
          <p:cNvPr id="20" name="Text Placeholder 19">
            <a:extLst>
              <a:ext uri="{FF2B5EF4-FFF2-40B4-BE49-F238E27FC236}">
                <a16:creationId xmlns:a16="http://schemas.microsoft.com/office/drawing/2014/main" id="{2F5EE964-2235-7933-D640-60CD95AE87E7}"/>
              </a:ext>
            </a:extLst>
          </p:cNvPr>
          <p:cNvSpPr>
            <a:spLocks noGrp="1"/>
          </p:cNvSpPr>
          <p:nvPr>
            <p:ph type="body" idx="13"/>
          </p:nvPr>
        </p:nvSpPr>
        <p:spPr>
          <a:xfrm>
            <a:off x="361367" y="4664386"/>
            <a:ext cx="3130603" cy="1232873"/>
          </a:xfrm>
        </p:spPr>
        <p:txBody>
          <a:bodyPr rIns="91440"/>
          <a:lstStyle/>
          <a:p>
            <a:pPr marL="50800" indent="0" algn="ctr">
              <a:buNone/>
            </a:pPr>
            <a:r>
              <a:rPr lang="en-US" dirty="0">
                <a:solidFill>
                  <a:srgbClr val="6E2405"/>
                </a:solidFill>
              </a:rPr>
              <a:t>Correspondence Level</a:t>
            </a:r>
          </a:p>
        </p:txBody>
      </p:sp>
      <p:pic>
        <p:nvPicPr>
          <p:cNvPr id="37" name="Content Placeholder 36" descr="Examples of word reading activities with word lists and a sample lesson plan. ">
            <a:extLst>
              <a:ext uri="{FF2B5EF4-FFF2-40B4-BE49-F238E27FC236}">
                <a16:creationId xmlns:a16="http://schemas.microsoft.com/office/drawing/2014/main" id="{34D42958-1F61-3F40-42CD-4200FFD429B5}"/>
              </a:ext>
            </a:extLst>
          </p:cNvPr>
          <p:cNvPicPr>
            <a:picLocks noGrp="1" noChangeAspect="1"/>
          </p:cNvPicPr>
          <p:nvPr>
            <p:ph sz="quarter" idx="17"/>
          </p:nvPr>
        </p:nvPicPr>
        <p:blipFill>
          <a:blip r:embed="rId3"/>
          <a:stretch>
            <a:fillRect/>
          </a:stretch>
        </p:blipFill>
        <p:spPr>
          <a:xfrm>
            <a:off x="4293168" y="1525019"/>
            <a:ext cx="3130550" cy="2946549"/>
          </a:xfrm>
        </p:spPr>
      </p:pic>
      <p:sp>
        <p:nvSpPr>
          <p:cNvPr id="23" name="Text Placeholder 22">
            <a:extLst>
              <a:ext uri="{FF2B5EF4-FFF2-40B4-BE49-F238E27FC236}">
                <a16:creationId xmlns:a16="http://schemas.microsoft.com/office/drawing/2014/main" id="{D41AB4DB-96E0-13BA-B267-0395E0255700}"/>
              </a:ext>
            </a:extLst>
          </p:cNvPr>
          <p:cNvSpPr>
            <a:spLocks noGrp="1"/>
          </p:cNvSpPr>
          <p:nvPr>
            <p:ph type="body" idx="18"/>
          </p:nvPr>
        </p:nvSpPr>
        <p:spPr>
          <a:xfrm>
            <a:off x="4530698" y="4824173"/>
            <a:ext cx="3130603" cy="1232873"/>
          </a:xfrm>
        </p:spPr>
        <p:txBody>
          <a:bodyPr rIns="91440"/>
          <a:lstStyle/>
          <a:p>
            <a:pPr marL="50800" indent="0" algn="ctr">
              <a:buNone/>
            </a:pPr>
            <a:r>
              <a:rPr lang="en-US" dirty="0">
                <a:solidFill>
                  <a:srgbClr val="6E2405"/>
                </a:solidFill>
              </a:rPr>
              <a:t>Word Level</a:t>
            </a:r>
          </a:p>
        </p:txBody>
      </p:sp>
      <p:pic>
        <p:nvPicPr>
          <p:cNvPr id="42" name="Content Placeholder 41" descr="A storybook titled &quot;Chad, the Chimp&quot; and a worksheet for connecting words from the text.">
            <a:extLst>
              <a:ext uri="{FF2B5EF4-FFF2-40B4-BE49-F238E27FC236}">
                <a16:creationId xmlns:a16="http://schemas.microsoft.com/office/drawing/2014/main" id="{BD361CB4-5C9C-5518-1AEF-BDB13A36ADDA}"/>
              </a:ext>
            </a:extLst>
          </p:cNvPr>
          <p:cNvPicPr>
            <a:picLocks noGrp="1" noChangeAspect="1"/>
          </p:cNvPicPr>
          <p:nvPr>
            <p:ph sz="quarter" idx="19"/>
          </p:nvPr>
        </p:nvPicPr>
        <p:blipFill>
          <a:blip r:embed="rId4"/>
          <a:stretch>
            <a:fillRect/>
          </a:stretch>
        </p:blipFill>
        <p:spPr>
          <a:xfrm>
            <a:off x="8126744" y="1551913"/>
            <a:ext cx="2945505" cy="3103448"/>
          </a:xfrm>
        </p:spPr>
      </p:pic>
      <p:sp>
        <p:nvSpPr>
          <p:cNvPr id="25" name="Text Placeholder 24">
            <a:extLst>
              <a:ext uri="{FF2B5EF4-FFF2-40B4-BE49-F238E27FC236}">
                <a16:creationId xmlns:a16="http://schemas.microsoft.com/office/drawing/2014/main" id="{E5FB5152-6710-02D8-C3DE-0DBB28DA881D}"/>
              </a:ext>
            </a:extLst>
          </p:cNvPr>
          <p:cNvSpPr>
            <a:spLocks noGrp="1"/>
          </p:cNvSpPr>
          <p:nvPr>
            <p:ph type="body" idx="20"/>
          </p:nvPr>
        </p:nvSpPr>
        <p:spPr>
          <a:xfrm>
            <a:off x="8034194" y="4708693"/>
            <a:ext cx="3130603" cy="1232873"/>
          </a:xfrm>
        </p:spPr>
        <p:txBody>
          <a:bodyPr rIns="91440"/>
          <a:lstStyle/>
          <a:p>
            <a:pPr marL="50800" indent="0" algn="ctr">
              <a:buNone/>
            </a:pPr>
            <a:r>
              <a:rPr lang="en-US" dirty="0">
                <a:solidFill>
                  <a:srgbClr val="6E2405"/>
                </a:solidFill>
              </a:rPr>
              <a:t>Connected Text Level</a:t>
            </a:r>
          </a:p>
        </p:txBody>
      </p:sp>
      <p:pic>
        <p:nvPicPr>
          <p:cNvPr id="26" name="Google Shape;377;p51" descr="Cards with syllables &quot;e&quot;, &quot;ch&quot;, and &quot;t&quot;.">
            <a:extLst>
              <a:ext uri="{FF2B5EF4-FFF2-40B4-BE49-F238E27FC236}">
                <a16:creationId xmlns:a16="http://schemas.microsoft.com/office/drawing/2014/main" id="{DB2B2B07-DB0D-3BE4-F5AA-0DE3F9BBD508}"/>
              </a:ext>
              <a:ext uri="{C183D7F6-B498-43B3-948B-1728B52AA6E4}">
                <adec:decorative xmlns:adec="http://schemas.microsoft.com/office/drawing/2017/decorative" val="0"/>
              </a:ext>
            </a:extLst>
          </p:cNvPr>
          <p:cNvPicPr preferRelativeResize="0">
            <a:picLocks noGrp="1"/>
          </p:cNvPicPr>
          <p:nvPr>
            <p:ph sz="quarter" idx="16"/>
          </p:nvPr>
        </p:nvPicPr>
        <p:blipFill>
          <a:blip r:embed="rId5">
            <a:alphaModFix/>
          </a:blip>
          <a:stretch>
            <a:fillRect/>
          </a:stretch>
        </p:blipFill>
        <p:spPr>
          <a:xfrm>
            <a:off x="467301" y="2008262"/>
            <a:ext cx="2933700" cy="2190750"/>
          </a:xfrm>
          <a:prstGeom prst="rect">
            <a:avLst/>
          </a:prstGeom>
          <a:noFill/>
          <a:ln>
            <a:noFill/>
          </a:ln>
        </p:spPr>
      </p:pic>
    </p:spTree>
    <p:extLst>
      <p:ext uri="{BB962C8B-B14F-4D97-AF65-F5344CB8AC3E}">
        <p14:creationId xmlns:p14="http://schemas.microsoft.com/office/powerpoint/2010/main" val="339289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2"/>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Instruction to Support Reading Fluency (3 of 3)</a:t>
            </a:r>
            <a:endParaRPr sz="3000" dirty="0"/>
          </a:p>
        </p:txBody>
      </p:sp>
      <p:pic>
        <p:nvPicPr>
          <p:cNvPr id="394" name="Google Shape;394;p52" descr="Scarborough's Reading Rope. The &quot;Language Comprehension&quot; section is highlighted."/>
          <p:cNvPicPr preferRelativeResize="0"/>
          <p:nvPr/>
        </p:nvPicPr>
        <p:blipFill>
          <a:blip r:embed="rId3">
            <a:alphaModFix/>
          </a:blip>
          <a:stretch>
            <a:fillRect/>
          </a:stretch>
        </p:blipFill>
        <p:spPr>
          <a:xfrm>
            <a:off x="1925000" y="1338572"/>
            <a:ext cx="8342000" cy="4578452"/>
          </a:xfrm>
          <a:prstGeom prst="rect">
            <a:avLst/>
          </a:prstGeom>
          <a:noFill/>
          <a:ln>
            <a:noFill/>
          </a:ln>
        </p:spPr>
      </p:pic>
      <p:sp>
        <p:nvSpPr>
          <p:cNvPr id="395" name="Google Shape;395;p52">
            <a:extLst>
              <a:ext uri="{C183D7F6-B498-43B3-948B-1728B52AA6E4}">
                <adec:decorative xmlns:adec="http://schemas.microsoft.com/office/drawing/2017/decorative" val="1"/>
              </a:ext>
            </a:extLst>
          </p:cNvPr>
          <p:cNvSpPr/>
          <p:nvPr/>
        </p:nvSpPr>
        <p:spPr>
          <a:xfrm>
            <a:off x="1705225" y="1813900"/>
            <a:ext cx="3172800" cy="2375400"/>
          </a:xfrm>
          <a:prstGeom prst="roundRect">
            <a:avLst>
              <a:gd name="adj" fmla="val 16667"/>
            </a:avLst>
          </a:prstGeom>
          <a:solidFill>
            <a:srgbClr val="3D85C6">
              <a:alpha val="45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396" name="Google Shape;396;p52">
            <a:extLst>
              <a:ext uri="{C183D7F6-B498-43B3-948B-1728B52AA6E4}">
                <adec:decorative xmlns:adec="http://schemas.microsoft.com/office/drawing/2017/decorative" val="1"/>
              </a:ext>
            </a:extLst>
          </p:cNvPr>
          <p:cNvSpPr/>
          <p:nvPr/>
        </p:nvSpPr>
        <p:spPr>
          <a:xfrm rot="5400000">
            <a:off x="6750325" y="687850"/>
            <a:ext cx="3293700" cy="5545800"/>
          </a:xfrm>
          <a:prstGeom prst="wedgeRectCallout">
            <a:avLst>
              <a:gd name="adj1" fmla="val -37005"/>
              <a:gd name="adj2" fmla="val 67594"/>
            </a:avLst>
          </a:prstGeom>
          <a:solidFill>
            <a:srgbClr val="3D85C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2" name="Text Placeholder 1">
            <a:extLst>
              <a:ext uri="{FF2B5EF4-FFF2-40B4-BE49-F238E27FC236}">
                <a16:creationId xmlns:a16="http://schemas.microsoft.com/office/drawing/2014/main" id="{30E46480-57F1-31A6-DC77-0D650F1082AB}"/>
              </a:ext>
            </a:extLst>
          </p:cNvPr>
          <p:cNvSpPr>
            <a:spLocks noGrp="1"/>
          </p:cNvSpPr>
          <p:nvPr>
            <p:ph type="body" idx="1"/>
          </p:nvPr>
        </p:nvSpPr>
        <p:spPr>
          <a:xfrm>
            <a:off x="5537778" y="2311398"/>
            <a:ext cx="5545800" cy="3293700"/>
          </a:xfrm>
        </p:spPr>
        <p:txBody>
          <a:bodyPr>
            <a:normAutofit/>
          </a:bodyPr>
          <a:lstStyle/>
          <a:p>
            <a:pPr marL="647700" indent="-571500">
              <a:spcBef>
                <a:spcPts val="0"/>
              </a:spcBef>
              <a:buClr>
                <a:srgbClr val="FFFFFF"/>
              </a:buClr>
              <a:buSzPts val="2400"/>
            </a:pPr>
            <a:r>
              <a:rPr lang="en-US" sz="2400" b="1" dirty="0">
                <a:solidFill>
                  <a:srgbClr val="FFFFFF"/>
                </a:solidFill>
              </a:rPr>
              <a:t>Teach using complex texts that introduce a variety of sentence and text structures</a:t>
            </a:r>
          </a:p>
          <a:p>
            <a:pPr marL="647700" indent="-571500">
              <a:lnSpc>
                <a:spcPct val="200000"/>
              </a:lnSpc>
              <a:spcBef>
                <a:spcPts val="0"/>
              </a:spcBef>
              <a:buClr>
                <a:srgbClr val="FFFFFF"/>
              </a:buClr>
              <a:buSzPts val="2400"/>
            </a:pPr>
            <a:r>
              <a:rPr lang="en-US" sz="2400" b="1" dirty="0">
                <a:solidFill>
                  <a:srgbClr val="FFFFFF"/>
                </a:solidFill>
              </a:rPr>
              <a:t>Encourage wide reading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4" name="Google Shape;404;p53"/>
          <p:cNvSpPr txBox="1">
            <a:spLocks noGrp="1"/>
          </p:cNvSpPr>
          <p:nvPr>
            <p:ph type="title"/>
          </p:nvPr>
        </p:nvSpPr>
        <p:spPr>
          <a:xfrm>
            <a:off x="1463425" y="243750"/>
            <a:ext cx="9890400" cy="747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600" dirty="0"/>
              <a:t>Adapting to Student Needs</a:t>
            </a:r>
            <a:endParaRPr sz="3600" dirty="0"/>
          </a:p>
        </p:txBody>
      </p:sp>
      <p:sp>
        <p:nvSpPr>
          <p:cNvPr id="403" name="Google Shape;403;p53"/>
          <p:cNvSpPr txBox="1">
            <a:spLocks noGrp="1"/>
          </p:cNvSpPr>
          <p:nvPr>
            <p:ph type="body" idx="1"/>
          </p:nvPr>
        </p:nvSpPr>
        <p:spPr>
          <a:xfrm>
            <a:off x="651075" y="1807750"/>
            <a:ext cx="11369400" cy="4218600"/>
          </a:xfrm>
          <a:prstGeom prst="rect">
            <a:avLst/>
          </a:prstGeom>
        </p:spPr>
        <p:txBody>
          <a:bodyPr spcFirstLastPara="1" wrap="square" lIns="91425" tIns="45700" rIns="822950" bIns="45700" anchor="t" anchorCtr="0">
            <a:noAutofit/>
          </a:bodyPr>
          <a:lstStyle/>
          <a:p>
            <a:pPr marL="0" lvl="0" indent="0" algn="l" rtl="0">
              <a:lnSpc>
                <a:spcPct val="115000"/>
              </a:lnSpc>
              <a:spcBef>
                <a:spcPts val="0"/>
              </a:spcBef>
              <a:spcAft>
                <a:spcPts val="0"/>
              </a:spcAft>
              <a:buNone/>
            </a:pPr>
            <a:r>
              <a:rPr lang="en-US" sz="2400" dirty="0">
                <a:solidFill>
                  <a:srgbClr val="1E4B74"/>
                </a:solidFill>
              </a:rPr>
              <a:t>Instruction that builds reading fluency can be especially helpful for students with language differences:</a:t>
            </a:r>
            <a:endParaRPr sz="2400" dirty="0">
              <a:solidFill>
                <a:srgbClr val="1E4B74"/>
              </a:solidFill>
            </a:endParaRPr>
          </a:p>
          <a:p>
            <a:pPr marL="457200" lvl="0" indent="-381000" algn="l" rtl="0">
              <a:lnSpc>
                <a:spcPct val="115000"/>
              </a:lnSpc>
              <a:spcBef>
                <a:spcPts val="3600"/>
              </a:spcBef>
              <a:spcAft>
                <a:spcPts val="0"/>
              </a:spcAft>
              <a:buClr>
                <a:srgbClr val="1E4B74"/>
              </a:buClr>
              <a:buSzPts val="2400"/>
              <a:buChar char="•"/>
            </a:pPr>
            <a:r>
              <a:rPr lang="en-US" sz="2400" dirty="0">
                <a:solidFill>
                  <a:srgbClr val="1E4B74"/>
                </a:solidFill>
              </a:rPr>
              <a:t>Multilingual learners become more familiar with the tone, phrasing, and accent patterns of English speech and vocabulary</a:t>
            </a:r>
            <a:endParaRPr sz="2400" dirty="0">
              <a:solidFill>
                <a:srgbClr val="1E4B74"/>
              </a:solidFill>
            </a:endParaRPr>
          </a:p>
          <a:p>
            <a:pPr marL="457200" lvl="0" indent="-381000" algn="l" rtl="0">
              <a:lnSpc>
                <a:spcPct val="115000"/>
              </a:lnSpc>
              <a:spcBef>
                <a:spcPts val="3600"/>
              </a:spcBef>
              <a:spcAft>
                <a:spcPts val="0"/>
              </a:spcAft>
              <a:buClr>
                <a:srgbClr val="1E4B74"/>
              </a:buClr>
              <a:buSzPts val="2400"/>
              <a:buChar char="•"/>
            </a:pPr>
            <a:r>
              <a:rPr lang="en-US" sz="2400" dirty="0">
                <a:solidFill>
                  <a:srgbClr val="1E4B74"/>
                </a:solidFill>
              </a:rPr>
              <a:t>Students with disabilities get targeted practice transferring new concepts taught into both accurate and automatic skills</a:t>
            </a:r>
            <a:endParaRPr sz="2400" dirty="0">
              <a:solidFill>
                <a:srgbClr val="1E4B74"/>
              </a:solidFill>
            </a:endParaRPr>
          </a:p>
        </p:txBody>
      </p:sp>
      <p:sp>
        <p:nvSpPr>
          <p:cNvPr id="405" name="Google Shape;405;p53"/>
          <p:cNvSpPr txBox="1"/>
          <p:nvPr/>
        </p:nvSpPr>
        <p:spPr>
          <a:xfrm>
            <a:off x="7361320" y="6264241"/>
            <a:ext cx="37380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a:solidFill>
                  <a:srgbClr val="FFFFFF"/>
                </a:solidFill>
                <a:latin typeface="Montserrat"/>
                <a:ea typeface="Montserrat"/>
                <a:cs typeface="Montserrat"/>
                <a:sym typeface="Montserrat"/>
              </a:rPr>
              <a:t>Cárdenas-Hagan</a:t>
            </a:r>
            <a:r>
              <a:rPr lang="en-US" sz="1100" b="0" i="0" u="none" strike="noStrike" cap="none">
                <a:solidFill>
                  <a:srgbClr val="FFFFFF"/>
                </a:solidFill>
                <a:latin typeface="Montserrat"/>
                <a:ea typeface="Montserrat"/>
                <a:cs typeface="Montserrat"/>
                <a:sym typeface="Montserrat"/>
              </a:rPr>
              <a:t>, 20</a:t>
            </a:r>
            <a:r>
              <a:rPr lang="en-US" sz="1100">
                <a:solidFill>
                  <a:srgbClr val="FFFFFF"/>
                </a:solidFill>
                <a:latin typeface="Montserrat"/>
                <a:ea typeface="Montserrat"/>
                <a:cs typeface="Montserrat"/>
                <a:sym typeface="Montserrat"/>
              </a:rPr>
              <a:t>20</a:t>
            </a:r>
            <a:endParaRPr sz="11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t>Thanks for participating!</a:t>
            </a:r>
            <a:endParaRPr sz="3000" dirty="0"/>
          </a:p>
        </p:txBody>
      </p:sp>
      <p:sp>
        <p:nvSpPr>
          <p:cNvPr id="3" name="Text Placeholder 2">
            <a:extLst>
              <a:ext uri="{FF2B5EF4-FFF2-40B4-BE49-F238E27FC236}">
                <a16:creationId xmlns:a16="http://schemas.microsoft.com/office/drawing/2014/main" id="{C0018E24-5CDD-99D8-585B-76EBF60BB204}"/>
              </a:ext>
            </a:extLst>
          </p:cNvPr>
          <p:cNvSpPr>
            <a:spLocks noGrp="1"/>
          </p:cNvSpPr>
          <p:nvPr>
            <p:ph type="body" idx="2"/>
          </p:nvPr>
        </p:nvSpPr>
        <p:spPr/>
        <p:txBody>
          <a:bodyPr/>
          <a:lstStyle/>
          <a:p>
            <a:endParaRPr lang="en-US"/>
          </a:p>
        </p:txBody>
      </p:sp>
      <p:pic>
        <p:nvPicPr>
          <p:cNvPr id="412" name="Google Shape;412;p54" descr="Screenshot: NJ Department of Education’s upcoming free SISEP online learning modules, labeled &quot;Coming Soon&quot;."/>
          <p:cNvPicPr preferRelativeResize="0"/>
          <p:nvPr/>
        </p:nvPicPr>
        <p:blipFill>
          <a:blip r:embed="rId3">
            <a:alphaModFix/>
          </a:blip>
          <a:stretch>
            <a:fillRect/>
          </a:stretch>
        </p:blipFill>
        <p:spPr>
          <a:xfrm>
            <a:off x="4646100" y="1284675"/>
            <a:ext cx="6079299" cy="4619700"/>
          </a:xfrm>
          <a:prstGeom prst="rect">
            <a:avLst/>
          </a:prstGeom>
          <a:noFill/>
          <a:ln>
            <a:noFill/>
          </a:ln>
        </p:spPr>
      </p:pic>
      <p:sp>
        <p:nvSpPr>
          <p:cNvPr id="414" name="Google Shape;414;p54"/>
          <p:cNvSpPr/>
          <p:nvPr/>
        </p:nvSpPr>
        <p:spPr>
          <a:xfrm rot="-1486466">
            <a:off x="5130603" y="3283571"/>
            <a:ext cx="5096565" cy="547122"/>
          </a:xfrm>
          <a:prstGeom prst="rect">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lt1"/>
                </a:solidFill>
                <a:latin typeface="Palatino Linotype"/>
                <a:ea typeface="Palatino Linotype"/>
                <a:cs typeface="Palatino Linotype"/>
                <a:sym typeface="Palatino Linotype"/>
              </a:rPr>
              <a:t>COMING SOON</a:t>
            </a:r>
            <a:endParaRPr b="1" dirty="0">
              <a:solidFill>
                <a:schemeClr val="lt1"/>
              </a:solidFill>
              <a:latin typeface="Palatino Linotype"/>
              <a:ea typeface="Palatino Linotype"/>
              <a:cs typeface="Palatino Linotype"/>
              <a:sym typeface="Palatino Linotype"/>
            </a:endParaRPr>
          </a:p>
        </p:txBody>
      </p:sp>
      <p:sp>
        <p:nvSpPr>
          <p:cNvPr id="4" name="Google Shape;413;p54"/>
          <p:cNvSpPr>
            <a:spLocks noGrp="1"/>
          </p:cNvSpPr>
          <p:nvPr>
            <p:ph type="body" idx="1"/>
          </p:nvPr>
        </p:nvSpPr>
        <p:spPr>
          <a:xfrm>
            <a:off x="494952" y="1929413"/>
            <a:ext cx="3179554" cy="2999174"/>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000">
                <a:solidFill>
                  <a:srgbClr val="FFC000"/>
                </a:solidFill>
                <a:latin typeface="Palatino Linotype"/>
                <a:ea typeface="Palatino Linotype"/>
                <a:cs typeface="Palatino Linotype"/>
                <a:sym typeface="Palatino Linotype"/>
              </a:rPr>
              <a:t>ADD</a:t>
            </a:r>
            <a:br>
              <a:rPr lang="en-US" sz="3000">
                <a:solidFill>
                  <a:srgbClr val="FFC000"/>
                </a:solidFill>
                <a:latin typeface="Palatino Linotype"/>
                <a:ea typeface="Palatino Linotype"/>
                <a:cs typeface="Palatino Linotype"/>
                <a:sym typeface="Palatino Linotype"/>
              </a:rPr>
            </a:br>
            <a:r>
              <a:rPr lang="en-US" sz="3000">
                <a:solidFill>
                  <a:srgbClr val="FFC000"/>
                </a:solidFill>
                <a:latin typeface="Palatino Linotype"/>
                <a:ea typeface="Palatino Linotype"/>
                <a:cs typeface="Palatino Linotype"/>
                <a:sym typeface="Palatino Linotype"/>
              </a:rPr>
              <a:t>QR CODE</a:t>
            </a:r>
            <a:endParaRPr sz="3000">
              <a:solidFill>
                <a:srgbClr val="FFC000"/>
              </a:solidFill>
              <a:latin typeface="Palatino Linotype"/>
              <a:ea typeface="Palatino Linotype"/>
              <a:cs typeface="Palatino Linotype"/>
              <a:sym typeface="Palatino Linotyp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3ECB3FEE-74F9-73B0-DA18-198F8CE29173}"/>
            </a:ext>
          </a:extLst>
        </p:cNvPr>
        <p:cNvGrpSpPr/>
        <p:nvPr/>
      </p:nvGrpSpPr>
      <p:grpSpPr>
        <a:xfrm>
          <a:off x="0" y="0"/>
          <a:ext cx="0" cy="0"/>
          <a:chOff x="0" y="0"/>
          <a:chExt cx="0" cy="0"/>
        </a:xfrm>
      </p:grpSpPr>
      <p:sp>
        <p:nvSpPr>
          <p:cNvPr id="130" name="Google Shape;130;p22">
            <a:extLst>
              <a:ext uri="{FF2B5EF4-FFF2-40B4-BE49-F238E27FC236}">
                <a16:creationId xmlns:a16="http://schemas.microsoft.com/office/drawing/2014/main" id="{2B9E70BA-0DF5-D51B-578D-61663AE20FC5}"/>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E2405"/>
              </a:buClr>
              <a:buSzPts val="5000"/>
              <a:buFont typeface="Palatino Linotype"/>
              <a:buNone/>
            </a:pPr>
            <a:r>
              <a:rPr lang="en-US" sz="3000" dirty="0"/>
              <a:t>Session 1 - Phonological Awareness</a:t>
            </a:r>
            <a:endParaRPr sz="3000" dirty="0"/>
          </a:p>
        </p:txBody>
      </p:sp>
      <p:sp>
        <p:nvSpPr>
          <p:cNvPr id="3" name="Text Placeholder 2">
            <a:extLst>
              <a:ext uri="{FF2B5EF4-FFF2-40B4-BE49-F238E27FC236}">
                <a16:creationId xmlns:a16="http://schemas.microsoft.com/office/drawing/2014/main" id="{3D587472-30DC-C986-63B7-41F43C643738}"/>
              </a:ext>
            </a:extLst>
          </p:cNvPr>
          <p:cNvSpPr>
            <a:spLocks noGrp="1"/>
          </p:cNvSpPr>
          <p:nvPr>
            <p:ph type="body" idx="2"/>
          </p:nvPr>
        </p:nvSpPr>
        <p:spPr>
          <a:xfrm>
            <a:off x="7207640" y="6241774"/>
            <a:ext cx="4023578" cy="351681"/>
          </a:xfrm>
        </p:spPr>
        <p:txBody>
          <a:bodyPr rIns="91440"/>
          <a:lstStyle/>
          <a:p>
            <a:pPr marL="25400" indent="0" algn="r">
              <a:spcBef>
                <a:spcPts val="0"/>
              </a:spcBef>
              <a:buNone/>
            </a:pPr>
            <a:r>
              <a:rPr lang="en-US" sz="1800" dirty="0">
                <a:solidFill>
                  <a:schemeClr val="bg1"/>
                </a:solidFill>
              </a:rPr>
              <a:t>Scarborough, 2001</a:t>
            </a:r>
          </a:p>
        </p:txBody>
      </p:sp>
      <p:pic>
        <p:nvPicPr>
          <p:cNvPr id="4" name="Google Shape;127;p22" descr="Scarborough's Reading Rope. All content is in the text version on the next slide.">
            <a:extLst>
              <a:ext uri="{FF2B5EF4-FFF2-40B4-BE49-F238E27FC236}">
                <a16:creationId xmlns:a16="http://schemas.microsoft.com/office/drawing/2014/main" id="{1B8A256B-A8BD-ED34-623E-15B3A0EEF8B1}"/>
              </a:ext>
            </a:extLst>
          </p:cNvPr>
          <p:cNvPicPr preferRelativeResize="0"/>
          <p:nvPr/>
        </p:nvPicPr>
        <p:blipFill rotWithShape="1">
          <a:blip r:embed="rId3">
            <a:alphaModFix/>
          </a:blip>
          <a:srcRect/>
          <a:stretch/>
        </p:blipFill>
        <p:spPr>
          <a:xfrm>
            <a:off x="1925000" y="1338572"/>
            <a:ext cx="8342000" cy="4578452"/>
          </a:xfrm>
          <a:prstGeom prst="rect">
            <a:avLst/>
          </a:prstGeom>
          <a:noFill/>
          <a:ln>
            <a:noFill/>
          </a:ln>
        </p:spPr>
      </p:pic>
      <p:sp>
        <p:nvSpPr>
          <p:cNvPr id="5" name="Google Shape;128;p22">
            <a:extLst>
              <a:ext uri="{FF2B5EF4-FFF2-40B4-BE49-F238E27FC236}">
                <a16:creationId xmlns:a16="http://schemas.microsoft.com/office/drawing/2014/main" id="{B09A3258-2C15-D488-34C2-FC403F85FD0F}"/>
              </a:ext>
              <a:ext uri="{C183D7F6-B498-43B3-948B-1728B52AA6E4}">
                <adec:decorative xmlns:adec="http://schemas.microsoft.com/office/drawing/2017/decorative" val="1"/>
              </a:ext>
            </a:extLst>
          </p:cNvPr>
          <p:cNvSpPr/>
          <p:nvPr/>
        </p:nvSpPr>
        <p:spPr>
          <a:xfrm>
            <a:off x="1463425" y="4281724"/>
            <a:ext cx="3039900" cy="1635300"/>
          </a:xfrm>
          <a:prstGeom prst="roundRect">
            <a:avLst>
              <a:gd name="adj" fmla="val 16667"/>
            </a:avLst>
          </a:prstGeom>
          <a:solidFill>
            <a:srgbClr val="E6B8AF">
              <a:alpha val="45882"/>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6" name="Google Shape;129;p22">
            <a:extLst>
              <a:ext uri="{FF2B5EF4-FFF2-40B4-BE49-F238E27FC236}">
                <a16:creationId xmlns:a16="http://schemas.microsoft.com/office/drawing/2014/main" id="{E74E634B-81C9-F430-3849-09DE21EC1E98}"/>
              </a:ext>
              <a:ext uri="{C183D7F6-B498-43B3-948B-1728B52AA6E4}">
                <adec:decorative xmlns:adec="http://schemas.microsoft.com/office/drawing/2017/decorative" val="1"/>
              </a:ext>
            </a:extLst>
          </p:cNvPr>
          <p:cNvSpPr/>
          <p:nvPr/>
        </p:nvSpPr>
        <p:spPr>
          <a:xfrm>
            <a:off x="1241850" y="4782075"/>
            <a:ext cx="741300" cy="259500"/>
          </a:xfrm>
          <a:prstGeom prst="rightArrow">
            <a:avLst>
              <a:gd name="adj1" fmla="val 50000"/>
              <a:gd name="adj2" fmla="val 50000"/>
            </a:avLst>
          </a:prstGeom>
          <a:solidFill>
            <a:srgbClr val="6E2405"/>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Tree>
    <p:extLst>
      <p:ext uri="{BB962C8B-B14F-4D97-AF65-F5344CB8AC3E}">
        <p14:creationId xmlns:p14="http://schemas.microsoft.com/office/powerpoint/2010/main" val="1372759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1" name="Google Shape;421;p55"/>
          <p:cNvSpPr txBox="1">
            <a:spLocks noGrp="1"/>
          </p:cNvSpPr>
          <p:nvPr>
            <p:ph type="title"/>
          </p:nvPr>
        </p:nvSpPr>
        <p:spPr>
          <a:xfrm>
            <a:off x="1463425" y="243750"/>
            <a:ext cx="9890400" cy="747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t>Next Session in the PLC Series</a:t>
            </a:r>
            <a:endParaRPr sz="3000" dirty="0"/>
          </a:p>
        </p:txBody>
      </p:sp>
      <p:sp>
        <p:nvSpPr>
          <p:cNvPr id="420" name="Google Shape;420;p55"/>
          <p:cNvSpPr txBox="1">
            <a:spLocks noGrp="1"/>
          </p:cNvSpPr>
          <p:nvPr>
            <p:ph type="body" idx="1"/>
          </p:nvPr>
        </p:nvSpPr>
        <p:spPr>
          <a:xfrm>
            <a:off x="2040750" y="1482775"/>
            <a:ext cx="8110500" cy="4482600"/>
          </a:xfrm>
          <a:prstGeom prst="rect">
            <a:avLst/>
          </a:prstGeom>
          <a:noFill/>
          <a:ln>
            <a:noFill/>
          </a:ln>
        </p:spPr>
        <p:txBody>
          <a:bodyPr spcFirstLastPara="1" wrap="square" lIns="91425" tIns="45700" rIns="822950" bIns="45700" anchor="t" anchorCtr="0">
            <a:noAutofit/>
          </a:bodyPr>
          <a:lstStyle/>
          <a:p>
            <a:pPr marL="0" lvl="0" indent="0" algn="ctr" rtl="0">
              <a:lnSpc>
                <a:spcPct val="108000"/>
              </a:lnSpc>
              <a:spcBef>
                <a:spcPts val="1000"/>
              </a:spcBef>
              <a:spcAft>
                <a:spcPts val="0"/>
              </a:spcAft>
              <a:buNone/>
            </a:pPr>
            <a:r>
              <a:rPr lang="en-US" sz="2400" b="1" dirty="0">
                <a:solidFill>
                  <a:srgbClr val="1E4B74"/>
                </a:solidFill>
              </a:rPr>
              <a:t>Session 4 Background Knowledge</a:t>
            </a:r>
            <a:endParaRPr sz="2400" dirty="0">
              <a:solidFill>
                <a:srgbClr val="1E4B74"/>
              </a:solidFill>
            </a:endParaRPr>
          </a:p>
          <a:p>
            <a:pPr marL="0" lvl="0" indent="0" algn="ctr" rtl="0">
              <a:lnSpc>
                <a:spcPct val="108000"/>
              </a:lnSpc>
              <a:spcBef>
                <a:spcPts val="3600"/>
              </a:spcBef>
              <a:spcAft>
                <a:spcPts val="0"/>
              </a:spcAft>
              <a:buNone/>
            </a:pPr>
            <a:r>
              <a:rPr lang="en-US" sz="2400" dirty="0">
                <a:solidFill>
                  <a:srgbClr val="1E4B74"/>
                </a:solidFill>
              </a:rPr>
              <a:t>Date: [Add Date]</a:t>
            </a:r>
            <a:endParaRPr sz="2400" dirty="0">
              <a:solidFill>
                <a:srgbClr val="1E4B74"/>
              </a:solidFill>
            </a:endParaRPr>
          </a:p>
          <a:p>
            <a:pPr marL="0" lvl="0" indent="0" algn="ctr" rtl="0">
              <a:lnSpc>
                <a:spcPct val="108000"/>
              </a:lnSpc>
              <a:spcBef>
                <a:spcPts val="0"/>
              </a:spcBef>
              <a:spcAft>
                <a:spcPts val="0"/>
              </a:spcAft>
              <a:buNone/>
            </a:pPr>
            <a:r>
              <a:rPr lang="en-US" sz="2400" dirty="0">
                <a:solidFill>
                  <a:srgbClr val="1E4B74"/>
                </a:solidFill>
              </a:rPr>
              <a:t>Time: [Add Time]</a:t>
            </a:r>
            <a:endParaRPr sz="2400" dirty="0">
              <a:solidFill>
                <a:srgbClr val="1E4B74"/>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8" name="Google Shape;428;p56"/>
          <p:cNvSpPr txBox="1">
            <a:spLocks noGrp="1"/>
          </p:cNvSpPr>
          <p:nvPr>
            <p:ph type="title"/>
          </p:nvPr>
        </p:nvSpPr>
        <p:spPr>
          <a:xfrm>
            <a:off x="1463425" y="243750"/>
            <a:ext cx="9890400" cy="74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E2405"/>
              </a:buClr>
              <a:buSzPts val="5000"/>
              <a:buFont typeface="Palatino Linotype"/>
              <a:buNone/>
            </a:pPr>
            <a:r>
              <a:rPr lang="en-US" sz="3600" dirty="0"/>
              <a:t>References</a:t>
            </a:r>
            <a:endParaRPr sz="3600" dirty="0"/>
          </a:p>
        </p:txBody>
      </p:sp>
      <p:sp>
        <p:nvSpPr>
          <p:cNvPr id="427" name="Google Shape;427;p56"/>
          <p:cNvSpPr txBox="1">
            <a:spLocks noGrp="1"/>
          </p:cNvSpPr>
          <p:nvPr>
            <p:ph type="body" idx="1"/>
          </p:nvPr>
        </p:nvSpPr>
        <p:spPr>
          <a:xfrm>
            <a:off x="1334525" y="1451500"/>
            <a:ext cx="10686000" cy="4574700"/>
          </a:xfrm>
          <a:prstGeom prst="rect">
            <a:avLst/>
          </a:prstGeom>
          <a:noFill/>
          <a:ln>
            <a:noFill/>
          </a:ln>
        </p:spPr>
        <p:txBody>
          <a:bodyPr spcFirstLastPara="1" wrap="square" lIns="91425" tIns="45700" rIns="822950" bIns="45700" anchor="t" anchorCtr="0">
            <a:noAutofit/>
          </a:bodyPr>
          <a:lstStyle/>
          <a:p>
            <a:pPr marL="457200" lvl="0" indent="-571500" algn="l" rtl="0">
              <a:lnSpc>
                <a:spcPct val="100000"/>
              </a:lnSpc>
              <a:spcBef>
                <a:spcPts val="1000"/>
              </a:spcBef>
              <a:spcAft>
                <a:spcPts val="0"/>
              </a:spcAft>
              <a:buSzPts val="3600"/>
              <a:buNone/>
            </a:pPr>
            <a:r>
              <a:rPr lang="en-US" sz="1800" dirty="0"/>
              <a:t>Cárdenas-Hagan, E. (2020). </a:t>
            </a:r>
            <a:r>
              <a:rPr lang="en-US" sz="1800" i="1" dirty="0"/>
              <a:t>Literacy foundations for English learners: A comprehensive guide to evidence-based instruction</a:t>
            </a:r>
            <a:r>
              <a:rPr lang="en-US" sz="1800" dirty="0"/>
              <a:t>. Paul Brookes Publishing Co.</a:t>
            </a:r>
            <a:endParaRPr sz="1800" dirty="0"/>
          </a:p>
          <a:p>
            <a:pPr marL="457200" lvl="0" indent="-571500" algn="l" rtl="0">
              <a:lnSpc>
                <a:spcPct val="100000"/>
              </a:lnSpc>
              <a:spcBef>
                <a:spcPts val="1000"/>
              </a:spcBef>
              <a:spcAft>
                <a:spcPts val="0"/>
              </a:spcAft>
              <a:buSzPts val="1100"/>
              <a:buNone/>
            </a:pPr>
            <a:r>
              <a:rPr lang="en-US" sz="1800" dirty="0"/>
              <a:t>Gough P. B. &amp; </a:t>
            </a:r>
            <a:r>
              <a:rPr lang="en-US" sz="1800" dirty="0" err="1"/>
              <a:t>Tunmer</a:t>
            </a:r>
            <a:r>
              <a:rPr lang="en-US" sz="1800" dirty="0"/>
              <a:t> W. E. (1986). Decoding, reading and reading disability. </a:t>
            </a:r>
            <a:r>
              <a:rPr lang="en-US" sz="1800" i="1" dirty="0"/>
              <a:t>Remedial and Special Education</a:t>
            </a:r>
            <a:r>
              <a:rPr lang="en-US" sz="1800" dirty="0"/>
              <a:t>, 7, pp. 6–10.</a:t>
            </a:r>
            <a:endParaRPr sz="1800" dirty="0"/>
          </a:p>
          <a:p>
            <a:pPr marL="457200" lvl="0" indent="-571500" algn="l" rtl="0">
              <a:lnSpc>
                <a:spcPct val="100000"/>
              </a:lnSpc>
              <a:spcBef>
                <a:spcPts val="1000"/>
              </a:spcBef>
              <a:spcAft>
                <a:spcPts val="0"/>
              </a:spcAft>
              <a:buSzPts val="1100"/>
              <a:buNone/>
            </a:pPr>
            <a:r>
              <a:rPr lang="en-US" sz="1800" dirty="0"/>
              <a:t>Hasbrouck, J. &amp; Glaser, D. (2019). </a:t>
            </a:r>
            <a:r>
              <a:rPr lang="en-US" sz="1800" i="1" dirty="0"/>
              <a:t>Reading fluency</a:t>
            </a:r>
            <a:r>
              <a:rPr lang="en-US" sz="1800" dirty="0"/>
              <a:t>. New Rochelle, NY: Benchmark Education Company.</a:t>
            </a:r>
            <a:endParaRPr sz="1800" dirty="0"/>
          </a:p>
          <a:p>
            <a:pPr marL="457200" lvl="0" indent="-571500" algn="l" rtl="0">
              <a:lnSpc>
                <a:spcPct val="100000"/>
              </a:lnSpc>
              <a:spcBef>
                <a:spcPts val="1000"/>
              </a:spcBef>
              <a:spcAft>
                <a:spcPts val="0"/>
              </a:spcAft>
              <a:buSzPts val="1100"/>
              <a:buNone/>
            </a:pPr>
            <a:r>
              <a:rPr lang="en-US" sz="1800" dirty="0"/>
              <a:t>Hoover W. A. &amp; Gough P. B. (1990). The simple view of reading. </a:t>
            </a:r>
            <a:r>
              <a:rPr lang="en-US" sz="1800" i="1" dirty="0"/>
              <a:t>Reading and Writing</a:t>
            </a:r>
            <a:r>
              <a:rPr lang="en-US" sz="1800" dirty="0"/>
              <a:t>, 2, pp. 127–160. </a:t>
            </a:r>
            <a:endParaRPr sz="1800" dirty="0"/>
          </a:p>
          <a:p>
            <a:pPr marL="457200" lvl="0" indent="-571500" algn="l" rtl="0">
              <a:lnSpc>
                <a:spcPct val="100000"/>
              </a:lnSpc>
              <a:spcBef>
                <a:spcPts val="1000"/>
              </a:spcBef>
              <a:spcAft>
                <a:spcPts val="0"/>
              </a:spcAft>
              <a:buClr>
                <a:schemeClr val="dk1"/>
              </a:buClr>
              <a:buSzPts val="1100"/>
              <a:buFont typeface="Arial"/>
              <a:buNone/>
            </a:pPr>
            <a:r>
              <a:rPr lang="en-US" sz="1800" dirty="0"/>
              <a:t>Hoover W. A. &amp; </a:t>
            </a:r>
            <a:r>
              <a:rPr lang="en-US" sz="1800" dirty="0" err="1"/>
              <a:t>Tunmer</a:t>
            </a:r>
            <a:r>
              <a:rPr lang="en-US" sz="1800" dirty="0"/>
              <a:t> W. E. (2020). </a:t>
            </a:r>
            <a:r>
              <a:rPr lang="en-US" sz="1800" i="1" dirty="0"/>
              <a:t>The cognitive foundations of reading and its acquisition: A framework for connecting teaching and learning</a:t>
            </a:r>
            <a:r>
              <a:rPr lang="en-US" sz="1800" dirty="0"/>
              <a:t>. Springer.</a:t>
            </a:r>
            <a:endParaRPr sz="1800" dirty="0"/>
          </a:p>
          <a:p>
            <a:pPr marL="457200" lvl="0" indent="-571500" algn="l" rtl="0">
              <a:lnSpc>
                <a:spcPct val="100000"/>
              </a:lnSpc>
              <a:spcBef>
                <a:spcPts val="1000"/>
              </a:spcBef>
              <a:spcAft>
                <a:spcPts val="0"/>
              </a:spcAft>
              <a:buSzPts val="3600"/>
              <a:buNone/>
            </a:pPr>
            <a:r>
              <a:rPr lang="en-US" sz="1800" dirty="0"/>
              <a:t>Scarborough, H. S. (2001). Connecting early language and literacy to later reading (dis)abilities: Evidence, theory, and practice. In S. Neuman &amp; D. Dickinson (Eds.), </a:t>
            </a:r>
            <a:r>
              <a:rPr lang="en-US" sz="1800" i="1" dirty="0"/>
              <a:t>Handbook for research in early literacy</a:t>
            </a:r>
            <a:r>
              <a:rPr lang="en-US" sz="1800" dirty="0"/>
              <a:t> (pp. 97–110). New York, NY: Guilford Press.</a:t>
            </a: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51E9-45B9-2A73-D4EE-62AA0D4A8496}"/>
              </a:ext>
            </a:extLst>
          </p:cNvPr>
          <p:cNvSpPr>
            <a:spLocks noGrp="1"/>
          </p:cNvSpPr>
          <p:nvPr>
            <p:ph type="title"/>
          </p:nvPr>
        </p:nvSpPr>
        <p:spPr/>
        <p:txBody>
          <a:bodyPr/>
          <a:lstStyle/>
          <a:p>
            <a:r>
              <a:rPr lang="en-US" sz="4000" dirty="0"/>
              <a:t>Text version of Scarborough’s Rope</a:t>
            </a:r>
          </a:p>
        </p:txBody>
      </p:sp>
      <p:sp>
        <p:nvSpPr>
          <p:cNvPr id="3" name="Text Placeholder 2">
            <a:extLst>
              <a:ext uri="{FF2B5EF4-FFF2-40B4-BE49-F238E27FC236}">
                <a16:creationId xmlns:a16="http://schemas.microsoft.com/office/drawing/2014/main" id="{BE9E85BA-E5FE-935C-C567-D25E4B178057}"/>
              </a:ext>
            </a:extLst>
          </p:cNvPr>
          <p:cNvSpPr>
            <a:spLocks noGrp="1"/>
          </p:cNvSpPr>
          <p:nvPr>
            <p:ph sz="half" idx="1"/>
          </p:nvPr>
        </p:nvSpPr>
        <p:spPr>
          <a:xfrm>
            <a:off x="185323" y="1079019"/>
            <a:ext cx="3800820" cy="4498057"/>
          </a:xfrm>
        </p:spPr>
        <p:txBody>
          <a:bodyPr>
            <a:normAutofit/>
          </a:bodyPr>
          <a:lstStyle/>
          <a:p>
            <a:pPr marL="0" indent="0">
              <a:spcBef>
                <a:spcPts val="0"/>
              </a:spcBef>
              <a:spcAft>
                <a:spcPts val="1800"/>
              </a:spcAft>
              <a:buNone/>
            </a:pPr>
            <a:r>
              <a:rPr lang="en-US" sz="1800" dirty="0"/>
              <a:t>The many strands that are woven into skilled reading.</a:t>
            </a:r>
          </a:p>
          <a:p>
            <a:pPr marL="0" indent="0">
              <a:buNone/>
            </a:pPr>
            <a:r>
              <a:rPr lang="en-US" sz="1800" dirty="0"/>
              <a:t>The Reading Rope consists of lower and upper strands. The word-recognition strands (phonological awareness, decoding, and sight recognition of familiar words) work together as the reader becomes accurate, fluent, and increasingly automatic with repetition and practice.</a:t>
            </a:r>
          </a:p>
        </p:txBody>
      </p:sp>
      <p:sp>
        <p:nvSpPr>
          <p:cNvPr id="7" name="Content Placeholder 6">
            <a:extLst>
              <a:ext uri="{FF2B5EF4-FFF2-40B4-BE49-F238E27FC236}">
                <a16:creationId xmlns:a16="http://schemas.microsoft.com/office/drawing/2014/main" id="{6B418690-80E1-4903-A658-AA59A22025E2}"/>
              </a:ext>
            </a:extLst>
          </p:cNvPr>
          <p:cNvSpPr>
            <a:spLocks noGrp="1"/>
          </p:cNvSpPr>
          <p:nvPr>
            <p:ph sz="half" idx="13"/>
          </p:nvPr>
        </p:nvSpPr>
        <p:spPr>
          <a:xfrm>
            <a:off x="3547788" y="951602"/>
            <a:ext cx="3800820" cy="4498057"/>
          </a:xfrm>
        </p:spPr>
        <p:txBody>
          <a:bodyPr/>
          <a:lstStyle/>
          <a:p>
            <a:pPr marL="0" indent="0">
              <a:lnSpc>
                <a:spcPct val="100000"/>
              </a:lnSpc>
              <a:spcBef>
                <a:spcPts val="600"/>
              </a:spcBef>
              <a:spcAft>
                <a:spcPts val="600"/>
              </a:spcAft>
              <a:buNone/>
            </a:pPr>
            <a:r>
              <a:rPr lang="en-US" sz="1800" dirty="0"/>
              <a:t>Language Comprehension (Upper Strands):</a:t>
            </a:r>
          </a:p>
          <a:p>
            <a:pPr marL="0" indent="0">
              <a:lnSpc>
                <a:spcPct val="100000"/>
              </a:lnSpc>
              <a:spcBef>
                <a:spcPts val="1200"/>
              </a:spcBef>
              <a:spcAft>
                <a:spcPts val="600"/>
              </a:spcAft>
              <a:buNone/>
            </a:pPr>
            <a:r>
              <a:rPr lang="en-US" sz="1800" dirty="0"/>
              <a:t>Strands include:</a:t>
            </a:r>
          </a:p>
          <a:p>
            <a:pPr>
              <a:lnSpc>
                <a:spcPct val="100000"/>
              </a:lnSpc>
              <a:spcBef>
                <a:spcPts val="0"/>
              </a:spcBef>
              <a:spcAft>
                <a:spcPts val="600"/>
              </a:spcAft>
            </a:pPr>
            <a:r>
              <a:rPr lang="en-US" sz="1800" dirty="0"/>
              <a:t>Background knowledge (facts, concepts, etc.)</a:t>
            </a:r>
          </a:p>
          <a:p>
            <a:pPr>
              <a:lnSpc>
                <a:spcPct val="100000"/>
              </a:lnSpc>
              <a:spcBef>
                <a:spcPts val="0"/>
              </a:spcBef>
              <a:spcAft>
                <a:spcPts val="600"/>
              </a:spcAft>
            </a:pPr>
            <a:r>
              <a:rPr lang="en-US" sz="1800" dirty="0"/>
              <a:t>Vocabulary (breadth, precision, links, etc.)</a:t>
            </a:r>
          </a:p>
          <a:p>
            <a:pPr>
              <a:lnSpc>
                <a:spcPct val="100000"/>
              </a:lnSpc>
              <a:spcBef>
                <a:spcPts val="0"/>
              </a:spcBef>
              <a:spcAft>
                <a:spcPts val="600"/>
              </a:spcAft>
            </a:pPr>
            <a:r>
              <a:rPr lang="en-US" sz="1800" dirty="0"/>
              <a:t>Language structures (syntax, semantics, etc.)</a:t>
            </a:r>
          </a:p>
          <a:p>
            <a:pPr>
              <a:lnSpc>
                <a:spcPct val="100000"/>
              </a:lnSpc>
              <a:spcBef>
                <a:spcPts val="0"/>
              </a:spcBef>
              <a:spcAft>
                <a:spcPts val="600"/>
              </a:spcAft>
            </a:pPr>
            <a:r>
              <a:rPr lang="en-US" sz="1800" dirty="0"/>
              <a:t>Verbal reasoning (inference, metaphor, etc.)</a:t>
            </a:r>
          </a:p>
          <a:p>
            <a:pPr>
              <a:lnSpc>
                <a:spcPct val="100000"/>
              </a:lnSpc>
              <a:spcBef>
                <a:spcPts val="0"/>
              </a:spcBef>
              <a:spcAft>
                <a:spcPts val="600"/>
              </a:spcAft>
            </a:pPr>
            <a:r>
              <a:rPr lang="en-US" sz="1800" dirty="0"/>
              <a:t>Literacy knowledge (print concepts, genres, etc.)</a:t>
            </a:r>
          </a:p>
          <a:p>
            <a:pPr>
              <a:lnSpc>
                <a:spcPct val="100000"/>
              </a:lnSpc>
              <a:spcBef>
                <a:spcPts val="0"/>
              </a:spcBef>
              <a:spcAft>
                <a:spcPts val="600"/>
              </a:spcAft>
            </a:pPr>
            <a:r>
              <a:rPr lang="en-US" sz="1800" dirty="0"/>
              <a:t>Word Recognition (Lower Strands)</a:t>
            </a:r>
          </a:p>
        </p:txBody>
      </p:sp>
      <p:sp>
        <p:nvSpPr>
          <p:cNvPr id="8" name="Content Placeholder 7">
            <a:extLst>
              <a:ext uri="{FF2B5EF4-FFF2-40B4-BE49-F238E27FC236}">
                <a16:creationId xmlns:a16="http://schemas.microsoft.com/office/drawing/2014/main" id="{96985224-C212-3313-121B-482D42A5C0EF}"/>
              </a:ext>
            </a:extLst>
          </p:cNvPr>
          <p:cNvSpPr>
            <a:spLocks noGrp="1"/>
          </p:cNvSpPr>
          <p:nvPr>
            <p:ph sz="half" idx="14"/>
          </p:nvPr>
        </p:nvSpPr>
        <p:spPr>
          <a:xfrm>
            <a:off x="7348608" y="1179970"/>
            <a:ext cx="4658069" cy="5238936"/>
          </a:xfrm>
        </p:spPr>
        <p:txBody>
          <a:bodyPr/>
          <a:lstStyle/>
          <a:p>
            <a:pPr marL="0" indent="0">
              <a:lnSpc>
                <a:spcPct val="100000"/>
              </a:lnSpc>
              <a:spcBef>
                <a:spcPts val="0"/>
              </a:spcBef>
              <a:spcAft>
                <a:spcPts val="1800"/>
              </a:spcAft>
              <a:buNone/>
            </a:pPr>
            <a:r>
              <a:rPr lang="en-US" sz="1800" dirty="0"/>
              <a:t>Strands include:</a:t>
            </a:r>
          </a:p>
          <a:p>
            <a:pPr>
              <a:lnSpc>
                <a:spcPct val="100000"/>
              </a:lnSpc>
              <a:spcBef>
                <a:spcPts val="0"/>
              </a:spcBef>
              <a:spcAft>
                <a:spcPts val="600"/>
              </a:spcAft>
            </a:pPr>
            <a:r>
              <a:rPr lang="en-US" sz="1600" dirty="0"/>
              <a:t>Phonological awareness (syllable, phonemes, etc.).</a:t>
            </a:r>
          </a:p>
          <a:p>
            <a:pPr>
              <a:lnSpc>
                <a:spcPct val="100000"/>
              </a:lnSpc>
              <a:spcBef>
                <a:spcPts val="0"/>
              </a:spcBef>
              <a:spcAft>
                <a:spcPts val="600"/>
              </a:spcAft>
            </a:pPr>
            <a:r>
              <a:rPr lang="en-US" sz="1600" dirty="0"/>
              <a:t>Decoding (alphabetic principle, spelling-sound correspondences</a:t>
            </a:r>
          </a:p>
          <a:p>
            <a:pPr>
              <a:lnSpc>
                <a:spcPct val="100000"/>
              </a:lnSpc>
              <a:spcBef>
                <a:spcPts val="0"/>
              </a:spcBef>
              <a:spcAft>
                <a:spcPts val="600"/>
              </a:spcAft>
            </a:pPr>
            <a:r>
              <a:rPr lang="en-US" sz="1600" dirty="0"/>
              <a:t>Sight recognition (of familiar words).</a:t>
            </a:r>
          </a:p>
          <a:p>
            <a:pPr>
              <a:lnSpc>
                <a:spcPct val="100000"/>
              </a:lnSpc>
              <a:spcBef>
                <a:spcPts val="0"/>
              </a:spcBef>
              <a:spcAft>
                <a:spcPts val="600"/>
              </a:spcAft>
            </a:pPr>
            <a:r>
              <a:rPr lang="en-US" sz="1600" dirty="0"/>
              <a:t>Skilled Reading:</a:t>
            </a:r>
          </a:p>
          <a:p>
            <a:pPr marL="0" indent="0">
              <a:lnSpc>
                <a:spcPct val="100000"/>
              </a:lnSpc>
              <a:spcBef>
                <a:spcPts val="0"/>
              </a:spcBef>
              <a:spcAft>
                <a:spcPts val="600"/>
              </a:spcAft>
              <a:buNone/>
            </a:pPr>
            <a:r>
              <a:rPr lang="en-US" sz="1600" dirty="0"/>
              <a:t>Language comprehension becomes increasingly strategic and word recognition becomes increasingly automatic in the progression to becoming a skilled reader. </a:t>
            </a:r>
          </a:p>
          <a:p>
            <a:pPr marL="0" indent="0">
              <a:lnSpc>
                <a:spcPct val="100000"/>
              </a:lnSpc>
              <a:spcBef>
                <a:spcPts val="0"/>
              </a:spcBef>
              <a:spcAft>
                <a:spcPts val="600"/>
              </a:spcAft>
              <a:buNone/>
            </a:pPr>
            <a:r>
              <a:rPr lang="en-US" sz="1600" dirty="0"/>
              <a:t>A skilled reader displays fluent execution and coordination of word recognition and text comprehension.</a:t>
            </a:r>
          </a:p>
        </p:txBody>
      </p:sp>
      <p:sp>
        <p:nvSpPr>
          <p:cNvPr id="4" name="Slide Number Placeholder 3">
            <a:extLst>
              <a:ext uri="{FF2B5EF4-FFF2-40B4-BE49-F238E27FC236}">
                <a16:creationId xmlns:a16="http://schemas.microsoft.com/office/drawing/2014/main" id="{3ACBC55F-D47A-6578-E374-5732FE335FD0}"/>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pPr/>
              <a:t>3</a:t>
            </a:fld>
            <a:endParaRPr lang="en-US"/>
          </a:p>
        </p:txBody>
      </p:sp>
    </p:spTree>
    <p:extLst>
      <p:ext uri="{BB962C8B-B14F-4D97-AF65-F5344CB8AC3E}">
        <p14:creationId xmlns:p14="http://schemas.microsoft.com/office/powerpoint/2010/main" val="282357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4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US" sz="3000" dirty="0"/>
              <a:t>Sight Recognition &amp; Orthographic Mapping</a:t>
            </a:r>
            <a:endParaRPr sz="3000" dirty="0"/>
          </a:p>
        </p:txBody>
      </p:sp>
      <p:sp>
        <p:nvSpPr>
          <p:cNvPr id="5" name="Text Placeholder 4">
            <a:extLst>
              <a:ext uri="{FF2B5EF4-FFF2-40B4-BE49-F238E27FC236}">
                <a16:creationId xmlns:a16="http://schemas.microsoft.com/office/drawing/2014/main" id="{587DCD12-B2DB-D0A3-C67C-84C3B21C7409}"/>
              </a:ext>
            </a:extLst>
          </p:cNvPr>
          <p:cNvSpPr>
            <a:spLocks noGrp="1"/>
          </p:cNvSpPr>
          <p:nvPr>
            <p:ph type="body" idx="1"/>
          </p:nvPr>
        </p:nvSpPr>
        <p:spPr>
          <a:xfrm>
            <a:off x="744850" y="1123447"/>
            <a:ext cx="5056564" cy="1150828"/>
          </a:xfrm>
        </p:spPr>
        <p:txBody>
          <a:bodyPr/>
          <a:lstStyle/>
          <a:p>
            <a:pPr marL="25400" indent="0">
              <a:buNone/>
            </a:pPr>
            <a:r>
              <a:rPr lang="en-US" sz="1800" b="1" dirty="0">
                <a:solidFill>
                  <a:srgbClr val="6E2405"/>
                </a:solidFill>
              </a:rPr>
              <a:t>Building Sight Recognition through</a:t>
            </a:r>
            <a:br>
              <a:rPr lang="en-US" sz="1800" b="1" dirty="0">
                <a:solidFill>
                  <a:srgbClr val="6E2405"/>
                </a:solidFill>
              </a:rPr>
            </a:br>
            <a:r>
              <a:rPr lang="en-US" sz="1800" b="1" dirty="0">
                <a:solidFill>
                  <a:srgbClr val="6E2405"/>
                </a:solidFill>
              </a:rPr>
              <a:t>Phonics &amp; Word Analysis Instruction</a:t>
            </a:r>
          </a:p>
        </p:txBody>
      </p:sp>
      <p:pic>
        <p:nvPicPr>
          <p:cNvPr id="239" name="Google Shape;239;p4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44850" y="2036998"/>
            <a:ext cx="4267775" cy="3342799"/>
          </a:xfrm>
          <a:prstGeom prst="rect">
            <a:avLst/>
          </a:prstGeom>
          <a:noFill/>
          <a:ln>
            <a:noFill/>
          </a:ln>
        </p:spPr>
      </p:pic>
      <p:sp>
        <p:nvSpPr>
          <p:cNvPr id="241" name="Google Shape;241;p41" descr="Graphic labeled Building Sight Recognition through Phonics &amp; word Analysis Instruction demonstrating the reciprocal relationship between decoding and encoding with the word chest. A yellow arrow pointing down is on the left side with decode-read and an additional arrow is parrel on the right side pointing down with encoding-spell. "/>
          <p:cNvSpPr/>
          <p:nvPr/>
        </p:nvSpPr>
        <p:spPr>
          <a:xfrm>
            <a:off x="498275" y="1143000"/>
            <a:ext cx="4847100" cy="4557299"/>
          </a:xfrm>
          <a:prstGeom prst="rect">
            <a:avLst/>
          </a:prstGeom>
          <a:solidFill>
            <a:srgbClr val="FFFFFF">
              <a:alpha val="354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pic>
        <p:nvPicPr>
          <p:cNvPr id="236" name="Google Shape;236;p41" descr="A graphic depicting orthographic mapping in the reading brain."/>
          <p:cNvPicPr preferRelativeResize="0"/>
          <p:nvPr/>
        </p:nvPicPr>
        <p:blipFill>
          <a:blip r:embed="rId4">
            <a:alphaModFix/>
          </a:blip>
          <a:stretch>
            <a:fillRect/>
          </a:stretch>
        </p:blipFill>
        <p:spPr>
          <a:xfrm>
            <a:off x="5596250" y="1285475"/>
            <a:ext cx="5564942" cy="4557300"/>
          </a:xfrm>
          <a:prstGeom prst="rect">
            <a:avLst/>
          </a:prstGeom>
          <a:noFill/>
          <a:ln>
            <a:noFill/>
          </a:ln>
        </p:spPr>
      </p:pic>
      <p:sp>
        <p:nvSpPr>
          <p:cNvPr id="6" name="Text Placeholder 5">
            <a:extLst>
              <a:ext uri="{FF2B5EF4-FFF2-40B4-BE49-F238E27FC236}">
                <a16:creationId xmlns:a16="http://schemas.microsoft.com/office/drawing/2014/main" id="{30B0D5B1-CD4B-1A42-F19F-C9EC03DA2C73}"/>
              </a:ext>
            </a:extLst>
          </p:cNvPr>
          <p:cNvSpPr>
            <a:spLocks noGrp="1"/>
          </p:cNvSpPr>
          <p:nvPr>
            <p:ph type="body" idx="2"/>
          </p:nvPr>
        </p:nvSpPr>
        <p:spPr>
          <a:xfrm>
            <a:off x="5738038" y="4419722"/>
            <a:ext cx="3395722" cy="998955"/>
          </a:xfrm>
        </p:spPr>
        <p:txBody>
          <a:bodyPr/>
          <a:lstStyle/>
          <a:p>
            <a:pPr marL="25400" indent="0">
              <a:buNone/>
            </a:pPr>
            <a:r>
              <a:rPr lang="en-US" sz="1800" b="1" dirty="0">
                <a:solidFill>
                  <a:srgbClr val="6E2405"/>
                </a:solidFill>
              </a:rPr>
              <a:t>Orthographic Mapping</a:t>
            </a:r>
            <a:br>
              <a:rPr lang="en-US" sz="1800" b="1" dirty="0">
                <a:solidFill>
                  <a:srgbClr val="6E2405"/>
                </a:solidFill>
              </a:rPr>
            </a:br>
            <a:r>
              <a:rPr lang="en-US" sz="1800" b="1" dirty="0">
                <a:solidFill>
                  <a:srgbClr val="6E2405"/>
                </a:solidFill>
              </a:rPr>
              <a:t>in the Reading Brain</a:t>
            </a:r>
          </a:p>
        </p:txBody>
      </p:sp>
      <p:sp>
        <p:nvSpPr>
          <p:cNvPr id="237" name="Google Shape;237;p41" descr="Image of the brain showing the connection between the parts that process pronunciation, meaning and spelling to show orthographic mapping in the reading brain. "/>
          <p:cNvSpPr/>
          <p:nvPr/>
        </p:nvSpPr>
        <p:spPr>
          <a:xfrm>
            <a:off x="5653000" y="1289400"/>
            <a:ext cx="5369100" cy="4557300"/>
          </a:xfrm>
          <a:prstGeom prst="rect">
            <a:avLst/>
          </a:prstGeom>
          <a:solidFill>
            <a:srgbClr val="FFFFFF">
              <a:alpha val="354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Palatino Linotype"/>
              <a:ea typeface="Palatino Linotype"/>
              <a:cs typeface="Palatino Linotype"/>
              <a:sym typeface="Palatino Linotype"/>
            </a:endParaRPr>
          </a:p>
        </p:txBody>
      </p:sp>
      <p:cxnSp>
        <p:nvCxnSpPr>
          <p:cNvPr id="243" name="Google Shape;243;p41">
            <a:extLst>
              <a:ext uri="{C183D7F6-B498-43B3-948B-1728B52AA6E4}">
                <adec:decorative xmlns:adec="http://schemas.microsoft.com/office/drawing/2017/decorative" val="1"/>
              </a:ext>
            </a:extLst>
          </p:cNvPr>
          <p:cNvCxnSpPr/>
          <p:nvPr/>
        </p:nvCxnSpPr>
        <p:spPr>
          <a:xfrm rot="10800000">
            <a:off x="7975750" y="3420725"/>
            <a:ext cx="1688400" cy="286800"/>
          </a:xfrm>
          <a:prstGeom prst="curvedConnector3">
            <a:avLst>
              <a:gd name="adj1" fmla="val 50000"/>
            </a:avLst>
          </a:prstGeom>
          <a:noFill/>
          <a:ln w="76200" cap="flat" cmpd="sng">
            <a:solidFill>
              <a:srgbClr val="00B0F0"/>
            </a:solidFill>
            <a:prstDash val="solid"/>
            <a:round/>
            <a:headEnd type="stealth" w="med" len="med"/>
            <a:tailEnd type="stealth" w="med" len="med"/>
          </a:ln>
        </p:spPr>
      </p:cxnSp>
      <p:grpSp>
        <p:nvGrpSpPr>
          <p:cNvPr id="244" name="Google Shape;244;p41">
            <a:extLst>
              <a:ext uri="{C183D7F6-B498-43B3-948B-1728B52AA6E4}">
                <adec:decorative xmlns:adec="http://schemas.microsoft.com/office/drawing/2017/decorative" val="1"/>
              </a:ext>
            </a:extLst>
          </p:cNvPr>
          <p:cNvGrpSpPr/>
          <p:nvPr/>
        </p:nvGrpSpPr>
        <p:grpSpPr>
          <a:xfrm>
            <a:off x="7170300" y="1880975"/>
            <a:ext cx="4183525" cy="2114650"/>
            <a:chOff x="7170300" y="1880975"/>
            <a:chExt cx="4183525" cy="2114650"/>
          </a:xfrm>
        </p:grpSpPr>
        <p:sp>
          <p:nvSpPr>
            <p:cNvPr id="245" name="Google Shape;245;p41"/>
            <p:cNvSpPr/>
            <p:nvPr/>
          </p:nvSpPr>
          <p:spPr>
            <a:xfrm>
              <a:off x="10344325" y="3511750"/>
              <a:ext cx="1009500" cy="393300"/>
            </a:xfrm>
            <a:prstGeom prst="rect">
              <a:avLst/>
            </a:prstGeom>
            <a:solidFill>
              <a:srgbClr val="1E4B7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Montserrat"/>
                  <a:ea typeface="Montserrat"/>
                  <a:cs typeface="Montserrat"/>
                  <a:sym typeface="Montserrat"/>
                </a:rPr>
                <a:t>Spelling</a:t>
              </a:r>
              <a:endParaRPr sz="1200" b="1" dirty="0">
                <a:solidFill>
                  <a:srgbClr val="FFFFFF"/>
                </a:solidFill>
                <a:latin typeface="Montserrat"/>
                <a:ea typeface="Montserrat"/>
                <a:cs typeface="Montserrat"/>
                <a:sym typeface="Montserrat"/>
              </a:endParaRPr>
            </a:p>
          </p:txBody>
        </p:sp>
        <p:sp>
          <p:nvSpPr>
            <p:cNvPr id="246" name="Google Shape;246;p41"/>
            <p:cNvSpPr/>
            <p:nvPr/>
          </p:nvSpPr>
          <p:spPr>
            <a:xfrm>
              <a:off x="7183175" y="1880975"/>
              <a:ext cx="1349100" cy="393300"/>
            </a:xfrm>
            <a:prstGeom prst="rect">
              <a:avLst/>
            </a:prstGeom>
            <a:solidFill>
              <a:srgbClr val="CC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Montserrat"/>
                  <a:ea typeface="Montserrat"/>
                  <a:cs typeface="Montserrat"/>
                  <a:sym typeface="Montserrat"/>
                </a:rPr>
                <a:t>Pronunciation</a:t>
              </a:r>
              <a:endParaRPr sz="1200" b="1" dirty="0">
                <a:solidFill>
                  <a:srgbClr val="FFFFFF"/>
                </a:solidFill>
                <a:latin typeface="Montserrat"/>
                <a:ea typeface="Montserrat"/>
                <a:cs typeface="Montserrat"/>
                <a:sym typeface="Montserrat"/>
              </a:endParaRPr>
            </a:p>
          </p:txBody>
        </p:sp>
        <p:sp>
          <p:nvSpPr>
            <p:cNvPr id="247" name="Google Shape;247;p41"/>
            <p:cNvSpPr/>
            <p:nvPr/>
          </p:nvSpPr>
          <p:spPr>
            <a:xfrm>
              <a:off x="7170300" y="3602325"/>
              <a:ext cx="1349100" cy="393300"/>
            </a:xfrm>
            <a:prstGeom prst="rect">
              <a:avLst/>
            </a:prstGeom>
            <a:solidFill>
              <a:srgbClr val="A665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FFFFFF"/>
                  </a:solidFill>
                  <a:latin typeface="Montserrat"/>
                  <a:ea typeface="Montserrat"/>
                  <a:cs typeface="Montserrat"/>
                  <a:sym typeface="Montserrat"/>
                </a:rPr>
                <a:t>Meaning</a:t>
              </a:r>
              <a:endParaRPr sz="1200" b="1" dirty="0">
                <a:solidFill>
                  <a:srgbClr val="FFFFFF"/>
                </a:solidFill>
                <a:latin typeface="Montserrat"/>
                <a:ea typeface="Montserrat"/>
                <a:cs typeface="Montserrat"/>
                <a:sym typeface="Montserra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childTnLst>
                                </p:cTn>
                              </p:par>
                              <p:par>
                                <p:cTn id="8" presetID="10" presetClass="entr" presetSubtype="0" fill="hold" nodeType="withEffect">
                                  <p:stCondLst>
                                    <p:cond delay="0"/>
                                  </p:stCondLst>
                                  <p:childTnLst>
                                    <p:set>
                                      <p:cBhvr>
                                        <p:cTn id="9" dur="1" fill="hold">
                                          <p:stCondLst>
                                            <p:cond delay="0"/>
                                          </p:stCondLst>
                                        </p:cTn>
                                        <p:tgtEl>
                                          <p:spTgt spid="241"/>
                                        </p:tgtEl>
                                        <p:attrNameLst>
                                          <p:attrName>style.visibility</p:attrName>
                                        </p:attrNameLst>
                                      </p:cBhvr>
                                      <p:to>
                                        <p:strVal val="visible"/>
                                      </p:to>
                                    </p:set>
                                    <p:animEffect transition="in" filter="fade">
                                      <p:cBhvr>
                                        <p:cTn id="10" dur="1000"/>
                                        <p:tgtEl>
                                          <p:spTgt spid="2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7"/>
                                        </p:tgtEl>
                                        <p:attrNameLst>
                                          <p:attrName>style.visibility</p:attrName>
                                        </p:attrNameLst>
                                      </p:cBhvr>
                                      <p:to>
                                        <p:strVal val="visible"/>
                                      </p:to>
                                    </p:set>
                                    <p:animEffect transition="in" filter="fade">
                                      <p:cBhvr>
                                        <p:cTn id="15" dur="1000"/>
                                        <p:tgtEl>
                                          <p:spTgt spid="237"/>
                                        </p:tgtEl>
                                      </p:cBhvr>
                                    </p:animEffect>
                                  </p:childTnLst>
                                </p:cTn>
                              </p:par>
                              <p:par>
                                <p:cTn id="16" presetID="10" presetClass="entr" presetSubtype="0" fill="hold" nodeType="withEffect">
                                  <p:stCondLst>
                                    <p:cond delay="0"/>
                                  </p:stCondLst>
                                  <p:childTnLst>
                                    <p:set>
                                      <p:cBhvr>
                                        <p:cTn id="17" dur="1" fill="hold">
                                          <p:stCondLst>
                                            <p:cond delay="0"/>
                                          </p:stCondLst>
                                        </p:cTn>
                                        <p:tgtEl>
                                          <p:spTgt spid="243"/>
                                        </p:tgtEl>
                                        <p:attrNameLst>
                                          <p:attrName>style.visibility</p:attrName>
                                        </p:attrNameLst>
                                      </p:cBhvr>
                                      <p:to>
                                        <p:strVal val="visible"/>
                                      </p:to>
                                    </p:set>
                                    <p:animEffect transition="in" filter="fade">
                                      <p:cBhvr>
                                        <p:cTn id="18" dur="2300"/>
                                        <p:tgtEl>
                                          <p:spTgt spid="243"/>
                                        </p:tgtEl>
                                      </p:cBhvr>
                                    </p:animEffect>
                                  </p:childTnLst>
                                </p:cTn>
                              </p:par>
                              <p:par>
                                <p:cTn id="19" presetID="10" presetClass="entr" presetSubtype="0" fill="hold" nodeType="withEffect">
                                  <p:stCondLst>
                                    <p:cond delay="0"/>
                                  </p:stCondLst>
                                  <p:childTnLst>
                                    <p:set>
                                      <p:cBhvr>
                                        <p:cTn id="20" dur="1" fill="hold">
                                          <p:stCondLst>
                                            <p:cond delay="0"/>
                                          </p:stCondLst>
                                        </p:cTn>
                                        <p:tgtEl>
                                          <p:spTgt spid="244"/>
                                        </p:tgtEl>
                                        <p:attrNameLst>
                                          <p:attrName>style.visibility</p:attrName>
                                        </p:attrNameLst>
                                      </p:cBhvr>
                                      <p:to>
                                        <p:strVal val="visible"/>
                                      </p:to>
                                    </p:set>
                                    <p:animEffect transition="in" filter="fade">
                                      <p:cBhvr>
                                        <p:cTn id="21" dur="10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t>Text Version: Building Sight Recognition through Phonics and Word Analysis Instructions</a:t>
            </a:r>
            <a:endParaRPr sz="3000" dirty="0"/>
          </a:p>
        </p:txBody>
      </p:sp>
      <p:sp>
        <p:nvSpPr>
          <p:cNvPr id="3" name="Text Placeholder 2">
            <a:extLst>
              <a:ext uri="{FF2B5EF4-FFF2-40B4-BE49-F238E27FC236}">
                <a16:creationId xmlns:a16="http://schemas.microsoft.com/office/drawing/2014/main" id="{DACC4FF7-88F3-06F5-3DB1-BDBFC6C6046F}"/>
              </a:ext>
            </a:extLst>
          </p:cNvPr>
          <p:cNvSpPr>
            <a:spLocks noGrp="1"/>
          </p:cNvSpPr>
          <p:nvPr>
            <p:ph type="body" idx="2"/>
          </p:nvPr>
        </p:nvSpPr>
        <p:spPr>
          <a:xfrm rot="16200000">
            <a:off x="1774353" y="2745955"/>
            <a:ext cx="2320496" cy="694925"/>
          </a:xfrm>
          <a:scene3d>
            <a:camera prst="orthographicFront">
              <a:rot lat="0" lon="0" rev="0"/>
            </a:camera>
            <a:lightRig rig="threePt" dir="t"/>
          </a:scene3d>
        </p:spPr>
        <p:txBody>
          <a:bodyPr/>
          <a:lstStyle/>
          <a:p>
            <a:r>
              <a:rPr lang="en-US" sz="1600" dirty="0">
                <a:solidFill>
                  <a:srgbClr val="1E4B74"/>
                </a:solidFill>
                <a:latin typeface="Montserrat"/>
                <a:ea typeface="Montserrat"/>
                <a:cs typeface="Montserrat"/>
                <a:sym typeface="Montserrat"/>
              </a:rPr>
              <a:t>Decode - Read</a:t>
            </a:r>
          </a:p>
        </p:txBody>
      </p:sp>
      <p:sp>
        <p:nvSpPr>
          <p:cNvPr id="5" name="Text Placeholder 4">
            <a:extLst>
              <a:ext uri="{FF2B5EF4-FFF2-40B4-BE49-F238E27FC236}">
                <a16:creationId xmlns:a16="http://schemas.microsoft.com/office/drawing/2014/main" id="{F20A73DC-3578-A847-8253-2A127257EA9D}"/>
              </a:ext>
            </a:extLst>
          </p:cNvPr>
          <p:cNvSpPr>
            <a:spLocks noGrp="1"/>
          </p:cNvSpPr>
          <p:nvPr>
            <p:ph type="body" idx="13"/>
          </p:nvPr>
        </p:nvSpPr>
        <p:spPr>
          <a:xfrm>
            <a:off x="5466979" y="1439697"/>
            <a:ext cx="1652530" cy="1212583"/>
          </a:xfrm>
        </p:spPr>
        <p:txBody>
          <a:bodyPr/>
          <a:lstStyle/>
          <a:p>
            <a:r>
              <a:rPr lang="en-US" sz="2800" b="0" i="0" u="none" strike="noStrike" cap="none" dirty="0">
                <a:solidFill>
                  <a:srgbClr val="1E4B74"/>
                </a:solidFill>
                <a:latin typeface="Montserrat"/>
                <a:ea typeface="Montserrat"/>
                <a:cs typeface="Montserrat"/>
                <a:sym typeface="Montserrat"/>
              </a:rPr>
              <a:t>chest</a:t>
            </a:r>
          </a:p>
        </p:txBody>
      </p:sp>
      <p:sp>
        <p:nvSpPr>
          <p:cNvPr id="12" name="Text Placeholder 11">
            <a:extLst>
              <a:ext uri="{FF2B5EF4-FFF2-40B4-BE49-F238E27FC236}">
                <a16:creationId xmlns:a16="http://schemas.microsoft.com/office/drawing/2014/main" id="{C440A03D-FE89-841D-107E-400FD1C4A32B}"/>
              </a:ext>
            </a:extLst>
          </p:cNvPr>
          <p:cNvSpPr>
            <a:spLocks noGrp="1"/>
          </p:cNvSpPr>
          <p:nvPr>
            <p:ph type="body" idx="20"/>
          </p:nvPr>
        </p:nvSpPr>
        <p:spPr>
          <a:xfrm rot="5400000">
            <a:off x="8199090" y="3298892"/>
            <a:ext cx="2458362" cy="494253"/>
          </a:xfrm>
        </p:spPr>
        <p:txBody>
          <a:bodyPr/>
          <a:lstStyle/>
          <a:p>
            <a:r>
              <a:rPr lang="en-US" sz="1600" dirty="0">
                <a:solidFill>
                  <a:schemeClr val="accent5">
                    <a:lumMod val="50000"/>
                  </a:schemeClr>
                </a:solidFill>
                <a:latin typeface="Montserrat"/>
                <a:ea typeface="Montserrat"/>
                <a:cs typeface="Montserrat"/>
                <a:sym typeface="Montserrat"/>
              </a:rPr>
              <a:t>Encode - Spell</a:t>
            </a:r>
          </a:p>
        </p:txBody>
      </p:sp>
      <p:sp>
        <p:nvSpPr>
          <p:cNvPr id="13" name="Text Placeholder 12">
            <a:extLst>
              <a:ext uri="{FF2B5EF4-FFF2-40B4-BE49-F238E27FC236}">
                <a16:creationId xmlns:a16="http://schemas.microsoft.com/office/drawing/2014/main" id="{AB9EE455-A93A-BF4C-8A92-DC53AA9B0131}"/>
              </a:ext>
            </a:extLst>
          </p:cNvPr>
          <p:cNvSpPr>
            <a:spLocks noGrp="1"/>
          </p:cNvSpPr>
          <p:nvPr>
            <p:ph type="body" idx="21"/>
          </p:nvPr>
        </p:nvSpPr>
        <p:spPr>
          <a:xfrm>
            <a:off x="5343815" y="4876488"/>
            <a:ext cx="2236452" cy="1212583"/>
          </a:xfrm>
        </p:spPr>
        <p:txBody>
          <a:bodyPr/>
          <a:lstStyle/>
          <a:p>
            <a:r>
              <a:rPr lang="en-US" dirty="0">
                <a:solidFill>
                  <a:srgbClr val="9E9E9E"/>
                </a:solidFill>
                <a:latin typeface="Montserrat"/>
                <a:ea typeface="Montserrat"/>
                <a:cs typeface="Montserrat"/>
                <a:sym typeface="Montserrat"/>
              </a:rPr>
              <a:t>“chest”</a:t>
            </a:r>
          </a:p>
        </p:txBody>
      </p:sp>
      <p:sp>
        <p:nvSpPr>
          <p:cNvPr id="151" name="Google Shape;151;p25" descr="Graphic demonstrating the reciprocal relationship between decoding and encoding with the word chest. A yellow arrow pointing down is on the left side with decode-read and an additional arrow is parrel on the right side pointing down with encoding-spell. "/>
          <p:cNvSpPr/>
          <p:nvPr/>
        </p:nvSpPr>
        <p:spPr>
          <a:xfrm>
            <a:off x="3404463" y="1207225"/>
            <a:ext cx="5342700" cy="4623300"/>
          </a:xfrm>
          <a:prstGeom prst="roundRect">
            <a:avLst>
              <a:gd name="adj" fmla="val 16667"/>
            </a:avLst>
          </a:prstGeom>
          <a:noFill/>
          <a:ln w="38100" cap="flat" cmpd="sng">
            <a:solidFill>
              <a:srgbClr val="FFC000"/>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152" name="Google Shape;152;p25">
            <a:extLst>
              <a:ext uri="{C183D7F6-B498-43B3-948B-1728B52AA6E4}">
                <adec:decorative xmlns:adec="http://schemas.microsoft.com/office/drawing/2017/decorative" val="1"/>
              </a:ext>
            </a:extLst>
          </p:cNvPr>
          <p:cNvSpPr/>
          <p:nvPr/>
        </p:nvSpPr>
        <p:spPr>
          <a:xfrm>
            <a:off x="3736838" y="2561076"/>
            <a:ext cx="1014000" cy="725100"/>
          </a:xfrm>
          <a:prstGeom prst="roundRect">
            <a:avLst>
              <a:gd name="adj" fmla="val 16667"/>
            </a:avLst>
          </a:prstGeom>
          <a:solidFill>
            <a:srgbClr val="1E4B74"/>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5">
            <a:extLst>
              <a:ext uri="{C183D7F6-B498-43B3-948B-1728B52AA6E4}">
                <adec:decorative xmlns:adec="http://schemas.microsoft.com/office/drawing/2017/decorative" val="1"/>
              </a:ext>
            </a:extLst>
          </p:cNvPr>
          <p:cNvSpPr/>
          <p:nvPr/>
        </p:nvSpPr>
        <p:spPr>
          <a:xfrm>
            <a:off x="4949287" y="2561076"/>
            <a:ext cx="1014000" cy="725100"/>
          </a:xfrm>
          <a:prstGeom prst="roundRect">
            <a:avLst>
              <a:gd name="adj" fmla="val 16667"/>
            </a:avLst>
          </a:prstGeom>
          <a:solidFill>
            <a:srgbClr val="1E4B74"/>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5">
            <a:extLst>
              <a:ext uri="{C183D7F6-B498-43B3-948B-1728B52AA6E4}">
                <adec:decorative xmlns:adec="http://schemas.microsoft.com/office/drawing/2017/decorative" val="1"/>
              </a:ext>
            </a:extLst>
          </p:cNvPr>
          <p:cNvSpPr/>
          <p:nvPr/>
        </p:nvSpPr>
        <p:spPr>
          <a:xfrm>
            <a:off x="6161737" y="2561076"/>
            <a:ext cx="1014000" cy="725100"/>
          </a:xfrm>
          <a:prstGeom prst="roundRect">
            <a:avLst>
              <a:gd name="adj" fmla="val 16667"/>
            </a:avLst>
          </a:prstGeom>
          <a:solidFill>
            <a:srgbClr val="1E4B74"/>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5">
            <a:extLst>
              <a:ext uri="{C183D7F6-B498-43B3-948B-1728B52AA6E4}">
                <adec:decorative xmlns:adec="http://schemas.microsoft.com/office/drawing/2017/decorative" val="1"/>
              </a:ext>
            </a:extLst>
          </p:cNvPr>
          <p:cNvSpPr/>
          <p:nvPr/>
        </p:nvSpPr>
        <p:spPr>
          <a:xfrm>
            <a:off x="7374187" y="2561076"/>
            <a:ext cx="1014000" cy="725100"/>
          </a:xfrm>
          <a:prstGeom prst="roundRect">
            <a:avLst>
              <a:gd name="adj" fmla="val 16667"/>
            </a:avLst>
          </a:prstGeom>
          <a:solidFill>
            <a:srgbClr val="1E4B74"/>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5">
            <a:extLst>
              <a:ext uri="{C183D7F6-B498-43B3-948B-1728B52AA6E4}">
                <adec:decorative xmlns:adec="http://schemas.microsoft.com/office/drawing/2017/decorative" val="1"/>
              </a:ext>
            </a:extLst>
          </p:cNvPr>
          <p:cNvSpPr/>
          <p:nvPr/>
        </p:nvSpPr>
        <p:spPr>
          <a:xfrm>
            <a:off x="3736838" y="3632944"/>
            <a:ext cx="1014000" cy="725100"/>
          </a:xfrm>
          <a:prstGeom prst="roundRect">
            <a:avLst>
              <a:gd name="adj" fmla="val 16667"/>
            </a:avLst>
          </a:prstGeom>
          <a:solidFill>
            <a:srgbClr val="9E9E9E"/>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25">
            <a:extLst>
              <a:ext uri="{C183D7F6-B498-43B3-948B-1728B52AA6E4}">
                <adec:decorative xmlns:adec="http://schemas.microsoft.com/office/drawing/2017/decorative" val="1"/>
              </a:ext>
            </a:extLst>
          </p:cNvPr>
          <p:cNvSpPr/>
          <p:nvPr/>
        </p:nvSpPr>
        <p:spPr>
          <a:xfrm>
            <a:off x="4949287" y="3632944"/>
            <a:ext cx="1014000" cy="725100"/>
          </a:xfrm>
          <a:prstGeom prst="roundRect">
            <a:avLst>
              <a:gd name="adj" fmla="val 16667"/>
            </a:avLst>
          </a:prstGeom>
          <a:solidFill>
            <a:srgbClr val="9E9E9E"/>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5">
            <a:extLst>
              <a:ext uri="{C183D7F6-B498-43B3-948B-1728B52AA6E4}">
                <adec:decorative xmlns:adec="http://schemas.microsoft.com/office/drawing/2017/decorative" val="1"/>
              </a:ext>
            </a:extLst>
          </p:cNvPr>
          <p:cNvSpPr/>
          <p:nvPr/>
        </p:nvSpPr>
        <p:spPr>
          <a:xfrm>
            <a:off x="6161737" y="3632944"/>
            <a:ext cx="1014000" cy="725100"/>
          </a:xfrm>
          <a:prstGeom prst="roundRect">
            <a:avLst>
              <a:gd name="adj" fmla="val 16667"/>
            </a:avLst>
          </a:prstGeom>
          <a:solidFill>
            <a:srgbClr val="9E9E9E"/>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4" name="Google Shape;164;p25">
            <a:extLst>
              <a:ext uri="{C183D7F6-B498-43B3-948B-1728B52AA6E4}">
                <adec:decorative xmlns:adec="http://schemas.microsoft.com/office/drawing/2017/decorative" val="1"/>
              </a:ext>
            </a:extLst>
          </p:cNvPr>
          <p:cNvSpPr/>
          <p:nvPr/>
        </p:nvSpPr>
        <p:spPr>
          <a:xfrm>
            <a:off x="7374187" y="3632944"/>
            <a:ext cx="1014000" cy="725100"/>
          </a:xfrm>
          <a:prstGeom prst="roundRect">
            <a:avLst>
              <a:gd name="adj" fmla="val 16667"/>
            </a:avLst>
          </a:prstGeom>
          <a:solidFill>
            <a:srgbClr val="9E9E9E"/>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0" name="Google Shape;170;p25">
            <a:extLst>
              <a:ext uri="{C183D7F6-B498-43B3-948B-1728B52AA6E4}">
                <adec:decorative xmlns:adec="http://schemas.microsoft.com/office/drawing/2017/decorative" val="1"/>
              </a:ext>
            </a:extLst>
          </p:cNvPr>
          <p:cNvGrpSpPr/>
          <p:nvPr/>
        </p:nvGrpSpPr>
        <p:grpSpPr>
          <a:xfrm rot="10800000">
            <a:off x="4123408" y="3197567"/>
            <a:ext cx="3887319" cy="486627"/>
            <a:chOff x="5627475" y="2388538"/>
            <a:chExt cx="2459550" cy="250800"/>
          </a:xfrm>
        </p:grpSpPr>
        <p:sp>
          <p:nvSpPr>
            <p:cNvPr id="171" name="Google Shape;171;p25"/>
            <p:cNvSpPr/>
            <p:nvPr/>
          </p:nvSpPr>
          <p:spPr>
            <a:xfrm>
              <a:off x="5627475" y="2388538"/>
              <a:ext cx="140700" cy="250800"/>
            </a:xfrm>
            <a:prstGeom prst="downArrow">
              <a:avLst>
                <a:gd name="adj1" fmla="val 50000"/>
                <a:gd name="adj2" fmla="val 50000"/>
              </a:avLst>
            </a:prstGeom>
            <a:solidFill>
              <a:srgbClr val="6E2405"/>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5"/>
            <p:cNvSpPr/>
            <p:nvPr/>
          </p:nvSpPr>
          <p:spPr>
            <a:xfrm>
              <a:off x="6400425" y="2388538"/>
              <a:ext cx="140700" cy="250800"/>
            </a:xfrm>
            <a:prstGeom prst="downArrow">
              <a:avLst>
                <a:gd name="adj1" fmla="val 50000"/>
                <a:gd name="adj2" fmla="val 50000"/>
              </a:avLst>
            </a:prstGeom>
            <a:solidFill>
              <a:srgbClr val="6E2405"/>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5"/>
            <p:cNvSpPr/>
            <p:nvPr/>
          </p:nvSpPr>
          <p:spPr>
            <a:xfrm>
              <a:off x="7173375" y="2388538"/>
              <a:ext cx="140700" cy="250800"/>
            </a:xfrm>
            <a:prstGeom prst="downArrow">
              <a:avLst>
                <a:gd name="adj1" fmla="val 50000"/>
                <a:gd name="adj2" fmla="val 50000"/>
              </a:avLst>
            </a:prstGeom>
            <a:solidFill>
              <a:srgbClr val="6E2405"/>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5"/>
            <p:cNvSpPr/>
            <p:nvPr/>
          </p:nvSpPr>
          <p:spPr>
            <a:xfrm>
              <a:off x="7946325" y="2388538"/>
              <a:ext cx="140700" cy="250800"/>
            </a:xfrm>
            <a:prstGeom prst="downArrow">
              <a:avLst>
                <a:gd name="adj1" fmla="val 50000"/>
                <a:gd name="adj2" fmla="val 50000"/>
              </a:avLst>
            </a:prstGeom>
            <a:solidFill>
              <a:srgbClr val="6E2405"/>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5" name="Google Shape;175;p25">
            <a:extLst>
              <a:ext uri="{C183D7F6-B498-43B3-948B-1728B52AA6E4}">
                <adec:decorative xmlns:adec="http://schemas.microsoft.com/office/drawing/2017/decorative" val="1"/>
              </a:ext>
            </a:extLst>
          </p:cNvPr>
          <p:cNvGrpSpPr/>
          <p:nvPr/>
        </p:nvGrpSpPr>
        <p:grpSpPr>
          <a:xfrm flipH="1">
            <a:off x="4232198" y="2027275"/>
            <a:ext cx="3604019" cy="660959"/>
            <a:chOff x="5761870" y="2137391"/>
            <a:chExt cx="2206453" cy="358398"/>
          </a:xfrm>
        </p:grpSpPr>
        <p:cxnSp>
          <p:nvCxnSpPr>
            <p:cNvPr id="176" name="Google Shape;176;p25"/>
            <p:cNvCxnSpPr/>
            <p:nvPr/>
          </p:nvCxnSpPr>
          <p:spPr>
            <a:xfrm flipH="1">
              <a:off x="5761870" y="2137391"/>
              <a:ext cx="752100" cy="358200"/>
            </a:xfrm>
            <a:prstGeom prst="straightConnector1">
              <a:avLst/>
            </a:prstGeom>
            <a:noFill/>
            <a:ln w="28575" cap="flat" cmpd="sng">
              <a:solidFill>
                <a:srgbClr val="FFC000"/>
              </a:solidFill>
              <a:prstDash val="solid"/>
              <a:round/>
              <a:headEnd type="none" w="sm" len="sm"/>
              <a:tailEnd type="none" w="sm" len="sm"/>
            </a:ln>
          </p:spPr>
        </p:cxnSp>
        <p:cxnSp>
          <p:nvCxnSpPr>
            <p:cNvPr id="177" name="Google Shape;177;p25"/>
            <p:cNvCxnSpPr/>
            <p:nvPr/>
          </p:nvCxnSpPr>
          <p:spPr>
            <a:xfrm flipH="1">
              <a:off x="6485721" y="2140889"/>
              <a:ext cx="170100" cy="354900"/>
            </a:xfrm>
            <a:prstGeom prst="straightConnector1">
              <a:avLst/>
            </a:prstGeom>
            <a:noFill/>
            <a:ln w="28575" cap="flat" cmpd="sng">
              <a:solidFill>
                <a:srgbClr val="FFC000"/>
              </a:solidFill>
              <a:prstDash val="solid"/>
              <a:round/>
              <a:headEnd type="none" w="sm" len="sm"/>
              <a:tailEnd type="none" w="sm" len="sm"/>
            </a:ln>
          </p:spPr>
        </p:cxnSp>
        <p:cxnSp>
          <p:nvCxnSpPr>
            <p:cNvPr id="178" name="Google Shape;178;p25"/>
            <p:cNvCxnSpPr/>
            <p:nvPr/>
          </p:nvCxnSpPr>
          <p:spPr>
            <a:xfrm>
              <a:off x="6833120" y="2147870"/>
              <a:ext cx="386700" cy="337200"/>
            </a:xfrm>
            <a:prstGeom prst="straightConnector1">
              <a:avLst/>
            </a:prstGeom>
            <a:noFill/>
            <a:ln w="28575" cap="flat" cmpd="sng">
              <a:solidFill>
                <a:srgbClr val="FFC000"/>
              </a:solidFill>
              <a:prstDash val="solid"/>
              <a:round/>
              <a:headEnd type="none" w="sm" len="sm"/>
              <a:tailEnd type="none" w="sm" len="sm"/>
            </a:ln>
          </p:spPr>
        </p:cxnSp>
        <p:cxnSp>
          <p:nvCxnSpPr>
            <p:cNvPr id="179" name="Google Shape;179;p25"/>
            <p:cNvCxnSpPr/>
            <p:nvPr/>
          </p:nvCxnSpPr>
          <p:spPr>
            <a:xfrm>
              <a:off x="7081360" y="2151354"/>
              <a:ext cx="886800" cy="337200"/>
            </a:xfrm>
            <a:prstGeom prst="straightConnector1">
              <a:avLst/>
            </a:prstGeom>
            <a:noFill/>
            <a:ln w="28575" cap="flat" cmpd="sng">
              <a:solidFill>
                <a:srgbClr val="FFC000"/>
              </a:solidFill>
              <a:prstDash val="solid"/>
              <a:round/>
              <a:headEnd type="none" w="sm" len="sm"/>
              <a:tailEnd type="none" w="sm" len="sm"/>
            </a:ln>
          </p:spPr>
        </p:cxnSp>
        <p:cxnSp>
          <p:nvCxnSpPr>
            <p:cNvPr id="180" name="Google Shape;180;p25"/>
            <p:cNvCxnSpPr/>
            <p:nvPr/>
          </p:nvCxnSpPr>
          <p:spPr>
            <a:xfrm>
              <a:off x="7274423" y="2151354"/>
              <a:ext cx="693900" cy="335400"/>
            </a:xfrm>
            <a:prstGeom prst="straightConnector1">
              <a:avLst/>
            </a:prstGeom>
            <a:noFill/>
            <a:ln w="28575" cap="flat" cmpd="sng">
              <a:solidFill>
                <a:srgbClr val="FFC000"/>
              </a:solidFill>
              <a:prstDash val="solid"/>
              <a:round/>
              <a:headEnd type="none" w="sm" len="sm"/>
              <a:tailEnd type="none" w="sm" len="sm"/>
            </a:ln>
          </p:spPr>
        </p:cxnSp>
      </p:grpSp>
      <p:grpSp>
        <p:nvGrpSpPr>
          <p:cNvPr id="181" name="Google Shape;181;p25">
            <a:extLst>
              <a:ext uri="{C183D7F6-B498-43B3-948B-1728B52AA6E4}">
                <adec:decorative xmlns:adec="http://schemas.microsoft.com/office/drawing/2017/decorative" val="1"/>
              </a:ext>
            </a:extLst>
          </p:cNvPr>
          <p:cNvGrpSpPr/>
          <p:nvPr/>
        </p:nvGrpSpPr>
        <p:grpSpPr>
          <a:xfrm>
            <a:off x="4123373" y="3334304"/>
            <a:ext cx="3887319" cy="461698"/>
            <a:chOff x="5627475" y="2388538"/>
            <a:chExt cx="2459550" cy="250800"/>
          </a:xfrm>
        </p:grpSpPr>
        <p:sp>
          <p:nvSpPr>
            <p:cNvPr id="182" name="Google Shape;182;p25"/>
            <p:cNvSpPr/>
            <p:nvPr/>
          </p:nvSpPr>
          <p:spPr>
            <a:xfrm>
              <a:off x="5627475" y="2388538"/>
              <a:ext cx="140700" cy="250800"/>
            </a:xfrm>
            <a:prstGeom prst="downArrow">
              <a:avLst>
                <a:gd name="adj1" fmla="val 50000"/>
                <a:gd name="adj2" fmla="val 50000"/>
              </a:avLst>
            </a:prstGeom>
            <a:solidFill>
              <a:srgbClr val="6E2405"/>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25"/>
            <p:cNvSpPr/>
            <p:nvPr/>
          </p:nvSpPr>
          <p:spPr>
            <a:xfrm>
              <a:off x="6400425" y="2388538"/>
              <a:ext cx="140700" cy="250800"/>
            </a:xfrm>
            <a:prstGeom prst="downArrow">
              <a:avLst>
                <a:gd name="adj1" fmla="val 50000"/>
                <a:gd name="adj2" fmla="val 50000"/>
              </a:avLst>
            </a:prstGeom>
            <a:solidFill>
              <a:srgbClr val="6E2405"/>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5"/>
            <p:cNvSpPr/>
            <p:nvPr/>
          </p:nvSpPr>
          <p:spPr>
            <a:xfrm>
              <a:off x="7173375" y="2388538"/>
              <a:ext cx="140700" cy="250800"/>
            </a:xfrm>
            <a:prstGeom prst="downArrow">
              <a:avLst>
                <a:gd name="adj1" fmla="val 50000"/>
                <a:gd name="adj2" fmla="val 50000"/>
              </a:avLst>
            </a:prstGeom>
            <a:solidFill>
              <a:srgbClr val="6E2405"/>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5"/>
            <p:cNvSpPr/>
            <p:nvPr/>
          </p:nvSpPr>
          <p:spPr>
            <a:xfrm>
              <a:off x="7946325" y="2388538"/>
              <a:ext cx="140700" cy="250800"/>
            </a:xfrm>
            <a:prstGeom prst="downArrow">
              <a:avLst>
                <a:gd name="adj1" fmla="val 50000"/>
                <a:gd name="adj2" fmla="val 50000"/>
              </a:avLst>
            </a:prstGeom>
            <a:solidFill>
              <a:srgbClr val="6E2405"/>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6" name="Google Shape;186;p25">
            <a:extLst>
              <a:ext uri="{C183D7F6-B498-43B3-948B-1728B52AA6E4}">
                <adec:decorative xmlns:adec="http://schemas.microsoft.com/office/drawing/2017/decorative" val="1"/>
              </a:ext>
            </a:extLst>
          </p:cNvPr>
          <p:cNvSpPr/>
          <p:nvPr/>
        </p:nvSpPr>
        <p:spPr>
          <a:xfrm>
            <a:off x="2969776" y="1962638"/>
            <a:ext cx="270300" cy="2956500"/>
          </a:xfrm>
          <a:prstGeom prst="downArrow">
            <a:avLst>
              <a:gd name="adj1" fmla="val 50000"/>
              <a:gd name="adj2" fmla="val 50000"/>
            </a:avLst>
          </a:prstGeom>
          <a:solidFill>
            <a:srgbClr val="FFC000"/>
          </a:solidFill>
          <a:ln>
            <a:solidFill>
              <a:schemeClr val="tx1"/>
            </a:solid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5">
            <a:extLst>
              <a:ext uri="{C183D7F6-B498-43B3-948B-1728B52AA6E4}">
                <adec:decorative xmlns:adec="http://schemas.microsoft.com/office/drawing/2017/decorative" val="1"/>
              </a:ext>
            </a:extLst>
          </p:cNvPr>
          <p:cNvSpPr/>
          <p:nvPr/>
        </p:nvSpPr>
        <p:spPr>
          <a:xfrm rot="10800000">
            <a:off x="8911538" y="1962650"/>
            <a:ext cx="270300" cy="2956500"/>
          </a:xfrm>
          <a:prstGeom prst="downArrow">
            <a:avLst>
              <a:gd name="adj1" fmla="val 50000"/>
              <a:gd name="adj2" fmla="val 50000"/>
            </a:avLst>
          </a:prstGeom>
          <a:solidFill>
            <a:srgbClr val="FFC000"/>
          </a:solidFill>
          <a:ln>
            <a:solidFill>
              <a:schemeClr val="tx1"/>
            </a:solid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Text Placeholder 3">
            <a:extLst>
              <a:ext uri="{FF2B5EF4-FFF2-40B4-BE49-F238E27FC236}">
                <a16:creationId xmlns:a16="http://schemas.microsoft.com/office/drawing/2014/main" id="{5132FB83-AEFD-FE0A-C36A-384A113679ED}"/>
              </a:ext>
            </a:extLst>
          </p:cNvPr>
          <p:cNvSpPr>
            <a:spLocks noGrp="1"/>
          </p:cNvSpPr>
          <p:nvPr>
            <p:ph type="body" idx="3"/>
          </p:nvPr>
        </p:nvSpPr>
        <p:spPr>
          <a:xfrm>
            <a:off x="3948360" y="2620711"/>
            <a:ext cx="1297838" cy="920097"/>
          </a:xfrm>
        </p:spPr>
        <p:txBody>
          <a:bodyPr/>
          <a:lstStyle/>
          <a:p>
            <a:r>
              <a:rPr lang="en-US" sz="1800" b="1" dirty="0" err="1">
                <a:solidFill>
                  <a:srgbClr val="FFFFFF"/>
                </a:solidFill>
                <a:latin typeface="Montserrat"/>
                <a:ea typeface="Montserrat"/>
                <a:cs typeface="Montserrat"/>
                <a:sym typeface="Montserrat"/>
              </a:rPr>
              <a:t>c</a:t>
            </a:r>
            <a:r>
              <a:rPr lang="en-US" sz="1800" b="1" i="0" u="none" strike="noStrike" cap="none" dirty="0" err="1">
                <a:solidFill>
                  <a:srgbClr val="FFFFFF"/>
                </a:solidFill>
                <a:latin typeface="Montserrat"/>
                <a:ea typeface="Montserrat"/>
                <a:cs typeface="Montserrat"/>
                <a:sym typeface="Montserrat"/>
              </a:rPr>
              <a:t>h</a:t>
            </a:r>
            <a:endParaRPr lang="en-US" sz="1800" dirty="0"/>
          </a:p>
        </p:txBody>
      </p:sp>
      <p:sp>
        <p:nvSpPr>
          <p:cNvPr id="2" name="Text Placeholder 1">
            <a:extLst>
              <a:ext uri="{FF2B5EF4-FFF2-40B4-BE49-F238E27FC236}">
                <a16:creationId xmlns:a16="http://schemas.microsoft.com/office/drawing/2014/main" id="{CB49BDFF-F857-5A13-F617-3CD3C95D9C6C}"/>
              </a:ext>
            </a:extLst>
          </p:cNvPr>
          <p:cNvSpPr>
            <a:spLocks noGrp="1"/>
          </p:cNvSpPr>
          <p:nvPr>
            <p:ph type="body" idx="1"/>
          </p:nvPr>
        </p:nvSpPr>
        <p:spPr>
          <a:xfrm>
            <a:off x="5230829" y="2607491"/>
            <a:ext cx="524248" cy="544008"/>
          </a:xfrm>
        </p:spPr>
        <p:txBody>
          <a:bodyPr/>
          <a:lstStyle/>
          <a:p>
            <a:r>
              <a:rPr lang="en-US" sz="1800" b="1" i="0" u="none" strike="noStrike" cap="none" dirty="0">
                <a:solidFill>
                  <a:srgbClr val="FFFFFF"/>
                </a:solidFill>
                <a:latin typeface="Montserrat"/>
                <a:ea typeface="Montserrat"/>
                <a:cs typeface="Montserrat"/>
                <a:sym typeface="Montserrat"/>
              </a:rPr>
              <a:t>e</a:t>
            </a:r>
            <a:endParaRPr lang="en-US" sz="2800" b="1" i="0" u="none" strike="noStrike" cap="none" dirty="0">
              <a:solidFill>
                <a:srgbClr val="FFFFFF"/>
              </a:solidFill>
              <a:latin typeface="Montserrat"/>
              <a:ea typeface="Montserrat"/>
              <a:cs typeface="Montserrat"/>
              <a:sym typeface="Montserrat"/>
            </a:endParaRPr>
          </a:p>
        </p:txBody>
      </p:sp>
      <p:sp>
        <p:nvSpPr>
          <p:cNvPr id="6" name="Text Placeholder 5">
            <a:extLst>
              <a:ext uri="{FF2B5EF4-FFF2-40B4-BE49-F238E27FC236}">
                <a16:creationId xmlns:a16="http://schemas.microsoft.com/office/drawing/2014/main" id="{C2580F18-7D4D-3546-1F89-1638E2115CD4}"/>
              </a:ext>
            </a:extLst>
          </p:cNvPr>
          <p:cNvSpPr>
            <a:spLocks noGrp="1"/>
          </p:cNvSpPr>
          <p:nvPr>
            <p:ph type="body" idx="14"/>
          </p:nvPr>
        </p:nvSpPr>
        <p:spPr>
          <a:xfrm>
            <a:off x="6458552" y="2619441"/>
            <a:ext cx="662720" cy="651437"/>
          </a:xfrm>
        </p:spPr>
        <p:txBody>
          <a:bodyPr/>
          <a:lstStyle/>
          <a:p>
            <a:r>
              <a:rPr lang="en-US" sz="1800" b="1" i="0" u="none" strike="noStrike" cap="none" dirty="0">
                <a:solidFill>
                  <a:srgbClr val="FFFFFF"/>
                </a:solidFill>
                <a:latin typeface="Montserrat"/>
                <a:ea typeface="Montserrat"/>
                <a:cs typeface="Montserrat"/>
                <a:sym typeface="Montserrat"/>
              </a:rPr>
              <a:t>s</a:t>
            </a:r>
            <a:endParaRPr lang="en-US" dirty="0"/>
          </a:p>
        </p:txBody>
      </p:sp>
      <p:sp>
        <p:nvSpPr>
          <p:cNvPr id="7" name="Text Placeholder 6">
            <a:extLst>
              <a:ext uri="{FF2B5EF4-FFF2-40B4-BE49-F238E27FC236}">
                <a16:creationId xmlns:a16="http://schemas.microsoft.com/office/drawing/2014/main" id="{2B5FFC22-774E-83BD-D810-792C7FA25974}"/>
              </a:ext>
            </a:extLst>
          </p:cNvPr>
          <p:cNvSpPr>
            <a:spLocks noGrp="1"/>
          </p:cNvSpPr>
          <p:nvPr>
            <p:ph type="body" idx="15"/>
          </p:nvPr>
        </p:nvSpPr>
        <p:spPr>
          <a:xfrm>
            <a:off x="7731302" y="2605538"/>
            <a:ext cx="1568190" cy="1212583"/>
          </a:xfrm>
        </p:spPr>
        <p:txBody>
          <a:bodyPr/>
          <a:lstStyle/>
          <a:p>
            <a:r>
              <a:rPr lang="en-US" sz="1800" b="1" dirty="0">
                <a:solidFill>
                  <a:srgbClr val="FFFFFF"/>
                </a:solidFill>
                <a:latin typeface="Montserrat"/>
                <a:ea typeface="Montserrat"/>
                <a:cs typeface="Montserrat"/>
                <a:sym typeface="Montserrat"/>
              </a:rPr>
              <a:t>t</a:t>
            </a:r>
          </a:p>
        </p:txBody>
      </p:sp>
      <p:sp>
        <p:nvSpPr>
          <p:cNvPr id="8" name="Text Placeholder 7">
            <a:extLst>
              <a:ext uri="{FF2B5EF4-FFF2-40B4-BE49-F238E27FC236}">
                <a16:creationId xmlns:a16="http://schemas.microsoft.com/office/drawing/2014/main" id="{7586021E-32FA-3BBC-3EDC-A737081D4EC9}"/>
              </a:ext>
            </a:extLst>
          </p:cNvPr>
          <p:cNvSpPr>
            <a:spLocks noGrp="1"/>
          </p:cNvSpPr>
          <p:nvPr>
            <p:ph type="body" idx="16"/>
          </p:nvPr>
        </p:nvSpPr>
        <p:spPr>
          <a:xfrm>
            <a:off x="3838445" y="3711617"/>
            <a:ext cx="1652530" cy="1212583"/>
          </a:xfrm>
        </p:spPr>
        <p:txBody>
          <a:bodyPr/>
          <a:lstStyle/>
          <a:p>
            <a:r>
              <a:rPr lang="en-US" sz="1800" b="1" dirty="0">
                <a:solidFill>
                  <a:srgbClr val="FFFFFF"/>
                </a:solidFill>
                <a:latin typeface="Montserrat"/>
                <a:ea typeface="Montserrat"/>
                <a:cs typeface="Montserrat"/>
                <a:sym typeface="Montserrat"/>
              </a:rPr>
              <a:t>/</a:t>
            </a:r>
            <a:r>
              <a:rPr lang="en-US" sz="1800" b="1" dirty="0" err="1">
                <a:solidFill>
                  <a:srgbClr val="FFFFFF"/>
                </a:solidFill>
                <a:latin typeface="Montserrat"/>
                <a:ea typeface="Montserrat"/>
                <a:cs typeface="Montserrat"/>
                <a:sym typeface="Montserrat"/>
              </a:rPr>
              <a:t>ch</a:t>
            </a:r>
            <a:r>
              <a:rPr lang="en-US" sz="1800" b="1" dirty="0">
                <a:solidFill>
                  <a:srgbClr val="FFFFFF"/>
                </a:solidFill>
                <a:latin typeface="Montserrat"/>
                <a:ea typeface="Montserrat"/>
                <a:cs typeface="Montserrat"/>
                <a:sym typeface="Montserrat"/>
              </a:rPr>
              <a:t>/</a:t>
            </a:r>
          </a:p>
        </p:txBody>
      </p:sp>
      <p:sp>
        <p:nvSpPr>
          <p:cNvPr id="9" name="Text Placeholder 8">
            <a:extLst>
              <a:ext uri="{FF2B5EF4-FFF2-40B4-BE49-F238E27FC236}">
                <a16:creationId xmlns:a16="http://schemas.microsoft.com/office/drawing/2014/main" id="{A9C25CA7-3A5E-5C72-62EB-5513F273C4F2}"/>
              </a:ext>
            </a:extLst>
          </p:cNvPr>
          <p:cNvSpPr>
            <a:spLocks noGrp="1"/>
          </p:cNvSpPr>
          <p:nvPr>
            <p:ph type="body" idx="17"/>
          </p:nvPr>
        </p:nvSpPr>
        <p:spPr>
          <a:xfrm>
            <a:off x="5164861" y="3711616"/>
            <a:ext cx="1042831" cy="797277"/>
          </a:xfrm>
        </p:spPr>
        <p:txBody>
          <a:bodyPr/>
          <a:lstStyle/>
          <a:p>
            <a:r>
              <a:rPr lang="en-US" sz="1800" b="1" dirty="0">
                <a:solidFill>
                  <a:srgbClr val="FFFFFF"/>
                </a:solidFill>
                <a:latin typeface="Montserrat"/>
                <a:ea typeface="Montserrat"/>
                <a:cs typeface="Montserrat"/>
                <a:sym typeface="Montserrat"/>
              </a:rPr>
              <a:t>/ĕ/</a:t>
            </a:r>
          </a:p>
        </p:txBody>
      </p:sp>
      <p:sp>
        <p:nvSpPr>
          <p:cNvPr id="10" name="Text Placeholder 9">
            <a:extLst>
              <a:ext uri="{FF2B5EF4-FFF2-40B4-BE49-F238E27FC236}">
                <a16:creationId xmlns:a16="http://schemas.microsoft.com/office/drawing/2014/main" id="{0B1E7A95-700E-6BD2-5166-3C0EF15319DF}"/>
              </a:ext>
            </a:extLst>
          </p:cNvPr>
          <p:cNvSpPr>
            <a:spLocks noGrp="1"/>
          </p:cNvSpPr>
          <p:nvPr>
            <p:ph type="body" idx="18"/>
          </p:nvPr>
        </p:nvSpPr>
        <p:spPr>
          <a:xfrm>
            <a:off x="6406142" y="3847030"/>
            <a:ext cx="1266081" cy="522044"/>
          </a:xfrm>
        </p:spPr>
        <p:txBody>
          <a:bodyPr/>
          <a:lstStyle/>
          <a:p>
            <a:pPr marL="0" lvl="0" algn="ctr">
              <a:lnSpc>
                <a:spcPct val="100000"/>
              </a:lnSpc>
              <a:spcBef>
                <a:spcPts val="0"/>
              </a:spcBef>
              <a:buClr>
                <a:srgbClr val="000000"/>
              </a:buClr>
              <a:buSzPts val="1400"/>
            </a:pPr>
            <a:r>
              <a:rPr lang="en-US" sz="1800" b="1" dirty="0">
                <a:solidFill>
                  <a:srgbClr val="FFFFFF"/>
                </a:solidFill>
                <a:latin typeface="Montserrat"/>
                <a:ea typeface="Montserrat"/>
                <a:cs typeface="Montserrat"/>
                <a:sym typeface="Montserrat"/>
              </a:rPr>
              <a:t>/s/</a:t>
            </a:r>
          </a:p>
        </p:txBody>
      </p:sp>
      <p:sp>
        <p:nvSpPr>
          <p:cNvPr id="11" name="Text Placeholder 10">
            <a:extLst>
              <a:ext uri="{FF2B5EF4-FFF2-40B4-BE49-F238E27FC236}">
                <a16:creationId xmlns:a16="http://schemas.microsoft.com/office/drawing/2014/main" id="{D9826AFC-402F-23DC-F326-5ECBD84723BC}"/>
              </a:ext>
            </a:extLst>
          </p:cNvPr>
          <p:cNvSpPr>
            <a:spLocks noGrp="1"/>
          </p:cNvSpPr>
          <p:nvPr>
            <p:ph type="body" idx="19"/>
          </p:nvPr>
        </p:nvSpPr>
        <p:spPr>
          <a:xfrm>
            <a:off x="7613614" y="3740907"/>
            <a:ext cx="1652530" cy="1212583"/>
          </a:xfrm>
        </p:spPr>
        <p:txBody>
          <a:bodyPr/>
          <a:lstStyle/>
          <a:p>
            <a:r>
              <a:rPr lang="en-US" sz="1800" b="1" dirty="0">
                <a:solidFill>
                  <a:srgbClr val="FFFFFF"/>
                </a:solidFill>
                <a:latin typeface="Montserrat"/>
                <a:ea typeface="Montserrat"/>
                <a:cs typeface="Montserrat"/>
                <a:sym typeface="Montserrat"/>
              </a:rPr>
              <a:t>/t/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8FCD8257-74B6-71E8-F30F-6D5E8788689D}"/>
            </a:ext>
          </a:extLst>
        </p:cNvPr>
        <p:cNvGrpSpPr/>
        <p:nvPr/>
      </p:nvGrpSpPr>
      <p:grpSpPr>
        <a:xfrm>
          <a:off x="0" y="0"/>
          <a:ext cx="0" cy="0"/>
          <a:chOff x="0" y="0"/>
          <a:chExt cx="0" cy="0"/>
        </a:xfrm>
      </p:grpSpPr>
      <p:sp>
        <p:nvSpPr>
          <p:cNvPr id="238" name="Google Shape;238;p41">
            <a:extLst>
              <a:ext uri="{FF2B5EF4-FFF2-40B4-BE49-F238E27FC236}">
                <a16:creationId xmlns:a16="http://schemas.microsoft.com/office/drawing/2014/main" id="{E281D10D-5272-885E-1895-56136C2A71B9}"/>
              </a:ext>
            </a:extLst>
          </p:cNvPr>
          <p:cNvSpPr txBox="1">
            <a:spLocks noGrp="1"/>
          </p:cNvSpPr>
          <p:nvPr>
            <p:ph type="title"/>
          </p:nvPr>
        </p:nvSpPr>
        <p:spPr>
          <a:xfrm>
            <a:off x="1406551" y="316951"/>
            <a:ext cx="9858000" cy="747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US" sz="2800" dirty="0"/>
              <a:t>Text Version: Orthographic Mapping in the Reading Brain</a:t>
            </a:r>
            <a:endParaRPr sz="2800" dirty="0"/>
          </a:p>
        </p:txBody>
      </p:sp>
      <p:sp>
        <p:nvSpPr>
          <p:cNvPr id="7" name="Text Placeholder 6">
            <a:extLst>
              <a:ext uri="{FF2B5EF4-FFF2-40B4-BE49-F238E27FC236}">
                <a16:creationId xmlns:a16="http://schemas.microsoft.com/office/drawing/2014/main" id="{8CC770E2-21F1-1E58-F125-E20CBC9A8AC2}"/>
              </a:ext>
            </a:extLst>
          </p:cNvPr>
          <p:cNvSpPr>
            <a:spLocks noGrp="1"/>
          </p:cNvSpPr>
          <p:nvPr>
            <p:ph type="body" idx="1"/>
          </p:nvPr>
        </p:nvSpPr>
        <p:spPr/>
        <p:txBody>
          <a:bodyPr/>
          <a:lstStyle/>
          <a:p>
            <a:pPr marL="539750" indent="-514350">
              <a:buFont typeface="+mj-lt"/>
              <a:buAutoNum type="arabicPeriod"/>
            </a:pPr>
            <a:r>
              <a:rPr lang="en-US" dirty="0"/>
              <a:t>Pronunciation: </a:t>
            </a:r>
            <a:r>
              <a:rPr lang="en-US" dirty="0">
                <a:solidFill>
                  <a:schemeClr val="tx1"/>
                </a:solidFill>
              </a:rPr>
              <a:t>/</a:t>
            </a:r>
            <a:r>
              <a:rPr lang="en-US" dirty="0" err="1">
                <a:solidFill>
                  <a:schemeClr val="tx1"/>
                </a:solidFill>
                <a:latin typeface="Abadi" panose="020B0604020104020204" pitchFamily="34" charset="0"/>
              </a:rPr>
              <a:t>ch</a:t>
            </a:r>
            <a:r>
              <a:rPr lang="en-US" sz="3200" dirty="0" err="1">
                <a:solidFill>
                  <a:schemeClr val="tx1"/>
                </a:solidFill>
                <a:latin typeface="Abadi" panose="020B0604020104020204" pitchFamily="34" charset="0"/>
                <a:ea typeface="Montserrat"/>
                <a:cs typeface="Montserrat"/>
                <a:sym typeface="Montserrat"/>
              </a:rPr>
              <a:t>ĕ</a:t>
            </a:r>
            <a:r>
              <a:rPr lang="en-US" dirty="0" err="1">
                <a:solidFill>
                  <a:schemeClr val="tx1"/>
                </a:solidFill>
                <a:latin typeface="Abadi" panose="020B0604020104020204" pitchFamily="34" charset="0"/>
              </a:rPr>
              <a:t>st</a:t>
            </a:r>
            <a:r>
              <a:rPr lang="en-US" dirty="0">
                <a:solidFill>
                  <a:schemeClr val="tx1"/>
                </a:solidFill>
                <a:latin typeface="Abadi" panose="020B0604020104020204" pitchFamily="34" charset="0"/>
              </a:rPr>
              <a:t>/ </a:t>
            </a:r>
          </a:p>
          <a:p>
            <a:pPr marL="539750" indent="-514350">
              <a:buFont typeface="+mj-lt"/>
              <a:buAutoNum type="arabicPeriod"/>
            </a:pPr>
            <a:r>
              <a:rPr lang="en-US" dirty="0"/>
              <a:t>Spelling: </a:t>
            </a:r>
            <a:r>
              <a:rPr lang="en-US" dirty="0">
                <a:latin typeface="Abadi" panose="020B0604020104020204" pitchFamily="34" charset="0"/>
              </a:rPr>
              <a:t>/</a:t>
            </a:r>
            <a:r>
              <a:rPr lang="en-US" dirty="0" err="1">
                <a:latin typeface="Abadi" panose="020B0604020104020204" pitchFamily="34" charset="0"/>
              </a:rPr>
              <a:t>ch</a:t>
            </a:r>
            <a:r>
              <a:rPr lang="en-US" dirty="0">
                <a:latin typeface="Abadi" panose="020B0604020104020204" pitchFamily="34" charset="0"/>
              </a:rPr>
              <a:t>/ /</a:t>
            </a:r>
            <a:r>
              <a:rPr lang="en-US" sz="3200" dirty="0">
                <a:solidFill>
                  <a:schemeClr val="tx1"/>
                </a:solidFill>
                <a:latin typeface="Abadi" panose="020B0604020104020204" pitchFamily="34" charset="0"/>
                <a:ea typeface="Montserrat"/>
                <a:cs typeface="Montserrat"/>
                <a:sym typeface="Montserrat"/>
              </a:rPr>
              <a:t>ĕ/ /s/ /t/ = chest</a:t>
            </a:r>
            <a:endParaRPr lang="en-US" dirty="0">
              <a:latin typeface="Abadi" panose="020B0604020104020204" pitchFamily="34" charset="0"/>
            </a:endParaRPr>
          </a:p>
          <a:p>
            <a:pPr marL="539750" indent="-514350">
              <a:buFont typeface="+mj-lt"/>
              <a:buAutoNum type="arabicPeriod"/>
            </a:pPr>
            <a:r>
              <a:rPr lang="en-US" dirty="0"/>
              <a:t>Meaning: </a:t>
            </a:r>
            <a:r>
              <a:rPr lang="en-US" dirty="0">
                <a:latin typeface="Abadi" panose="020B0604020104020204" pitchFamily="34" charset="0"/>
              </a:rPr>
              <a:t>treasure chest </a:t>
            </a:r>
          </a:p>
        </p:txBody>
      </p:sp>
    </p:spTree>
    <p:extLst>
      <p:ext uri="{BB962C8B-B14F-4D97-AF65-F5344CB8AC3E}">
        <p14:creationId xmlns:p14="http://schemas.microsoft.com/office/powerpoint/2010/main" val="371168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42"/>
          <p:cNvSpPr txBox="1">
            <a:spLocks noGrp="1"/>
          </p:cNvSpPr>
          <p:nvPr>
            <p:ph type="title"/>
          </p:nvPr>
        </p:nvSpPr>
        <p:spPr>
          <a:xfrm>
            <a:off x="1463425" y="243750"/>
            <a:ext cx="9890400" cy="747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t>Mapping Irregular Words</a:t>
            </a:r>
            <a:endParaRPr sz="3000" dirty="0"/>
          </a:p>
        </p:txBody>
      </p:sp>
      <p:pic>
        <p:nvPicPr>
          <p:cNvPr id="2" name="Online Media 1" title="PLC Series Video   Phoneme Grapheme Mapping  Irregular Words">
            <a:hlinkClick r:id="" action="ppaction://media"/>
            <a:extLst>
              <a:ext uri="{FF2B5EF4-FFF2-40B4-BE49-F238E27FC236}">
                <a16:creationId xmlns:a16="http://schemas.microsoft.com/office/drawing/2014/main" id="{01B590AA-1C10-4B74-5077-D77680990EEC}"/>
              </a:ext>
            </a:extLst>
          </p:cNvPr>
          <p:cNvPicPr>
            <a:picLocks noRot="1" noChangeAspect="1"/>
          </p:cNvPicPr>
          <p:nvPr>
            <a:videoFile r:link="rId1"/>
          </p:nvPr>
        </p:nvPicPr>
        <p:blipFill>
          <a:blip r:embed="rId4"/>
          <a:stretch>
            <a:fillRect/>
          </a:stretch>
        </p:blipFill>
        <p:spPr>
          <a:xfrm>
            <a:off x="2482848" y="1515730"/>
            <a:ext cx="7851553" cy="44361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3"/>
          <p:cNvSpPr txBox="1">
            <a:spLocks noGrp="1"/>
          </p:cNvSpPr>
          <p:nvPr>
            <p:ph type="title"/>
          </p:nvPr>
        </p:nvSpPr>
        <p:spPr>
          <a:xfrm>
            <a:off x="1463425" y="243750"/>
            <a:ext cx="9890400" cy="747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t>Reading Fluency (1 of</a:t>
            </a:r>
            <a:r>
              <a:rPr lang="en-US" sz="3000" baseline="0" dirty="0"/>
              <a:t> 4)</a:t>
            </a:r>
            <a:endParaRPr sz="3000" dirty="0"/>
          </a:p>
        </p:txBody>
      </p:sp>
      <p:pic>
        <p:nvPicPr>
          <p:cNvPr id="262" name="Google Shape;262;p43" descr="Scarborough's Reading Rope. &quot;Increasingly automatic&quot; is highlighted."/>
          <p:cNvPicPr preferRelativeResize="0"/>
          <p:nvPr/>
        </p:nvPicPr>
        <p:blipFill>
          <a:blip r:embed="rId3">
            <a:alphaModFix/>
          </a:blip>
          <a:stretch>
            <a:fillRect/>
          </a:stretch>
        </p:blipFill>
        <p:spPr>
          <a:xfrm>
            <a:off x="1925000" y="1338572"/>
            <a:ext cx="8342000" cy="4578452"/>
          </a:xfrm>
          <a:prstGeom prst="rect">
            <a:avLst/>
          </a:prstGeom>
          <a:noFill/>
          <a:ln>
            <a:noFill/>
          </a:ln>
        </p:spPr>
      </p:pic>
      <p:sp>
        <p:nvSpPr>
          <p:cNvPr id="263" name="Google Shape;263;p43">
            <a:extLst>
              <a:ext uri="{C183D7F6-B498-43B3-948B-1728B52AA6E4}">
                <adec:decorative xmlns:adec="http://schemas.microsoft.com/office/drawing/2017/decorative" val="1"/>
              </a:ext>
            </a:extLst>
          </p:cNvPr>
          <p:cNvSpPr/>
          <p:nvPr/>
        </p:nvSpPr>
        <p:spPr>
          <a:xfrm>
            <a:off x="1705225" y="4281625"/>
            <a:ext cx="3039900" cy="1635300"/>
          </a:xfrm>
          <a:prstGeom prst="roundRect">
            <a:avLst>
              <a:gd name="adj" fmla="val 16667"/>
            </a:avLst>
          </a:prstGeom>
          <a:solidFill>
            <a:srgbClr val="E6B8AF">
              <a:alpha val="459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264" name="Google Shape;264;p43">
            <a:extLst>
              <a:ext uri="{C183D7F6-B498-43B3-948B-1728B52AA6E4}">
                <adec:decorative xmlns:adec="http://schemas.microsoft.com/office/drawing/2017/decorative" val="1"/>
              </a:ext>
            </a:extLst>
          </p:cNvPr>
          <p:cNvSpPr/>
          <p:nvPr/>
        </p:nvSpPr>
        <p:spPr>
          <a:xfrm>
            <a:off x="5986850" y="4293025"/>
            <a:ext cx="1612500" cy="1612500"/>
          </a:xfrm>
          <a:prstGeom prst="ellipse">
            <a:avLst/>
          </a:prstGeom>
          <a:solidFill>
            <a:srgbClr val="FFC000">
              <a:alpha val="463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265" name="Google Shape;265;p43"/>
          <p:cNvSpPr txBox="1"/>
          <p:nvPr/>
        </p:nvSpPr>
        <p:spPr>
          <a:xfrm>
            <a:off x="7361320" y="6264241"/>
            <a:ext cx="37380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100">
                <a:solidFill>
                  <a:srgbClr val="FFFFFF"/>
                </a:solidFill>
                <a:latin typeface="Montserrat"/>
                <a:ea typeface="Montserrat"/>
                <a:cs typeface="Montserrat"/>
                <a:sym typeface="Montserrat"/>
              </a:rPr>
              <a:t>Scarborough, 2001</a:t>
            </a:r>
            <a:endParaRPr sz="1100">
              <a:solidFill>
                <a:srgbClr val="FFFFFF"/>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t>Reading Fluency (2 of 4)</a:t>
            </a:r>
            <a:endParaRPr sz="3000" dirty="0"/>
          </a:p>
        </p:txBody>
      </p:sp>
      <p:sp>
        <p:nvSpPr>
          <p:cNvPr id="2" name="Text Placeholder 1">
            <a:extLst>
              <a:ext uri="{FF2B5EF4-FFF2-40B4-BE49-F238E27FC236}">
                <a16:creationId xmlns:a16="http://schemas.microsoft.com/office/drawing/2014/main" id="{2C5C1E37-5546-EE40-68B0-B074A93629DF}"/>
              </a:ext>
            </a:extLst>
          </p:cNvPr>
          <p:cNvSpPr>
            <a:spLocks noGrp="1"/>
          </p:cNvSpPr>
          <p:nvPr>
            <p:ph type="body" idx="1"/>
          </p:nvPr>
        </p:nvSpPr>
        <p:spPr>
          <a:xfrm>
            <a:off x="1572175" y="1766184"/>
            <a:ext cx="4523825" cy="4498057"/>
          </a:xfrm>
        </p:spPr>
        <p:txBody>
          <a:bodyPr/>
          <a:lstStyle/>
          <a:p>
            <a:pPr lvl="0" indent="-482600">
              <a:lnSpc>
                <a:spcPct val="200000"/>
              </a:lnSpc>
              <a:spcBef>
                <a:spcPts val="0"/>
              </a:spcBef>
              <a:buClr>
                <a:srgbClr val="1E4B74"/>
              </a:buClr>
              <a:buSzPts val="4000"/>
              <a:buFont typeface="Palatino Linotype"/>
              <a:buChar char="➔"/>
            </a:pPr>
            <a:r>
              <a:rPr lang="en-US" b="1" dirty="0">
                <a:solidFill>
                  <a:srgbClr val="1E4B74"/>
                </a:solidFill>
              </a:rPr>
              <a:t>Accuracy</a:t>
            </a:r>
          </a:p>
          <a:p>
            <a:pPr lvl="0" indent="-482600">
              <a:lnSpc>
                <a:spcPct val="200000"/>
              </a:lnSpc>
              <a:spcBef>
                <a:spcPts val="0"/>
              </a:spcBef>
              <a:buClr>
                <a:srgbClr val="1E4B74"/>
              </a:buClr>
              <a:buSzPts val="4000"/>
              <a:buFont typeface="Palatino Linotype"/>
              <a:buChar char="➔"/>
            </a:pPr>
            <a:r>
              <a:rPr lang="en-US" b="1" dirty="0">
                <a:solidFill>
                  <a:srgbClr val="1E4B74"/>
                </a:solidFill>
              </a:rPr>
              <a:t>Rate</a:t>
            </a:r>
          </a:p>
          <a:p>
            <a:pPr lvl="0" indent="-482600">
              <a:lnSpc>
                <a:spcPct val="200000"/>
              </a:lnSpc>
              <a:spcBef>
                <a:spcPts val="0"/>
              </a:spcBef>
              <a:buClr>
                <a:srgbClr val="1E4B74"/>
              </a:buClr>
              <a:buSzPts val="4000"/>
              <a:buFont typeface="Palatino Linotype"/>
              <a:buChar char="➔"/>
            </a:pPr>
            <a:r>
              <a:rPr lang="en-US" b="1" dirty="0">
                <a:solidFill>
                  <a:srgbClr val="1E4B74"/>
                </a:solidFill>
              </a:rPr>
              <a:t>Expression</a:t>
            </a:r>
          </a:p>
        </p:txBody>
      </p:sp>
      <p:sp>
        <p:nvSpPr>
          <p:cNvPr id="272" name="Google Shape;272;p44">
            <a:extLst>
              <a:ext uri="{C183D7F6-B498-43B3-948B-1728B52AA6E4}">
                <adec:decorative xmlns:adec="http://schemas.microsoft.com/office/drawing/2017/decorative" val="1"/>
              </a:ext>
            </a:extLst>
          </p:cNvPr>
          <p:cNvSpPr/>
          <p:nvPr/>
        </p:nvSpPr>
        <p:spPr>
          <a:xfrm>
            <a:off x="4869600" y="1607400"/>
            <a:ext cx="7322400" cy="3643200"/>
          </a:xfrm>
          <a:prstGeom prst="wedgeEllipseCallout">
            <a:avLst>
              <a:gd name="adj1" fmla="val -20833"/>
              <a:gd name="adj2" fmla="val 62500"/>
            </a:avLst>
          </a:prstGeom>
          <a:solidFill>
            <a:srgbClr val="6E240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endParaRPr dirty="0">
              <a:solidFill>
                <a:srgbClr val="FFC000"/>
              </a:solidFill>
              <a:latin typeface="Palatino Linotype"/>
              <a:ea typeface="Palatino Linotype"/>
              <a:cs typeface="Palatino Linotype"/>
              <a:sym typeface="Palatino Linotype"/>
            </a:endParaRPr>
          </a:p>
        </p:txBody>
      </p:sp>
      <p:sp>
        <p:nvSpPr>
          <p:cNvPr id="274" name="Google Shape;274;p44"/>
          <p:cNvSpPr txBox="1"/>
          <p:nvPr/>
        </p:nvSpPr>
        <p:spPr>
          <a:xfrm>
            <a:off x="7361320" y="6264241"/>
            <a:ext cx="3738000" cy="7434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Clr>
                <a:schemeClr val="dk1"/>
              </a:buClr>
              <a:buSzPts val="1100"/>
              <a:buFont typeface="Arial"/>
              <a:buNone/>
            </a:pPr>
            <a:r>
              <a:rPr lang="en-US" sz="1100">
                <a:solidFill>
                  <a:srgbClr val="FFFFFF"/>
                </a:solidFill>
                <a:latin typeface="Montserrat"/>
                <a:ea typeface="Montserrat"/>
                <a:cs typeface="Montserrat"/>
                <a:sym typeface="Montserrat"/>
              </a:rPr>
              <a:t>Hasbrouck &amp; Glaser, 2019</a:t>
            </a:r>
            <a:endParaRPr sz="1100">
              <a:solidFill>
                <a:srgbClr val="FFFFFF"/>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1100">
              <a:solidFill>
                <a:srgbClr val="FFFFFF"/>
              </a:solidFill>
              <a:latin typeface="Montserrat"/>
              <a:ea typeface="Montserrat"/>
              <a:cs typeface="Montserrat"/>
              <a:sym typeface="Montserrat"/>
            </a:endParaRPr>
          </a:p>
          <a:p>
            <a:pPr marL="0" lvl="0" indent="0" algn="r" rtl="0">
              <a:spcBef>
                <a:spcPts val="0"/>
              </a:spcBef>
              <a:spcAft>
                <a:spcPts val="0"/>
              </a:spcAft>
              <a:buNone/>
            </a:pPr>
            <a:endParaRPr sz="1100">
              <a:solidFill>
                <a:srgbClr val="FFFFFF"/>
              </a:solidFill>
              <a:latin typeface="Montserrat"/>
              <a:ea typeface="Montserrat"/>
              <a:cs typeface="Montserrat"/>
              <a:sym typeface="Montserrat"/>
            </a:endParaRPr>
          </a:p>
        </p:txBody>
      </p:sp>
      <p:sp>
        <p:nvSpPr>
          <p:cNvPr id="3" name="Text Placeholder 2">
            <a:extLst>
              <a:ext uri="{FF2B5EF4-FFF2-40B4-BE49-F238E27FC236}">
                <a16:creationId xmlns:a16="http://schemas.microsoft.com/office/drawing/2014/main" id="{9C05E511-ECDC-7A46-E47A-3FA6F4B66211}"/>
              </a:ext>
            </a:extLst>
          </p:cNvPr>
          <p:cNvSpPr>
            <a:spLocks noGrp="1"/>
          </p:cNvSpPr>
          <p:nvPr>
            <p:ph type="body" idx="2"/>
          </p:nvPr>
        </p:nvSpPr>
        <p:spPr>
          <a:xfrm>
            <a:off x="5750650" y="1978413"/>
            <a:ext cx="6104339" cy="3272187"/>
          </a:xfrm>
        </p:spPr>
        <p:txBody>
          <a:bodyPr>
            <a:normAutofit fontScale="85000" lnSpcReduction="10000"/>
          </a:bodyPr>
          <a:lstStyle/>
          <a:p>
            <a:pPr marL="0" indent="0" algn="ctr">
              <a:buNone/>
            </a:pPr>
            <a:r>
              <a:rPr lang="en-US" dirty="0">
                <a:solidFill>
                  <a:srgbClr val="FFC000"/>
                </a:solidFill>
              </a:rPr>
              <a:t>“Reasonably accurate reading, at an appropriate rate, with suitable expression, that leads to accurate and deep comprehension and motivation to read.”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JDOE_TitleSlide">
  <a:themeElements>
    <a:clrScheme name="Custom 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DJOE_Main">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DJOE_Main">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2492</Words>
  <Application>Microsoft Office PowerPoint</Application>
  <PresentationFormat>Widescreen</PresentationFormat>
  <Paragraphs>163</Paragraphs>
  <Slides>21</Slides>
  <Notes>21</Notes>
  <HiddenSlides>0</HiddenSlides>
  <MMClips>1</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NJDOE_TitleSlide</vt:lpstr>
      <vt:lpstr>NDJOE_Main</vt:lpstr>
      <vt:lpstr>NDJOE_Main</vt:lpstr>
      <vt:lpstr>LEARning about Literacy: Professional Learning Community Series</vt:lpstr>
      <vt:lpstr>Session 1 - Phonological Awareness</vt:lpstr>
      <vt:lpstr>Text version of Scarborough’s Rope</vt:lpstr>
      <vt:lpstr>Sight Recognition &amp; Orthographic Mapping</vt:lpstr>
      <vt:lpstr>Text Version: Building Sight Recognition through Phonics and Word Analysis Instructions</vt:lpstr>
      <vt:lpstr>Text Version: Orthographic Mapping in the Reading Brain</vt:lpstr>
      <vt:lpstr>Mapping Irregular Words</vt:lpstr>
      <vt:lpstr>Reading Fluency (1 of 4)</vt:lpstr>
      <vt:lpstr>Reading Fluency (2 of 4)</vt:lpstr>
      <vt:lpstr>Reading Fluency (3 of 4)</vt:lpstr>
      <vt:lpstr>Reading Fluency (4 of 4)</vt:lpstr>
      <vt:lpstr>The Simple View of Reading</vt:lpstr>
      <vt:lpstr>Reading Fluency</vt:lpstr>
      <vt:lpstr>Instruction to Support Reading Fluency</vt:lpstr>
      <vt:lpstr>Instruction to Support Reading Fluency (1 of 3)</vt:lpstr>
      <vt:lpstr>Instruction to Support Reading Fluency (2 of 3)</vt:lpstr>
      <vt:lpstr>Instruction to Support Reading Fluency (3 of 3)</vt:lpstr>
      <vt:lpstr>Adapting to Student Needs</vt:lpstr>
      <vt:lpstr>Thanks for participating!</vt:lpstr>
      <vt:lpstr>Next Session in the PLC Series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3 - Fluency as the Bridge to Comprehension</dc:title>
  <dc:creator>New Jersey Department of Education</dc:creator>
  <cp:lastModifiedBy>Dougherty, Natalie</cp:lastModifiedBy>
  <cp:revision>3</cp:revision>
  <dcterms:modified xsi:type="dcterms:W3CDTF">2025-06-30T16:11:00Z</dcterms:modified>
</cp:coreProperties>
</file>