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 id="2147483702" r:id="rId3"/>
    <p:sldMasterId id="2147483703" r:id="rId4"/>
  </p:sldMasterIdLst>
  <p:notesMasterIdLst>
    <p:notesMasterId r:id="rId17"/>
  </p:notesMasterIdLst>
  <p:sldIdLst>
    <p:sldId id="256" r:id="rId5"/>
    <p:sldId id="257" r:id="rId6"/>
    <p:sldId id="445" r:id="rId7"/>
    <p:sldId id="446" r:id="rId8"/>
    <p:sldId id="447" r:id="rId9"/>
    <p:sldId id="448" r:id="rId10"/>
    <p:sldId id="449" r:id="rId11"/>
    <p:sldId id="450" r:id="rId12"/>
    <p:sldId id="263" r:id="rId13"/>
    <p:sldId id="264" r:id="rId14"/>
    <p:sldId id="265" r:id="rId15"/>
    <p:sldId id="266" r:id="rId16"/>
  </p:sldIdLst>
  <p:sldSz cx="12192000" cy="6858000"/>
  <p:notesSz cx="7023100" cy="9309100"/>
  <p:embeddedFontLst>
    <p:embeddedFont>
      <p:font typeface="Montserrat" panose="00000500000000000000" pitchFamily="2" charset="0"/>
      <p:regular r:id="rId18"/>
      <p:bold r:id="rId19"/>
      <p:italic r:id="rId20"/>
      <p:boldItalic r:id="rId21"/>
    </p:embeddedFont>
    <p:embeddedFont>
      <p:font typeface="Palatino Linotype" panose="02040502050505030304"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ORAH LYNAM" initials="" lastIdx="1" clrIdx="0"/>
  <p:cmAuthor id="1" name="Thomas, Elizabeth" initials="ET" lastIdx="2" clrIdx="1">
    <p:extLst>
      <p:ext uri="{19B8F6BF-5375-455C-9EA6-DF929625EA0E}">
        <p15:presenceInfo xmlns:p15="http://schemas.microsoft.com/office/powerpoint/2012/main" userId="S::ethomas@doe.nj.gov::ecf9b76d-2424-407e-a49b-ad172b417e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757"/>
    <a:srgbClr val="FFC000"/>
    <a:srgbClr val="FFFFCC"/>
    <a:srgbClr val="0A1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F3338-BBB2-4C23-AAC6-CF76DE19E1C6}" v="380" dt="2025-06-30T14:25:43.720"/>
  </p1510:revLst>
</p1510:revInfo>
</file>

<file path=ppt/tableStyles.xml><?xml version="1.0" encoding="utf-8"?>
<a:tblStyleLst xmlns:a="http://schemas.openxmlformats.org/drawingml/2006/main" def="{76F74583-E51E-4796-A7E7-731485D4C0E3}">
  <a:tblStyle styleId="{76F74583-E51E-4796-A7E7-731485D4C0E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78" d="100"/>
          <a:sy n="78" d="100"/>
        </p:scale>
        <p:origin x="120" y="498"/>
      </p:cViewPr>
      <p:guideLst/>
    </p:cSldViewPr>
  </p:slideViewPr>
  <p:outlineViewPr>
    <p:cViewPr>
      <p:scale>
        <a:sx n="33" d="100"/>
        <a:sy n="33" d="100"/>
      </p:scale>
      <p:origin x="0" y="-450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0" tIns="46625" rIns="93300" bIns="466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0" tIns="46625" rIns="93300" bIns="466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0" tIns="46625" rIns="93300" bIns="466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RiP-ijdxqEc?feature=share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RiP-ijdxqEc?feature=share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chievethecore.org/page/2784/text-set-project-building-knowledge-and-vocabula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notes"/>
          <p:cNvSpPr txBox="1">
            <a:spLocks noGrp="1"/>
          </p:cNvSpPr>
          <p:nvPr>
            <p:ph type="body" idx="1"/>
          </p:nvPr>
        </p:nvSpPr>
        <p:spPr>
          <a:xfrm>
            <a:off x="702310" y="4480004"/>
            <a:ext cx="5618480" cy="3665458"/>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r>
              <a:rPr lang="en-US" sz="1100" b="1">
                <a:latin typeface="Arial"/>
                <a:ea typeface="Arial"/>
                <a:cs typeface="Arial"/>
                <a:sym typeface="Arial"/>
              </a:rPr>
              <a:t>Facilitator Narration: </a:t>
            </a:r>
            <a:r>
              <a:rPr lang="en-US"/>
              <a:t>Welcome! We’re excited to have you join us for this third session in our Professional Learning Community Series. Today, we’ll be looking to strengthen our instructional practices based on the latest research in background knowledge.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rgbClr val="000000"/>
              </a:buClr>
              <a:buSzPts val="1400"/>
              <a:buFont typeface="Arial"/>
              <a:buNone/>
            </a:pPr>
            <a:r>
              <a:rPr lang="en-US" i="1"/>
              <a:t>Note to Facilitator</a:t>
            </a:r>
            <a:r>
              <a:rPr lang="en-US"/>
              <a:t>: Turquoise </a:t>
            </a:r>
            <a:r>
              <a:rPr lang="en-US">
                <a:highlight>
                  <a:srgbClr val="00FFFF"/>
                </a:highlight>
              </a:rPr>
              <a:t>highlights</a:t>
            </a:r>
            <a:r>
              <a:rPr lang="en-US"/>
              <a:t> indicate a “click” is needed to advance the slide animation.</a:t>
            </a:r>
            <a:endParaRPr/>
          </a:p>
        </p:txBody>
      </p:sp>
      <p:sp>
        <p:nvSpPr>
          <p:cNvPr id="314" name="Google Shape;314;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287b0199f_0_6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5287b0199f_0_6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None/>
            </a:pPr>
            <a:r>
              <a:rPr lang="en-US" sz="1100" b="1" dirty="0">
                <a:latin typeface="Arial"/>
                <a:ea typeface="Arial"/>
                <a:cs typeface="Arial"/>
                <a:sym typeface="Arial"/>
              </a:rPr>
              <a:t>Facilitator Narration: </a:t>
            </a:r>
            <a:r>
              <a:rPr lang="en-US" dirty="0"/>
              <a:t>This brings us to the end of our session today! If you are interested to learn more about reading fluency, keep an eye out for the NJ Department of Education’s upcoming free SISEP online learning modules.</a:t>
            </a:r>
            <a:endParaRPr dirty="0"/>
          </a:p>
        </p:txBody>
      </p:sp>
      <p:sp>
        <p:nvSpPr>
          <p:cNvPr id="412" name="Google Shape;412;g35287b0199f_0_6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15000"/>
              </a:lnSpc>
              <a:spcBef>
                <a:spcPts val="0"/>
              </a:spcBef>
              <a:spcAft>
                <a:spcPts val="0"/>
              </a:spcAft>
              <a:buSzPts val="1400"/>
              <a:buNone/>
            </a:pPr>
            <a:r>
              <a:rPr lang="en-US" b="1"/>
              <a:t>Facilitator Narration: </a:t>
            </a:r>
            <a:r>
              <a:rPr lang="en-US"/>
              <a:t>Up next is Session 5 Background Knowledge. This PLC session will focus on best practices in vocabulary. We will meet on [add date and time]. See you then!</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400"/>
              <a:buNone/>
            </a:pPr>
            <a:endParaRPr/>
          </a:p>
        </p:txBody>
      </p:sp>
      <p:sp>
        <p:nvSpPr>
          <p:cNvPr id="421" name="Google Shape;421;p1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52f6a6a4b6_2_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352f6a6a4b6_2_0: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a:p>
        </p:txBody>
      </p:sp>
      <p:sp>
        <p:nvSpPr>
          <p:cNvPr id="428" name="Google Shape;428;g352f6a6a4b6_2_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5287b0199f_2_100:notes"/>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15000"/>
              </a:lnSpc>
              <a:spcBef>
                <a:spcPts val="0"/>
              </a:spcBef>
              <a:spcAft>
                <a:spcPts val="0"/>
              </a:spcAft>
              <a:buSzPts val="1100"/>
              <a:buNone/>
            </a:pPr>
            <a:r>
              <a:rPr lang="en-US" sz="1100" b="1">
                <a:latin typeface="Arial"/>
                <a:ea typeface="Arial"/>
                <a:cs typeface="Arial"/>
                <a:sym typeface="Arial"/>
              </a:rPr>
              <a:t>Facilitator Narration: </a:t>
            </a:r>
            <a:r>
              <a:rPr lang="en-US" sz="1100">
                <a:latin typeface="Arial"/>
                <a:ea typeface="Arial"/>
                <a:cs typeface="Arial"/>
                <a:sym typeface="Arial"/>
              </a:rPr>
              <a:t>Beginning with our conceptual framework for skilled reading, Scarborough’s Reading Rope, let’s spend some time together exploring the role </a:t>
            </a:r>
            <a:r>
              <a:rPr lang="en-US" sz="1100" b="1">
                <a:latin typeface="Arial"/>
                <a:ea typeface="Arial"/>
                <a:cs typeface="Arial"/>
                <a:sym typeface="Arial"/>
              </a:rPr>
              <a:t>Background Knowledge </a:t>
            </a:r>
            <a:r>
              <a:rPr lang="en-US" sz="1100">
                <a:latin typeface="Arial"/>
                <a:ea typeface="Arial"/>
                <a:cs typeface="Arial"/>
                <a:sym typeface="Arial"/>
              </a:rPr>
              <a:t>plays in reading comprehension.</a:t>
            </a:r>
            <a:endParaRPr sz="1100">
              <a:latin typeface="Arial"/>
              <a:ea typeface="Arial"/>
              <a:cs typeface="Arial"/>
              <a:sym typeface="Arial"/>
            </a:endParaRPr>
          </a:p>
          <a:p>
            <a:pPr marL="0" lvl="0" indent="0" algn="l" rtl="0">
              <a:lnSpc>
                <a:spcPct val="115000"/>
              </a:lnSpc>
              <a:spcBef>
                <a:spcPts val="0"/>
              </a:spcBef>
              <a:spcAft>
                <a:spcPts val="0"/>
              </a:spcAft>
              <a:buSzPts val="1100"/>
              <a:buNone/>
            </a:pPr>
            <a:endParaRPr sz="1100">
              <a:latin typeface="Arial"/>
              <a:ea typeface="Arial"/>
              <a:cs typeface="Arial"/>
              <a:sym typeface="Arial"/>
            </a:endParaRPr>
          </a:p>
          <a:p>
            <a:pPr marL="0" lvl="0" indent="0" algn="l" rtl="0">
              <a:lnSpc>
                <a:spcPct val="115000"/>
              </a:lnSpc>
              <a:spcBef>
                <a:spcPts val="0"/>
              </a:spcBef>
              <a:spcAft>
                <a:spcPts val="0"/>
              </a:spcAft>
              <a:buSzPts val="1100"/>
              <a:buNone/>
            </a:pPr>
            <a:r>
              <a:rPr lang="en-US" sz="1100" b="1" i="1">
                <a:latin typeface="Arial"/>
                <a:ea typeface="Arial"/>
                <a:cs typeface="Arial"/>
                <a:sym typeface="Arial"/>
              </a:rPr>
              <a:t>Note to Facilitator</a:t>
            </a:r>
            <a:r>
              <a:rPr lang="en-US" sz="1100" b="1">
                <a:latin typeface="Arial"/>
                <a:ea typeface="Arial"/>
                <a:cs typeface="Arial"/>
                <a:sym typeface="Arial"/>
              </a:rPr>
              <a:t>:</a:t>
            </a:r>
            <a:r>
              <a:rPr lang="en-US" sz="1100">
                <a:latin typeface="Arial"/>
                <a:ea typeface="Arial"/>
                <a:cs typeface="Arial"/>
                <a:sym typeface="Arial"/>
              </a:rPr>
              <a:t> You might also consider watching the video </a:t>
            </a:r>
            <a:r>
              <a:rPr lang="en-US" sz="1100" b="1"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Teaching Content is Teaching Reading</a:t>
            </a:r>
            <a:r>
              <a:rPr lang="en-US" sz="1100">
                <a:latin typeface="Arial"/>
                <a:ea typeface="Arial"/>
                <a:cs typeface="Arial"/>
                <a:sym typeface="Arial"/>
              </a:rPr>
              <a:t> together before launching into the topic for this session.</a:t>
            </a:r>
            <a:endParaRPr sz="1100">
              <a:latin typeface="Arial"/>
              <a:ea typeface="Arial"/>
              <a:cs typeface="Arial"/>
              <a:sym typeface="Arial"/>
            </a:endParaRPr>
          </a:p>
        </p:txBody>
      </p:sp>
      <p:sp>
        <p:nvSpPr>
          <p:cNvPr id="321" name="Google Shape;321;g35287b0199f_2_10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87532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a:extLst>
            <a:ext uri="{FF2B5EF4-FFF2-40B4-BE49-F238E27FC236}">
              <a16:creationId xmlns:a16="http://schemas.microsoft.com/office/drawing/2014/main" id="{BE9C1F34-38B1-4BDA-CBEE-F73809C899D3}"/>
            </a:ext>
          </a:extLst>
        </p:cNvPr>
        <p:cNvGrpSpPr/>
        <p:nvPr/>
      </p:nvGrpSpPr>
      <p:grpSpPr>
        <a:xfrm>
          <a:off x="0" y="0"/>
          <a:ext cx="0" cy="0"/>
          <a:chOff x="0" y="0"/>
          <a:chExt cx="0" cy="0"/>
        </a:xfrm>
      </p:grpSpPr>
      <p:sp>
        <p:nvSpPr>
          <p:cNvPr id="330" name="Google Shape;330;g35287b0199f_0_1:notes">
            <a:extLst>
              <a:ext uri="{FF2B5EF4-FFF2-40B4-BE49-F238E27FC236}">
                <a16:creationId xmlns:a16="http://schemas.microsoft.com/office/drawing/2014/main" id="{F365BE60-BB85-B128-3B67-E48CB868C953}"/>
              </a:ext>
            </a:extLst>
          </p:cNvPr>
          <p:cNvSpPr txBox="1">
            <a:spLocks noGrp="1"/>
          </p:cNvSpPr>
          <p:nvPr>
            <p:ph type="body" idx="1"/>
          </p:nvPr>
        </p:nvSpPr>
        <p:spPr>
          <a:xfrm>
            <a:off x="702310" y="4480004"/>
            <a:ext cx="5618400" cy="3665400"/>
          </a:xfrm>
          <a:prstGeom prst="rect">
            <a:avLst/>
          </a:prstGeom>
          <a:noFill/>
          <a:ln>
            <a:noFill/>
          </a:ln>
        </p:spPr>
        <p:txBody>
          <a:bodyPr spcFirstLastPara="1" wrap="square" lIns="93300" tIns="46625" rIns="93300" bIns="46625" anchor="t" anchorCtr="0">
            <a:noAutofit/>
          </a:bodyPr>
          <a:lstStyle/>
          <a:p>
            <a:pPr marL="0" lvl="0" indent="0" algn="l" rtl="0">
              <a:lnSpc>
                <a:spcPct val="115000"/>
              </a:lnSpc>
              <a:spcBef>
                <a:spcPts val="0"/>
              </a:spcBef>
              <a:spcAft>
                <a:spcPts val="0"/>
              </a:spcAft>
              <a:buSzPts val="1100"/>
              <a:buNone/>
            </a:pPr>
            <a:r>
              <a:rPr lang="en-US" sz="1100" b="1" dirty="0">
                <a:latin typeface="Arial"/>
                <a:ea typeface="Arial"/>
                <a:cs typeface="Arial"/>
                <a:sym typeface="Arial"/>
              </a:rPr>
              <a:t>Facilitator Narration: </a:t>
            </a:r>
            <a:r>
              <a:rPr lang="en-US" dirty="0"/>
              <a:t>As a pre-work activity for this session, we watched a video by Professor Daniel Willingham, </a:t>
            </a:r>
            <a:r>
              <a:rPr lang="en-US" i="1" dirty="0"/>
              <a:t>Teaching Content is Teaching Reading</a:t>
            </a:r>
            <a:r>
              <a:rPr lang="en-US" dirty="0"/>
              <a:t>. To get started with today’s session, we are going to discuss the video but first let’s think about what the terms content knowledge, prior knowledge, and background knowledge mean in relation to one another in the context of reading comprehension. </a:t>
            </a:r>
            <a:endParaRPr dirty="0"/>
          </a:p>
          <a:p>
            <a:pPr marL="0" lvl="0" indent="0" algn="l" rtl="0">
              <a:lnSpc>
                <a:spcPct val="115000"/>
              </a:lnSpc>
              <a:spcBef>
                <a:spcPts val="0"/>
              </a:spcBef>
              <a:spcAft>
                <a:spcPts val="0"/>
              </a:spcAft>
              <a:buSzPts val="1100"/>
              <a:buNone/>
            </a:pPr>
            <a:endParaRPr dirty="0"/>
          </a:p>
          <a:p>
            <a:pPr marL="457200" lvl="0" indent="-317500" algn="l" rtl="0">
              <a:lnSpc>
                <a:spcPct val="115000"/>
              </a:lnSpc>
              <a:spcBef>
                <a:spcPts val="0"/>
              </a:spcBef>
              <a:spcAft>
                <a:spcPts val="0"/>
              </a:spcAft>
              <a:buSzPts val="1400"/>
              <a:buChar char="●"/>
            </a:pPr>
            <a:r>
              <a:rPr lang="en-US" dirty="0">
                <a:highlight>
                  <a:srgbClr val="00FFFF"/>
                </a:highlight>
              </a:rPr>
              <a:t>Content knowledge</a:t>
            </a:r>
            <a:r>
              <a:rPr lang="en-US" dirty="0"/>
              <a:t> is the specific and structured body of information, facts, concepts, and principles that are associated with a particular subject or academic discipline. It represents the "what" of learning—what learners are expected to know and master.</a:t>
            </a:r>
            <a:endParaRPr dirty="0"/>
          </a:p>
          <a:p>
            <a:pPr marL="457200" lvl="0" indent="-317500" algn="l" rtl="0">
              <a:lnSpc>
                <a:spcPct val="115000"/>
              </a:lnSpc>
              <a:spcBef>
                <a:spcPts val="0"/>
              </a:spcBef>
              <a:spcAft>
                <a:spcPts val="0"/>
              </a:spcAft>
              <a:buSzPts val="1400"/>
              <a:buChar char="●"/>
            </a:pPr>
            <a:r>
              <a:rPr lang="en-US" dirty="0">
                <a:highlight>
                  <a:srgbClr val="00FFFF"/>
                </a:highlight>
              </a:rPr>
              <a:t>Prior knowledge</a:t>
            </a:r>
            <a:r>
              <a:rPr lang="en-US" dirty="0"/>
              <a:t> refers to the information, skills, experiences, and understandings that a learner brings to a new learning situation. It encompasses any pre-existing mental frameworks or conceptual understandings—whether accurate or flawed—that a learner activates when encountering new content.</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US" dirty="0"/>
              <a:t>With these definitions in mind, let’s imagine </a:t>
            </a:r>
            <a:r>
              <a:rPr lang="en-US" b="1" dirty="0">
                <a:highlight>
                  <a:srgbClr val="00FFFF"/>
                </a:highlight>
              </a:rPr>
              <a:t>background knowledge</a:t>
            </a:r>
            <a:r>
              <a:rPr lang="en-US" dirty="0"/>
              <a:t> functioning as the overarching framework that supports meaning-making of a particular, specific text. When we talk about background knowledge in relation to reading comprehension, we must account for our students’ pre-existing prior knowledge and acknowledge the discipline-specific content knowledge that is needed for a reader to fully understand the specific text.</a:t>
            </a:r>
            <a:endParaRPr dirty="0"/>
          </a:p>
          <a:p>
            <a:pPr marL="0" lvl="0" indent="0" algn="l" rtl="0">
              <a:spcBef>
                <a:spcPts val="0"/>
              </a:spcBef>
              <a:spcAft>
                <a:spcPts val="0"/>
              </a:spcAft>
              <a:buClr>
                <a:schemeClr val="dk1"/>
              </a:buClr>
              <a:buSzPts val="1400"/>
              <a:buFont typeface="Arial"/>
              <a:buNone/>
            </a:pPr>
            <a:endParaRPr dirty="0"/>
          </a:p>
          <a:p>
            <a:pPr marL="0" lvl="0" indent="0" algn="l" rtl="0">
              <a:lnSpc>
                <a:spcPct val="115000"/>
              </a:lnSpc>
              <a:spcBef>
                <a:spcPts val="0"/>
              </a:spcBef>
              <a:spcAft>
                <a:spcPts val="0"/>
              </a:spcAft>
              <a:buSzPts val="1400"/>
              <a:buNone/>
            </a:pPr>
            <a:r>
              <a:rPr lang="en-US" b="1" dirty="0"/>
              <a:t>Activity (10-15 min): </a:t>
            </a:r>
            <a:r>
              <a:rPr lang="en-US" dirty="0"/>
              <a:t>Now that we’ve clarified the definitions of content knowledge, prior knowledge, and background knowledge, let’s take a few minutes to reflect on the video content together. Turn and Talk with a partner and discuss the following prompts. After your discussion, we’ll come back together and share a few insights with the whole group.</a:t>
            </a:r>
            <a:br>
              <a:rPr lang="en-US" dirty="0"/>
            </a:br>
            <a:endParaRPr dirty="0"/>
          </a:p>
          <a:p>
            <a:pPr marL="457200" lvl="0" indent="-317500" algn="l" rtl="0">
              <a:lnSpc>
                <a:spcPct val="115000"/>
              </a:lnSpc>
              <a:spcBef>
                <a:spcPts val="0"/>
              </a:spcBef>
              <a:spcAft>
                <a:spcPts val="0"/>
              </a:spcAft>
              <a:buSzPts val="1400"/>
              <a:buChar char="●"/>
            </a:pPr>
            <a:r>
              <a:rPr lang="en-US" dirty="0"/>
              <a:t>How do you see the relationship between content knowledge, prior knowledge, and background knowledge playing out in your classroom during reading instruction?</a:t>
            </a:r>
            <a:endParaRPr dirty="0"/>
          </a:p>
          <a:p>
            <a:pPr marL="457200" lvl="0" indent="-317500" algn="l" rtl="0">
              <a:lnSpc>
                <a:spcPct val="115000"/>
              </a:lnSpc>
              <a:spcBef>
                <a:spcPts val="0"/>
              </a:spcBef>
              <a:spcAft>
                <a:spcPts val="0"/>
              </a:spcAft>
              <a:buSzPts val="1400"/>
              <a:buChar char="●"/>
            </a:pPr>
            <a:r>
              <a:rPr lang="en-US" dirty="0"/>
              <a:t>Can you think of a moment when a student struggled with comprehension not because they lacked strategy, but because they lacked key knowledge?</a:t>
            </a:r>
            <a:endParaRPr dirty="0"/>
          </a:p>
          <a:p>
            <a:pPr marL="0" lvl="0" indent="0" algn="l" rtl="0">
              <a:lnSpc>
                <a:spcPct val="115000"/>
              </a:lnSpc>
              <a:spcBef>
                <a:spcPts val="0"/>
              </a:spcBef>
              <a:spcAft>
                <a:spcPts val="0"/>
              </a:spcAft>
              <a:buSzPts val="1100"/>
              <a:buNone/>
            </a:pPr>
            <a:endParaRPr sz="1100" dirty="0">
              <a:latin typeface="Arial"/>
              <a:ea typeface="Arial"/>
              <a:cs typeface="Arial"/>
              <a:sym typeface="Arial"/>
            </a:endParaRPr>
          </a:p>
          <a:p>
            <a:pPr marL="0" lvl="0" indent="0" algn="l" rtl="0">
              <a:lnSpc>
                <a:spcPct val="115000"/>
              </a:lnSpc>
              <a:spcBef>
                <a:spcPts val="0"/>
              </a:spcBef>
              <a:spcAft>
                <a:spcPts val="0"/>
              </a:spcAft>
              <a:buSzPts val="1100"/>
              <a:buNone/>
            </a:pPr>
            <a:r>
              <a:rPr lang="en-US" sz="1100" b="1" i="1" dirty="0">
                <a:latin typeface="Arial"/>
                <a:ea typeface="Arial"/>
                <a:cs typeface="Arial"/>
                <a:sym typeface="Arial"/>
              </a:rPr>
              <a:t>Note to Facilitator</a:t>
            </a:r>
            <a:r>
              <a:rPr lang="en-US" sz="1100" b="1" dirty="0">
                <a:latin typeface="Arial"/>
                <a:ea typeface="Arial"/>
                <a:cs typeface="Arial"/>
                <a:sym typeface="Arial"/>
              </a:rPr>
              <a:t>:</a:t>
            </a:r>
            <a:r>
              <a:rPr lang="en-US" sz="1100" dirty="0">
                <a:latin typeface="Arial"/>
                <a:ea typeface="Arial"/>
                <a:cs typeface="Arial"/>
                <a:sym typeface="Arial"/>
              </a:rPr>
              <a:t> You might also consider watching the video </a:t>
            </a:r>
            <a:r>
              <a:rPr lang="en-US" sz="1100"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Teaching Content is Teaching Reading</a:t>
            </a:r>
            <a:r>
              <a:rPr lang="en-US" sz="1100" dirty="0">
                <a:latin typeface="Arial"/>
                <a:ea typeface="Arial"/>
                <a:cs typeface="Arial"/>
                <a:sym typeface="Arial"/>
              </a:rPr>
              <a:t> together before launching into the topic for this session.</a:t>
            </a:r>
            <a:endParaRPr sz="1100" dirty="0">
              <a:latin typeface="Arial"/>
              <a:ea typeface="Arial"/>
              <a:cs typeface="Arial"/>
              <a:sym typeface="Arial"/>
            </a:endParaRPr>
          </a:p>
        </p:txBody>
      </p:sp>
      <p:sp>
        <p:nvSpPr>
          <p:cNvPr id="331" name="Google Shape;331;g35287b0199f_0_1:notes">
            <a:extLst>
              <a:ext uri="{FF2B5EF4-FFF2-40B4-BE49-F238E27FC236}">
                <a16:creationId xmlns:a16="http://schemas.microsoft.com/office/drawing/2014/main" id="{CB2A1C0B-8C2C-7FCD-6C9D-0CC4E8687760}"/>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4932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C4BA806D-7F32-E2C3-813D-163CBC022383}"/>
            </a:ext>
          </a:extLst>
        </p:cNvPr>
        <p:cNvGrpSpPr/>
        <p:nvPr/>
      </p:nvGrpSpPr>
      <p:grpSpPr>
        <a:xfrm>
          <a:off x="0" y="0"/>
          <a:ext cx="0" cy="0"/>
          <a:chOff x="0" y="0"/>
          <a:chExt cx="0" cy="0"/>
        </a:xfrm>
      </p:grpSpPr>
      <p:sp>
        <p:nvSpPr>
          <p:cNvPr id="347" name="Google Shape;347;g35287b0199f_0_34:notes">
            <a:extLst>
              <a:ext uri="{FF2B5EF4-FFF2-40B4-BE49-F238E27FC236}">
                <a16:creationId xmlns:a16="http://schemas.microsoft.com/office/drawing/2014/main" id="{C0D20468-95AA-A433-36C8-E635041692C1}"/>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5287b0199f_0_34:notes">
            <a:extLst>
              <a:ext uri="{FF2B5EF4-FFF2-40B4-BE49-F238E27FC236}">
                <a16:creationId xmlns:a16="http://schemas.microsoft.com/office/drawing/2014/main" id="{4897D68B-D055-CC92-BA23-A3815EEF6073}"/>
              </a:ext>
            </a:extLst>
          </p:cNvPr>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Facilitator Narration: </a:t>
            </a:r>
            <a:r>
              <a:rPr lang="en-US"/>
              <a:t>Given the direct effect that background knowledge has on comprehension, let’s focus on the teacher’s role. Expert practitioner Nancy Hennessy has conceptualized The ABCs of Background Knowledge, a framework we can use to plan intentional instruction that Activates and Assesses, Builds, and Connects to the Background Knowledge student need for a text we are teaching in our classroom. Ms. Hennessy suggests we ask ourselves some important questions when planning instruction. Can I get some volunteers to read these suggested questions?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a:t>Volunteer(s) Read: </a:t>
            </a:r>
            <a:endParaRPr b="1"/>
          </a:p>
          <a:p>
            <a:pPr marL="457200" lvl="0" indent="-317500" algn="l" rtl="0">
              <a:lnSpc>
                <a:spcPct val="115000"/>
              </a:lnSpc>
              <a:spcBef>
                <a:spcPts val="0"/>
              </a:spcBef>
              <a:spcAft>
                <a:spcPts val="0"/>
              </a:spcAft>
              <a:buSzPts val="1400"/>
              <a:buChar char="●"/>
            </a:pPr>
            <a:r>
              <a:rPr lang="en-US"/>
              <a:t>What is necessary for understanding the critical topics and understandings represented in this text?</a:t>
            </a:r>
            <a:endParaRPr/>
          </a:p>
          <a:p>
            <a:pPr marL="457200" lvl="0" indent="-317500" algn="l" rtl="0">
              <a:lnSpc>
                <a:spcPct val="115000"/>
              </a:lnSpc>
              <a:spcBef>
                <a:spcPts val="0"/>
              </a:spcBef>
              <a:spcAft>
                <a:spcPts val="0"/>
              </a:spcAft>
              <a:buSzPts val="1400"/>
              <a:buChar char="●"/>
            </a:pPr>
            <a:r>
              <a:rPr lang="en-US"/>
              <a:t>What did the author assume readers would bring to the text?</a:t>
            </a:r>
            <a:endParaRPr/>
          </a:p>
          <a:p>
            <a:pPr marL="457200" lvl="0" indent="-317500" algn="l" rtl="0">
              <a:lnSpc>
                <a:spcPct val="115000"/>
              </a:lnSpc>
              <a:spcBef>
                <a:spcPts val="0"/>
              </a:spcBef>
              <a:spcAft>
                <a:spcPts val="0"/>
              </a:spcAft>
              <a:buSzPts val="1400"/>
              <a:buChar char="●"/>
            </a:pPr>
            <a:r>
              <a:rPr lang="en-US"/>
              <a:t>What are my  students bringing to the text?</a:t>
            </a:r>
            <a:endParaRPr/>
          </a:p>
          <a:p>
            <a:pPr marL="457200" lvl="0" indent="-317500" algn="l" rtl="0">
              <a:lnSpc>
                <a:spcPct val="115000"/>
              </a:lnSpc>
              <a:spcBef>
                <a:spcPts val="0"/>
              </a:spcBef>
              <a:spcAft>
                <a:spcPts val="0"/>
              </a:spcAft>
              <a:buSzPts val="1400"/>
              <a:buChar char="●"/>
            </a:pPr>
            <a:r>
              <a:rPr lang="en-US"/>
              <a:t>What are the connections students can make to other readings/content?</a:t>
            </a:r>
            <a:endParaRPr/>
          </a:p>
          <a:p>
            <a:pPr marL="457200" lvl="0" indent="-317500" algn="l" rtl="0">
              <a:lnSpc>
                <a:spcPct val="115000"/>
              </a:lnSpc>
              <a:spcBef>
                <a:spcPts val="0"/>
              </a:spcBef>
              <a:spcAft>
                <a:spcPts val="0"/>
              </a:spcAft>
              <a:buSzPts val="1400"/>
              <a:buChar char="●"/>
            </a:pPr>
            <a:r>
              <a:rPr lang="en-US"/>
              <a:t>How will I activate or gain access to my students’ knowledge?</a:t>
            </a:r>
            <a:endParaRPr/>
          </a:p>
          <a:p>
            <a:pPr marL="457200" lvl="0" indent="-317500" algn="l" rtl="0">
              <a:lnSpc>
                <a:spcPct val="115000"/>
              </a:lnSpc>
              <a:spcBef>
                <a:spcPts val="0"/>
              </a:spcBef>
              <a:spcAft>
                <a:spcPts val="0"/>
              </a:spcAft>
              <a:buSzPts val="1400"/>
              <a:buChar char="●"/>
            </a:pPr>
            <a:r>
              <a:rPr lang="en-US"/>
              <a:t>Given what my students know, what else might my students need to know?</a:t>
            </a:r>
            <a:endParaRPr/>
          </a:p>
          <a:p>
            <a:pPr marL="457200" lvl="0" indent="-317500" algn="l" rtl="0">
              <a:lnSpc>
                <a:spcPct val="115000"/>
              </a:lnSpc>
              <a:spcBef>
                <a:spcPts val="0"/>
              </a:spcBef>
              <a:spcAft>
                <a:spcPts val="0"/>
              </a:spcAft>
              <a:buSzPts val="1400"/>
              <a:buChar char="●"/>
            </a:pPr>
            <a:r>
              <a:rPr lang="en-US"/>
              <a:t>How will I facilitate the building of necessary knowledge?</a:t>
            </a:r>
            <a:endParaRPr/>
          </a:p>
          <a:p>
            <a:pPr marL="457200" lvl="0" indent="-317500" algn="l" rtl="0">
              <a:lnSpc>
                <a:spcPct val="115000"/>
              </a:lnSpc>
              <a:spcBef>
                <a:spcPts val="0"/>
              </a:spcBef>
              <a:spcAft>
                <a:spcPts val="0"/>
              </a:spcAft>
              <a:buSzPts val="1400"/>
              <a:buChar char="●"/>
            </a:pPr>
            <a:r>
              <a:rPr lang="en-US"/>
              <a:t>How will I prompt students’ integration or connection of relevant background knowledge with the text?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n-US" b="1"/>
              <a:t>Question: </a:t>
            </a:r>
            <a:r>
              <a:rPr lang="en-US"/>
              <a:t>Reflect on this ABC framework and the guiding questions we just read aloud. How do you currently approach activating, building, and connecting background knowledge in your reading instruction? Which part of the ABCs feels most familiar or natural to you, and which part might require more intentional planning in your practice?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i="1"/>
              <a:t>Facilitator Note</a:t>
            </a:r>
            <a:r>
              <a:rPr lang="en-US" b="1"/>
              <a:t>:</a:t>
            </a:r>
            <a:r>
              <a:rPr lang="en-US"/>
              <a:t> The ABCs of Background Knowledge framework and activity suggestions introduced here come from Nancy Hennessy’s book, </a:t>
            </a:r>
            <a:r>
              <a:rPr lang="en-US" i="1"/>
              <a:t>The Reading Comprehension Blueprint: Helping Students Make Meaning from Text. </a:t>
            </a:r>
            <a:endParaRPr/>
          </a:p>
          <a:p>
            <a:pPr marL="0" lvl="0" indent="0" algn="l" rtl="0">
              <a:lnSpc>
                <a:spcPct val="115000"/>
              </a:lnSpc>
              <a:spcBef>
                <a:spcPts val="0"/>
              </a:spcBef>
              <a:spcAft>
                <a:spcPts val="0"/>
              </a:spcAft>
              <a:buNone/>
            </a:pPr>
            <a:endParaRPr/>
          </a:p>
        </p:txBody>
      </p:sp>
      <p:sp>
        <p:nvSpPr>
          <p:cNvPr id="349" name="Google Shape;349;g35287b0199f_0_34:notes">
            <a:extLst>
              <a:ext uri="{FF2B5EF4-FFF2-40B4-BE49-F238E27FC236}">
                <a16:creationId xmlns:a16="http://schemas.microsoft.com/office/drawing/2014/main" id="{47296E82-E293-1E72-90F2-EA23FE9A8007}"/>
              </a:ext>
            </a:extLst>
          </p:cNvPr>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411526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a:extLst>
            <a:ext uri="{FF2B5EF4-FFF2-40B4-BE49-F238E27FC236}">
              <a16:creationId xmlns:a16="http://schemas.microsoft.com/office/drawing/2014/main" id="{7D54173C-01D8-76B8-138A-135EA5A6EC24}"/>
            </a:ext>
          </a:extLst>
        </p:cNvPr>
        <p:cNvGrpSpPr/>
        <p:nvPr/>
      </p:nvGrpSpPr>
      <p:grpSpPr>
        <a:xfrm>
          <a:off x="0" y="0"/>
          <a:ext cx="0" cy="0"/>
          <a:chOff x="0" y="0"/>
          <a:chExt cx="0" cy="0"/>
        </a:xfrm>
      </p:grpSpPr>
      <p:sp>
        <p:nvSpPr>
          <p:cNvPr id="356" name="Google Shape;356;g35287b0199f_0_51:notes">
            <a:extLst>
              <a:ext uri="{FF2B5EF4-FFF2-40B4-BE49-F238E27FC236}">
                <a16:creationId xmlns:a16="http://schemas.microsoft.com/office/drawing/2014/main" id="{F4042556-BE57-2344-BAB8-01A33BEC9515}"/>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5287b0199f_0_51:notes">
            <a:extLst>
              <a:ext uri="{FF2B5EF4-FFF2-40B4-BE49-F238E27FC236}">
                <a16:creationId xmlns:a16="http://schemas.microsoft.com/office/drawing/2014/main" id="{FC1DED49-23F0-9D8B-7AD6-D32A6075335A}"/>
              </a:ext>
            </a:extLst>
          </p:cNvPr>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Facilitator Narration: </a:t>
            </a:r>
            <a:r>
              <a:rPr lang="en-US"/>
              <a:t>Now let’s explore some instructional activities aligned with each component of the ABCs of Background Knowledge framework. To Activate and Assess Students’ Background Knowledge:</a:t>
            </a:r>
            <a:endParaRPr/>
          </a:p>
          <a:p>
            <a:pPr marL="457200" lvl="0" indent="-317500" algn="l" rtl="0">
              <a:spcBef>
                <a:spcPts val="0"/>
              </a:spcBef>
              <a:spcAft>
                <a:spcPts val="0"/>
              </a:spcAft>
              <a:buSzPts val="1400"/>
              <a:buChar char="●"/>
            </a:pPr>
            <a:r>
              <a:rPr lang="en-US" b="1">
                <a:highlight>
                  <a:srgbClr val="00FFFF"/>
                </a:highlight>
              </a:rPr>
              <a:t>Anticipation Guides</a:t>
            </a:r>
            <a:r>
              <a:rPr lang="en-US"/>
              <a:t> can be used before reading to spark interest and activate prior knowledge. Students respond to a series of statements related to key ideas in the text—agreeing or disagreeing based on what they already know. These guides help surface students’ preconceptions and set a purpose for reading.</a:t>
            </a:r>
            <a:endParaRPr/>
          </a:p>
          <a:p>
            <a:pPr marL="457200" lvl="0" indent="-317500" algn="l" rtl="0">
              <a:spcBef>
                <a:spcPts val="0"/>
              </a:spcBef>
              <a:spcAft>
                <a:spcPts val="0"/>
              </a:spcAft>
              <a:buSzPts val="1400"/>
              <a:buChar char="●"/>
            </a:pPr>
            <a:r>
              <a:rPr lang="en-US"/>
              <a:t>Open-ended </a:t>
            </a:r>
            <a:r>
              <a:rPr lang="en-US" b="1">
                <a:highlight>
                  <a:srgbClr val="00FFFF"/>
                </a:highlight>
              </a:rPr>
              <a:t>Questions and Prompts</a:t>
            </a:r>
            <a:r>
              <a:rPr lang="en-US"/>
              <a:t> can be posed that tap into relevant background knowledge before or during reading. These can help students make connections between what they already know and the new content in the text.</a:t>
            </a:r>
            <a:endParaRPr/>
          </a:p>
          <a:p>
            <a:pPr marL="457200" lvl="0" indent="-317500" algn="l" rtl="0">
              <a:spcBef>
                <a:spcPts val="0"/>
              </a:spcBef>
              <a:spcAft>
                <a:spcPts val="0"/>
              </a:spcAft>
              <a:buSzPts val="1400"/>
              <a:buChar char="●"/>
            </a:pPr>
            <a:r>
              <a:rPr lang="en-US"/>
              <a:t>Visual Organizers such as </a:t>
            </a:r>
            <a:r>
              <a:rPr lang="en-US" b="1">
                <a:highlight>
                  <a:srgbClr val="00FFFF"/>
                </a:highlight>
              </a:rPr>
              <a:t>concept maps, webs, or KWL charts</a:t>
            </a:r>
            <a:r>
              <a:rPr lang="en-US"/>
              <a:t> can support students in organizing their existing knowledge, identifying gaps, and connecting ideas as they engage with a text.</a:t>
            </a:r>
            <a:endParaRPr/>
          </a:p>
          <a:p>
            <a:pPr marL="457200" lvl="0" indent="-317500" algn="l" rtl="0">
              <a:spcBef>
                <a:spcPts val="0"/>
              </a:spcBef>
              <a:spcAft>
                <a:spcPts val="0"/>
              </a:spcAft>
              <a:buSzPts val="1400"/>
              <a:buChar char="●"/>
            </a:pPr>
            <a:r>
              <a:rPr lang="en-US"/>
              <a:t>And </a:t>
            </a:r>
            <a:r>
              <a:rPr lang="en-US" b="1">
                <a:highlight>
                  <a:srgbClr val="00FFFF"/>
                </a:highlight>
              </a:rPr>
              <a:t>visual Images</a:t>
            </a:r>
            <a:r>
              <a:rPr lang="en-US"/>
              <a:t>, such as photographs, illustrations, artwork, and other images—from picture books, media, or online sources—can be powerful tools to activate background knowledge. Pair them with guiding questions to prompt observation, discussion, and connections to the text’s content.</a:t>
            </a:r>
            <a:endParaRPr/>
          </a:p>
          <a:p>
            <a:pPr marL="0" lvl="0" indent="0" algn="l" rtl="0">
              <a:spcBef>
                <a:spcPts val="0"/>
              </a:spcBef>
              <a:spcAft>
                <a:spcPts val="0"/>
              </a:spcAft>
              <a:buNone/>
            </a:pPr>
            <a:endParaRPr/>
          </a:p>
          <a:p>
            <a:pPr marL="0" lvl="0" indent="0" algn="l" rtl="0">
              <a:spcBef>
                <a:spcPts val="0"/>
              </a:spcBef>
              <a:spcAft>
                <a:spcPts val="0"/>
              </a:spcAft>
              <a:buNone/>
            </a:pPr>
            <a:r>
              <a:rPr lang="en-US" b="1"/>
              <a:t>Questions:</a:t>
            </a:r>
            <a:br>
              <a:rPr lang="en-US" b="1"/>
            </a:br>
            <a:r>
              <a:rPr lang="en-US"/>
              <a:t>Which of these strategies for activating and assessing background knowledge have you used before?</a:t>
            </a:r>
            <a:br>
              <a:rPr lang="en-US"/>
            </a:br>
            <a:r>
              <a:rPr lang="en-US"/>
              <a:t>What worked well, and what challenges did you encounter?</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b="1"/>
              <a:t>Optional Follow-up Prompts for Deeper Conversation:</a:t>
            </a:r>
            <a:endParaRPr b="1"/>
          </a:p>
          <a:p>
            <a:pPr marL="0" lvl="0" indent="0" algn="l" rtl="0">
              <a:lnSpc>
                <a:spcPct val="115000"/>
              </a:lnSpc>
              <a:spcBef>
                <a:spcPts val="0"/>
              </a:spcBef>
              <a:spcAft>
                <a:spcPts val="0"/>
              </a:spcAft>
              <a:buClr>
                <a:schemeClr val="dk1"/>
              </a:buClr>
              <a:buSzPts val="1100"/>
              <a:buFont typeface="Arial"/>
              <a:buNone/>
            </a:pPr>
            <a:r>
              <a:rPr lang="en-US"/>
              <a:t>Are there particular texts or topics where these strategies have been especially helpful?</a:t>
            </a:r>
            <a:endParaRPr/>
          </a:p>
          <a:p>
            <a:pPr marL="0" lvl="0" indent="0" algn="l" rtl="0">
              <a:lnSpc>
                <a:spcPct val="115000"/>
              </a:lnSpc>
              <a:spcBef>
                <a:spcPts val="0"/>
              </a:spcBef>
              <a:spcAft>
                <a:spcPts val="0"/>
              </a:spcAft>
              <a:buClr>
                <a:schemeClr val="dk1"/>
              </a:buClr>
              <a:buSzPts val="1100"/>
              <a:buFont typeface="Arial"/>
              <a:buNone/>
            </a:pPr>
            <a:r>
              <a:rPr lang="en-US"/>
              <a:t>How do your students respond to these approaches?</a:t>
            </a:r>
            <a:endParaRPr/>
          </a:p>
          <a:p>
            <a:pPr marL="0" lvl="0" indent="0" algn="l" rtl="0">
              <a:lnSpc>
                <a:spcPct val="115000"/>
              </a:lnSpc>
              <a:spcBef>
                <a:spcPts val="0"/>
              </a:spcBef>
              <a:spcAft>
                <a:spcPts val="0"/>
              </a:spcAft>
              <a:buClr>
                <a:schemeClr val="dk1"/>
              </a:buClr>
              <a:buSzPts val="1100"/>
              <a:buFont typeface="Arial"/>
              <a:buNone/>
            </a:pPr>
            <a:r>
              <a:rPr lang="en-US"/>
              <a:t>Is there a strategy you’ve heard today that you haven’t used yet but would like to try? What might that look like in your context?</a:t>
            </a:r>
            <a:endParaRPr/>
          </a:p>
          <a:p>
            <a:pPr marL="0" lvl="0" indent="0" algn="l" rtl="0">
              <a:spcBef>
                <a:spcPts val="0"/>
              </a:spcBef>
              <a:spcAft>
                <a:spcPts val="0"/>
              </a:spcAft>
              <a:buNone/>
            </a:pPr>
            <a:endParaRPr/>
          </a:p>
        </p:txBody>
      </p:sp>
      <p:sp>
        <p:nvSpPr>
          <p:cNvPr id="358" name="Google Shape;358;g35287b0199f_0_51:notes">
            <a:extLst>
              <a:ext uri="{FF2B5EF4-FFF2-40B4-BE49-F238E27FC236}">
                <a16:creationId xmlns:a16="http://schemas.microsoft.com/office/drawing/2014/main" id="{86675FFF-8ABD-9402-6F30-1EB471FD2B0C}"/>
              </a:ext>
            </a:extLst>
          </p:cNvPr>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85820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a:extLst>
            <a:ext uri="{FF2B5EF4-FFF2-40B4-BE49-F238E27FC236}">
              <a16:creationId xmlns:a16="http://schemas.microsoft.com/office/drawing/2014/main" id="{4D286284-2D70-9DD3-4BCD-AE895F07CBF4}"/>
            </a:ext>
          </a:extLst>
        </p:cNvPr>
        <p:cNvGrpSpPr/>
        <p:nvPr/>
      </p:nvGrpSpPr>
      <p:grpSpPr>
        <a:xfrm>
          <a:off x="0" y="0"/>
          <a:ext cx="0" cy="0"/>
          <a:chOff x="0" y="0"/>
          <a:chExt cx="0" cy="0"/>
        </a:xfrm>
      </p:grpSpPr>
      <p:sp>
        <p:nvSpPr>
          <p:cNvPr id="373" name="Google Shape;373;g35287b0199f_0_87:notes">
            <a:extLst>
              <a:ext uri="{FF2B5EF4-FFF2-40B4-BE49-F238E27FC236}">
                <a16:creationId xmlns:a16="http://schemas.microsoft.com/office/drawing/2014/main" id="{0801B2AF-F250-14A2-1B0C-38A7E8354E5A}"/>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5287b0199f_0_87:notes">
            <a:extLst>
              <a:ext uri="{FF2B5EF4-FFF2-40B4-BE49-F238E27FC236}">
                <a16:creationId xmlns:a16="http://schemas.microsoft.com/office/drawing/2014/main" id="{0E38EE37-F486-FF55-9389-8E2DEF1AEBC3}"/>
              </a:ext>
            </a:extLst>
          </p:cNvPr>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Facilitator Narration: </a:t>
            </a:r>
            <a:r>
              <a:rPr lang="en-US"/>
              <a:t>Let’s now turn to strategies that help build the background knowledge students need to engage deeply with a text:</a:t>
            </a:r>
            <a:endParaRPr/>
          </a:p>
          <a:p>
            <a:pPr marL="457200" lvl="0" indent="-317500" algn="l" rtl="0">
              <a:lnSpc>
                <a:spcPct val="115000"/>
              </a:lnSpc>
              <a:spcBef>
                <a:spcPts val="0"/>
              </a:spcBef>
              <a:spcAft>
                <a:spcPts val="0"/>
              </a:spcAft>
              <a:buClr>
                <a:schemeClr val="dk1"/>
              </a:buClr>
              <a:buSzPts val="1400"/>
              <a:buChar char="●"/>
            </a:pPr>
            <a:r>
              <a:rPr lang="en-US"/>
              <a:t>Organizing instruction around </a:t>
            </a:r>
            <a:r>
              <a:rPr lang="en-US" b="1">
                <a:highlight>
                  <a:srgbClr val="00FFFF"/>
                </a:highlight>
              </a:rPr>
              <a:t>Multiple Topical or Themed Texts</a:t>
            </a:r>
            <a:r>
              <a:rPr lang="en-US" b="1"/>
              <a:t> </a:t>
            </a:r>
            <a:r>
              <a:rPr lang="en-US"/>
              <a:t>allows students to explore content from different angles. This approach strengthens their understanding of language, vocabulary, and domain-specific concepts across genres and content areas.</a:t>
            </a:r>
            <a:endParaRPr/>
          </a:p>
          <a:p>
            <a:pPr marL="457200" lvl="0" indent="-317500" algn="l" rtl="0">
              <a:lnSpc>
                <a:spcPct val="115000"/>
              </a:lnSpc>
              <a:spcBef>
                <a:spcPts val="0"/>
              </a:spcBef>
              <a:spcAft>
                <a:spcPts val="0"/>
              </a:spcAft>
              <a:buClr>
                <a:schemeClr val="dk1"/>
              </a:buClr>
              <a:buSzPts val="1400"/>
              <a:buChar char="●"/>
            </a:pPr>
            <a:r>
              <a:rPr lang="en-US" b="1">
                <a:highlight>
                  <a:srgbClr val="00FFFF"/>
                </a:highlight>
              </a:rPr>
              <a:t>Virtual or Real-Time experiences</a:t>
            </a:r>
            <a:r>
              <a:rPr lang="en-US" b="1"/>
              <a:t> </a:t>
            </a:r>
            <a:r>
              <a:rPr lang="en-US"/>
              <a:t>such as field trips, virtual museum tours, or guest speakers, bring abstract topics to life. Immersing students in real-world contexts can spark interest and provide concrete references for new learning.</a:t>
            </a:r>
            <a:endParaRPr/>
          </a:p>
          <a:p>
            <a:pPr marL="457200" lvl="0" indent="-317500" algn="l" rtl="0">
              <a:lnSpc>
                <a:spcPct val="115000"/>
              </a:lnSpc>
              <a:spcBef>
                <a:spcPts val="0"/>
              </a:spcBef>
              <a:spcAft>
                <a:spcPts val="0"/>
              </a:spcAft>
              <a:buClr>
                <a:schemeClr val="dk1"/>
              </a:buClr>
              <a:buSzPts val="1400"/>
              <a:buChar char="●"/>
            </a:pPr>
            <a:r>
              <a:rPr lang="en-US"/>
              <a:t>With thoughtful guiding questions, </a:t>
            </a:r>
            <a:r>
              <a:rPr lang="en-US" b="1">
                <a:highlight>
                  <a:srgbClr val="00FFFF"/>
                </a:highlight>
              </a:rPr>
              <a:t>Authentic Artifacts</a:t>
            </a:r>
            <a:r>
              <a:rPr lang="en-US" b="1"/>
              <a:t> </a:t>
            </a:r>
            <a:r>
              <a:rPr lang="en-US"/>
              <a:t>and real-world items like maps, objects, or primary documents can introduce key concepts in tangible ways and prepare students to engage with new information in texts.</a:t>
            </a:r>
            <a:endParaRPr/>
          </a:p>
          <a:p>
            <a:pPr marL="457200" lvl="0" indent="-317500" algn="l" rtl="0">
              <a:lnSpc>
                <a:spcPct val="115000"/>
              </a:lnSpc>
              <a:spcBef>
                <a:spcPts val="0"/>
              </a:spcBef>
              <a:spcAft>
                <a:spcPts val="0"/>
              </a:spcAft>
              <a:buClr>
                <a:schemeClr val="dk1"/>
              </a:buClr>
              <a:buSzPts val="1400"/>
              <a:buChar char="●"/>
            </a:pPr>
            <a:r>
              <a:rPr lang="en-US"/>
              <a:t>Teaching</a:t>
            </a:r>
            <a:r>
              <a:rPr lang="en-US">
                <a:highlight>
                  <a:srgbClr val="00FFFF"/>
                </a:highlight>
              </a:rPr>
              <a:t> </a:t>
            </a:r>
            <a:r>
              <a:rPr lang="en-US" b="1">
                <a:highlight>
                  <a:srgbClr val="00FFFF"/>
                </a:highlight>
              </a:rPr>
              <a:t>Vocabulary Connections</a:t>
            </a:r>
            <a:r>
              <a:rPr lang="en-US" b="1"/>
              <a:t> </a:t>
            </a:r>
            <a:r>
              <a:rPr lang="en-US"/>
              <a:t>before and during reading helps students access and retain new information. Explicit instruction of key terms and the use of context clues to derive meaning of new words while reading builds the linguistic foundation students need to make meaning from text and repair comprehension when it breaks down.</a:t>
            </a:r>
            <a:endParaRPr>
              <a:highlight>
                <a:srgbClr val="00FFFF"/>
              </a:highlight>
            </a:endParaRPr>
          </a:p>
          <a:p>
            <a:pPr marL="0" lvl="0" indent="0" algn="l" rtl="0">
              <a:spcBef>
                <a:spcPts val="0"/>
              </a:spcBef>
              <a:spcAft>
                <a:spcPts val="0"/>
              </a:spcAft>
              <a:buNone/>
            </a:pPr>
            <a:endParaRPr/>
          </a:p>
          <a:p>
            <a:pPr marL="0" lvl="0" indent="0" algn="l" rtl="0">
              <a:spcBef>
                <a:spcPts val="0"/>
              </a:spcBef>
              <a:spcAft>
                <a:spcPts val="0"/>
              </a:spcAft>
              <a:buNone/>
            </a:pPr>
            <a:r>
              <a:rPr lang="en-US" b="1"/>
              <a:t>Questions:</a:t>
            </a:r>
            <a:br>
              <a:rPr lang="en-US" b="1"/>
            </a:br>
            <a:r>
              <a:rPr lang="en-US"/>
              <a:t>Which of these strategies for building background knowledge have you used in your instruction?</a:t>
            </a:r>
            <a:br>
              <a:rPr lang="en-US"/>
            </a:br>
            <a:r>
              <a:rPr lang="en-US"/>
              <a:t>What impact did they have on student engagement or comprehension?</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b="1"/>
              <a:t>Optional Follow-up Prompts for Deeper Conversation:</a:t>
            </a:r>
            <a:endParaRPr b="1"/>
          </a:p>
          <a:p>
            <a:pPr marL="0" lvl="0" indent="0" algn="l" rtl="0">
              <a:lnSpc>
                <a:spcPct val="115000"/>
              </a:lnSpc>
              <a:spcBef>
                <a:spcPts val="0"/>
              </a:spcBef>
              <a:spcAft>
                <a:spcPts val="0"/>
              </a:spcAft>
              <a:buNone/>
            </a:pPr>
            <a:r>
              <a:rPr lang="en-US"/>
              <a:t>Can you recall a time when one of these strategies helped a student make a breakthrough in understanding?</a:t>
            </a:r>
            <a:endParaRPr/>
          </a:p>
          <a:p>
            <a:pPr marL="0" lvl="0" indent="0" algn="l" rtl="0">
              <a:lnSpc>
                <a:spcPct val="115000"/>
              </a:lnSpc>
              <a:spcBef>
                <a:spcPts val="0"/>
              </a:spcBef>
              <a:spcAft>
                <a:spcPts val="0"/>
              </a:spcAft>
              <a:buNone/>
            </a:pPr>
            <a:r>
              <a:rPr lang="en-US"/>
              <a:t>What challenges have you faced when trying to incorporate these approaches?</a:t>
            </a:r>
            <a:endParaRPr/>
          </a:p>
          <a:p>
            <a:pPr marL="0" lvl="0" indent="0" algn="l" rtl="0">
              <a:lnSpc>
                <a:spcPct val="115000"/>
              </a:lnSpc>
              <a:spcBef>
                <a:spcPts val="0"/>
              </a:spcBef>
              <a:spcAft>
                <a:spcPts val="0"/>
              </a:spcAft>
              <a:buNone/>
            </a:pPr>
            <a:r>
              <a:rPr lang="en-US"/>
              <a:t>Which of these strategies would you like to try or expand on in your current instruction, and why?</a:t>
            </a:r>
            <a:endParaRPr/>
          </a:p>
          <a:p>
            <a:pPr marL="0" lvl="0" indent="0" algn="l" rtl="0">
              <a:lnSpc>
                <a:spcPct val="115000"/>
              </a:lnSpc>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b="1"/>
              <a:t>Resource to Explore: </a:t>
            </a:r>
            <a:r>
              <a:rPr lang="en-US"/>
              <a:t>Achieve The Core by Student Achievement Partners - </a:t>
            </a:r>
            <a:r>
              <a:rPr lang="en-US" u="sng">
                <a:solidFill>
                  <a:srgbClr val="1155CC"/>
                </a:solidFill>
                <a:hlinkClick r:id="rId3">
                  <a:extLst>
                    <a:ext uri="{A12FA001-AC4F-418D-AE19-62706E023703}">
                      <ahyp:hlinkClr xmlns:ahyp="http://schemas.microsoft.com/office/drawing/2018/hyperlinkcolor" val="tx"/>
                    </a:ext>
                  </a:extLst>
                </a:hlinkClick>
              </a:rPr>
              <a:t>Text Set Project: Building Knowledge and Vocabulary</a:t>
            </a:r>
            <a:endParaRPr sz="1500"/>
          </a:p>
        </p:txBody>
      </p:sp>
      <p:sp>
        <p:nvSpPr>
          <p:cNvPr id="375" name="Google Shape;375;g35287b0199f_0_87:notes">
            <a:extLst>
              <a:ext uri="{FF2B5EF4-FFF2-40B4-BE49-F238E27FC236}">
                <a16:creationId xmlns:a16="http://schemas.microsoft.com/office/drawing/2014/main" id="{7753598F-C526-AEA5-BD88-9386D520A057}"/>
              </a:ext>
            </a:extLst>
          </p:cNvPr>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753695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a:extLst>
            <a:ext uri="{FF2B5EF4-FFF2-40B4-BE49-F238E27FC236}">
              <a16:creationId xmlns:a16="http://schemas.microsoft.com/office/drawing/2014/main" id="{A2B2E877-8B84-AB00-E2E8-C5A999174B3A}"/>
            </a:ext>
          </a:extLst>
        </p:cNvPr>
        <p:cNvGrpSpPr/>
        <p:nvPr/>
      </p:nvGrpSpPr>
      <p:grpSpPr>
        <a:xfrm>
          <a:off x="0" y="0"/>
          <a:ext cx="0" cy="0"/>
          <a:chOff x="0" y="0"/>
          <a:chExt cx="0" cy="0"/>
        </a:xfrm>
      </p:grpSpPr>
      <p:sp>
        <p:nvSpPr>
          <p:cNvPr id="391" name="Google Shape;391;g34fa6aeccde_0_2:notes">
            <a:extLst>
              <a:ext uri="{FF2B5EF4-FFF2-40B4-BE49-F238E27FC236}">
                <a16:creationId xmlns:a16="http://schemas.microsoft.com/office/drawing/2014/main" id="{C60616A2-C82A-44C7-FFEF-012A5BA6A7E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4fa6aeccde_0_2:notes">
            <a:extLst>
              <a:ext uri="{FF2B5EF4-FFF2-40B4-BE49-F238E27FC236}">
                <a16:creationId xmlns:a16="http://schemas.microsoft.com/office/drawing/2014/main" id="{FD7CFEE3-2E47-5624-71DE-51BEE05D0CAA}"/>
              </a:ext>
            </a:extLst>
          </p:cNvPr>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None/>
            </a:pPr>
            <a:r>
              <a:rPr lang="en-US" sz="1100" b="1">
                <a:latin typeface="Arial"/>
                <a:ea typeface="Arial"/>
                <a:cs typeface="Arial"/>
                <a:sym typeface="Arial"/>
              </a:rPr>
              <a:t>Facilitator Narration: </a:t>
            </a:r>
            <a:r>
              <a:rPr lang="en-US"/>
              <a:t>Activating, assessing, and often building background knowledge are essential steps that pave the way for students to make meaningful connections with a text. Skilled readers consistently draw upon and integrate their knowledge before, during, and after reading. This ability is deeply supported by intentional instruction that ensures students have access to the knowledge they need in order to understand and engage with what they read. After reading, students can:</a:t>
            </a:r>
            <a:endParaRPr/>
          </a:p>
          <a:p>
            <a:pPr marL="0" lvl="0" indent="0" algn="l" rtl="0">
              <a:lnSpc>
                <a:spcPct val="115000"/>
              </a:lnSpc>
              <a:spcBef>
                <a:spcPts val="0"/>
              </a:spcBef>
              <a:spcAft>
                <a:spcPts val="0"/>
              </a:spcAft>
              <a:buClr>
                <a:schemeClr val="dk1"/>
              </a:buClr>
              <a:buSzPts val="1100"/>
              <a:buFont typeface="Arial"/>
              <a:buNone/>
            </a:pPr>
            <a:endParaRPr/>
          </a:p>
          <a:p>
            <a:pPr marL="457200" lvl="0" indent="-317500" algn="l" rtl="0">
              <a:lnSpc>
                <a:spcPct val="115000"/>
              </a:lnSpc>
              <a:spcBef>
                <a:spcPts val="0"/>
              </a:spcBef>
              <a:spcAft>
                <a:spcPts val="0"/>
              </a:spcAft>
              <a:buSzPts val="1400"/>
              <a:buChar char="●"/>
            </a:pPr>
            <a:r>
              <a:rPr lang="en-US"/>
              <a:t>Revisit their </a:t>
            </a:r>
            <a:r>
              <a:rPr lang="en-US" b="1">
                <a:highlight>
                  <a:srgbClr val="00FFFF"/>
                </a:highlight>
              </a:rPr>
              <a:t>anticipation guides</a:t>
            </a:r>
            <a:r>
              <a:rPr lang="en-US"/>
              <a:t> to revise or expand on their initial responses in light of new information.</a:t>
            </a:r>
            <a:endParaRPr/>
          </a:p>
          <a:p>
            <a:pPr marL="457200" lvl="0" indent="-317500" algn="l" rtl="0">
              <a:lnSpc>
                <a:spcPct val="115000"/>
              </a:lnSpc>
              <a:spcBef>
                <a:spcPts val="0"/>
              </a:spcBef>
              <a:spcAft>
                <a:spcPts val="0"/>
              </a:spcAft>
              <a:buSzPts val="1400"/>
              <a:buChar char="●"/>
            </a:pPr>
            <a:r>
              <a:rPr lang="en-US"/>
              <a:t>Complete the “Learned” sections of </a:t>
            </a:r>
            <a:r>
              <a:rPr lang="en-US" b="1">
                <a:highlight>
                  <a:srgbClr val="00FFFF"/>
                </a:highlight>
              </a:rPr>
              <a:t>visual organizers</a:t>
            </a:r>
            <a:r>
              <a:rPr lang="en-US"/>
              <a:t> (e.g., KWL charts or concept webs), helping them consolidate their understanding.</a:t>
            </a:r>
            <a:endParaRPr/>
          </a:p>
          <a:p>
            <a:pPr marL="457200" lvl="0" indent="-317500" algn="l" rtl="0">
              <a:lnSpc>
                <a:spcPct val="115000"/>
              </a:lnSpc>
              <a:spcBef>
                <a:spcPts val="0"/>
              </a:spcBef>
              <a:spcAft>
                <a:spcPts val="0"/>
              </a:spcAft>
              <a:buSzPts val="1400"/>
              <a:buChar char="●"/>
            </a:pPr>
            <a:r>
              <a:rPr lang="en-US"/>
              <a:t>Respond to </a:t>
            </a:r>
            <a:r>
              <a:rPr lang="en-US" b="1">
                <a:highlight>
                  <a:srgbClr val="00FFFF"/>
                </a:highlight>
              </a:rPr>
              <a:t>reflection prompts</a:t>
            </a:r>
            <a:r>
              <a:rPr lang="en-US"/>
              <a:t>, either orally or in writing, that encourage them to connect what they’ve read to their own experiences, to other texts they’ve read, or to broader themes within the unit.</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US"/>
              <a:t>These post-reading activities not only deepen comprehension but also promote metacognitive habits—helping students become more thoughtful, reflective readers who see learning as a process of continuous connection-making.</a:t>
            </a:r>
            <a:endParaRPr/>
          </a:p>
        </p:txBody>
      </p:sp>
      <p:sp>
        <p:nvSpPr>
          <p:cNvPr id="393" name="Google Shape;393;g34fa6aeccde_0_2:notes">
            <a:extLst>
              <a:ext uri="{FF2B5EF4-FFF2-40B4-BE49-F238E27FC236}">
                <a16:creationId xmlns:a16="http://schemas.microsoft.com/office/drawing/2014/main" id="{AB17DCFB-DCC2-0010-900D-0B3F26FA7B4A}"/>
              </a:ext>
            </a:extLst>
          </p:cNvPr>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6509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4fa6aeccde_2_10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4fa6aeccde_2_100: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Facilitator Narration: </a:t>
            </a:r>
            <a:r>
              <a:rPr lang="en-US"/>
              <a:t>Students cannot be expected to comprehend deeply or excel academically if they lack the necessary background knowledge to engage with texts they are asked to read in the classroom. Research shows that struggling readers often have difficulty making connections between the texts they read and what they already know. These students may have limited world knowledge, hold incomplete or inaccurate understandings of certain topics, or experience challenges accessing or applying their prior knowledge—especially when their cultural or linguistic background differs from the dominant classroom expectations. As a result, it is critical that teachers differentiate their instruction to ensure all students have equitable access to the background knowledge required for comprehension.</a:t>
            </a:r>
            <a:endParaRPr/>
          </a:p>
          <a:p>
            <a:pPr marL="0" lvl="0" indent="0" algn="l" rtl="0">
              <a:lnSpc>
                <a:spcPct val="115000"/>
              </a:lnSpc>
              <a:spcBef>
                <a:spcPts val="0"/>
              </a:spcBef>
              <a:spcAft>
                <a:spcPts val="0"/>
              </a:spcAft>
              <a:buNone/>
            </a:pPr>
            <a:endParaRPr/>
          </a:p>
        </p:txBody>
      </p:sp>
      <p:sp>
        <p:nvSpPr>
          <p:cNvPr id="405" name="Google Shape;405;g34fa6aeccde_2_100: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_TItl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0" y="2037850"/>
            <a:ext cx="12191999" cy="1282447"/>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6E2405"/>
              </a:buClr>
              <a:buSzPts val="5400"/>
              <a:buFont typeface="Palatino Linotype"/>
              <a:buNone/>
              <a:defRPr sz="5400" b="1" i="0" u="none" strike="noStrike" cap="none">
                <a:solidFill>
                  <a:srgbClr val="6E2405"/>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2"/>
          <p:cNvSpPr txBox="1">
            <a:spLocks noGrp="1"/>
          </p:cNvSpPr>
          <p:nvPr>
            <p:ph type="subTitle" idx="1"/>
          </p:nvPr>
        </p:nvSpPr>
        <p:spPr>
          <a:xfrm>
            <a:off x="1" y="3654080"/>
            <a:ext cx="12191998" cy="2198080"/>
          </a:xfrm>
          <a:prstGeom prst="rect">
            <a:avLst/>
          </a:prstGeom>
          <a:noFill/>
          <a:ln>
            <a:noFill/>
          </a:ln>
        </p:spPr>
        <p:txBody>
          <a:bodyPr spcFirstLastPara="1" wrap="square" lIns="91425" tIns="45700" rIns="91425" bIns="45700" anchor="t" anchorCtr="0">
            <a:normAutofit/>
          </a:bodyPr>
          <a:lstStyle>
            <a:lvl1pPr lvl="0" algn="ctr">
              <a:lnSpc>
                <a:spcPct val="108000"/>
              </a:lnSpc>
              <a:spcBef>
                <a:spcPts val="1000"/>
              </a:spcBef>
              <a:spcAft>
                <a:spcPts val="0"/>
              </a:spcAft>
              <a:buClr>
                <a:schemeClr val="dk1"/>
              </a:buClr>
              <a:buSzPts val="2800"/>
              <a:buNone/>
              <a:defRPr sz="2800"/>
            </a:lvl1pPr>
            <a:lvl2pPr lvl="1" algn="ctr">
              <a:lnSpc>
                <a:spcPct val="108000"/>
              </a:lnSpc>
              <a:spcBef>
                <a:spcPts val="1400"/>
              </a:spcBef>
              <a:spcAft>
                <a:spcPts val="0"/>
              </a:spcAft>
              <a:buClr>
                <a:schemeClr val="dk1"/>
              </a:buClr>
              <a:buSzPts val="1500"/>
              <a:buNone/>
              <a:defRPr sz="1500"/>
            </a:lvl2pPr>
            <a:lvl3pPr lvl="2" algn="ctr">
              <a:lnSpc>
                <a:spcPct val="108000"/>
              </a:lnSpc>
              <a:spcBef>
                <a:spcPts val="1400"/>
              </a:spcBef>
              <a:spcAft>
                <a:spcPts val="0"/>
              </a:spcAft>
              <a:buClr>
                <a:schemeClr val="dk1"/>
              </a:buClr>
              <a:buSzPts val="1350"/>
              <a:buNone/>
              <a:defRPr sz="1350"/>
            </a:lvl3pPr>
            <a:lvl4pPr lvl="3" algn="ctr">
              <a:lnSpc>
                <a:spcPct val="108000"/>
              </a:lnSpc>
              <a:spcBef>
                <a:spcPts val="1400"/>
              </a:spcBef>
              <a:spcAft>
                <a:spcPts val="0"/>
              </a:spcAft>
              <a:buClr>
                <a:schemeClr val="dk1"/>
              </a:buClr>
              <a:buSzPts val="1200"/>
              <a:buNone/>
              <a:defRPr sz="1200"/>
            </a:lvl4pPr>
            <a:lvl5pPr lvl="4" algn="ctr">
              <a:lnSpc>
                <a:spcPct val="108000"/>
              </a:lnSpc>
              <a:spcBef>
                <a:spcPts val="1400"/>
              </a:spcBef>
              <a:spcAft>
                <a:spcPts val="0"/>
              </a:spcAft>
              <a:buClr>
                <a:schemeClr val="dk1"/>
              </a:buClr>
              <a:buSzPts val="1200"/>
              <a:buNone/>
              <a:defRPr sz="1200"/>
            </a:lvl5pPr>
            <a:lvl6pPr lvl="5" algn="ctr">
              <a:lnSpc>
                <a:spcPct val="90000"/>
              </a:lnSpc>
              <a:spcBef>
                <a:spcPts val="14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2"/>
          <p:cNvSpPr txBox="1">
            <a:spLocks noGrp="1"/>
          </p:cNvSpPr>
          <p:nvPr>
            <p:ph type="body" idx="1"/>
          </p:nvPr>
        </p:nvSpPr>
        <p:spPr>
          <a:xfrm>
            <a:off x="146291" y="1138548"/>
            <a:ext cx="11890200" cy="823800"/>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12"/>
          <p:cNvSpPr txBox="1">
            <a:spLocks noGrp="1"/>
          </p:cNvSpPr>
          <p:nvPr>
            <p:ph type="body" idx="2"/>
          </p:nvPr>
        </p:nvSpPr>
        <p:spPr>
          <a:xfrm>
            <a:off x="146292" y="1962460"/>
            <a:ext cx="11890200" cy="1433700"/>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2"/>
          <p:cNvSpPr txBox="1">
            <a:spLocks noGrp="1"/>
          </p:cNvSpPr>
          <p:nvPr>
            <p:ph type="body" idx="3"/>
          </p:nvPr>
        </p:nvSpPr>
        <p:spPr>
          <a:xfrm>
            <a:off x="146290" y="3603812"/>
            <a:ext cx="11890200" cy="823800"/>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2"/>
          <p:cNvSpPr txBox="1">
            <a:spLocks noGrp="1"/>
          </p:cNvSpPr>
          <p:nvPr>
            <p:ph type="body" idx="4"/>
          </p:nvPr>
        </p:nvSpPr>
        <p:spPr>
          <a:xfrm>
            <a:off x="155436" y="4439797"/>
            <a:ext cx="11890200" cy="1522500"/>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body" idx="1"/>
          </p:nvPr>
        </p:nvSpPr>
        <p:spPr>
          <a:xfrm>
            <a:off x="176270" y="1429017"/>
            <a:ext cx="3800700" cy="4498200"/>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2"/>
          </p:nvPr>
        </p:nvSpPr>
        <p:spPr>
          <a:xfrm>
            <a:off x="4195590" y="1429017"/>
            <a:ext cx="3800700" cy="4498200"/>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3"/>
          <p:cNvSpPr txBox="1">
            <a:spLocks noGrp="1"/>
          </p:cNvSpPr>
          <p:nvPr>
            <p:ph type="body" idx="3"/>
          </p:nvPr>
        </p:nvSpPr>
        <p:spPr>
          <a:xfrm>
            <a:off x="8214912" y="1431790"/>
            <a:ext cx="3800700" cy="4498200"/>
          </a:xfrm>
          <a:prstGeom prst="rect">
            <a:avLst/>
          </a:prstGeom>
          <a:noFill/>
          <a:ln>
            <a:noFill/>
          </a:ln>
        </p:spPr>
        <p:txBody>
          <a:bodyPr spcFirstLastPara="1" wrap="square" lIns="91425" tIns="45700" rIns="82295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3"/>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a:spLocks noGrp="1"/>
          </p:cNvSpPr>
          <p:nvPr>
            <p:ph type="chart" idx="2"/>
          </p:nvPr>
        </p:nvSpPr>
        <p:spPr>
          <a:xfrm>
            <a:off x="143219" y="1277938"/>
            <a:ext cx="11864700" cy="4682100"/>
          </a:xfrm>
          <a:prstGeom prst="rect">
            <a:avLst/>
          </a:prstGeom>
          <a:noFill/>
          <a:ln>
            <a:noFill/>
          </a:ln>
        </p:spPr>
        <p:txBody>
          <a:bodyPr spcFirstLastPara="1" wrap="square" lIns="91425" tIns="45700" rIns="822950" bIns="45700" anchor="t" anchorCtr="0">
            <a:noAutofit/>
          </a:bodyPr>
          <a:lstStyle>
            <a:lvl1pPr marR="0" lvl="0" algn="l">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R="0" lvl="1" algn="l">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R="0" lvl="2" algn="l">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R="0" lvl="3" algn="l">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R="0" lvl="4" algn="l">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R="0" lvl="5" algn="l">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85" name="Google Shape;85;p14"/>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5"/>
          <p:cNvSpPr>
            <a:spLocks noGrp="1"/>
          </p:cNvSpPr>
          <p:nvPr>
            <p:ph type="pic" idx="2"/>
          </p:nvPr>
        </p:nvSpPr>
        <p:spPr>
          <a:xfrm>
            <a:off x="594912" y="1520826"/>
            <a:ext cx="10642200" cy="4384200"/>
          </a:xfrm>
          <a:prstGeom prst="rect">
            <a:avLst/>
          </a:prstGeom>
          <a:noFill/>
          <a:ln>
            <a:noFill/>
          </a:ln>
        </p:spPr>
      </p:sp>
      <p:sp>
        <p:nvSpPr>
          <p:cNvPr id="89" name="Google Shape;89;p15"/>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6"/>
          <p:cNvSpPr>
            <a:spLocks noGrp="1"/>
          </p:cNvSpPr>
          <p:nvPr>
            <p:ph type="pic" idx="2"/>
          </p:nvPr>
        </p:nvSpPr>
        <p:spPr>
          <a:xfrm>
            <a:off x="1430460" y="1520826"/>
            <a:ext cx="9808500" cy="3687900"/>
          </a:xfrm>
          <a:prstGeom prst="rect">
            <a:avLst/>
          </a:prstGeom>
          <a:noFill/>
          <a:ln>
            <a:noFill/>
          </a:ln>
        </p:spPr>
      </p:sp>
      <p:sp>
        <p:nvSpPr>
          <p:cNvPr id="93" name="Google Shape;93;p16"/>
          <p:cNvSpPr txBox="1">
            <a:spLocks noGrp="1"/>
          </p:cNvSpPr>
          <p:nvPr>
            <p:ph type="body" idx="1"/>
          </p:nvPr>
        </p:nvSpPr>
        <p:spPr>
          <a:xfrm>
            <a:off x="1430460" y="5457471"/>
            <a:ext cx="9808500" cy="550800"/>
          </a:xfrm>
          <a:prstGeom prst="rect">
            <a:avLst/>
          </a:prstGeom>
          <a:noFill/>
          <a:ln>
            <a:noFill/>
          </a:ln>
        </p:spPr>
        <p:txBody>
          <a:bodyPr spcFirstLastPara="1" wrap="square" lIns="91425" tIns="45700" rIns="822950"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6"/>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1250951" y="195934"/>
            <a:ext cx="10102800" cy="962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7"/>
          <p:cNvSpPr>
            <a:spLocks noGrp="1"/>
          </p:cNvSpPr>
          <p:nvPr>
            <p:ph type="pic" idx="2"/>
          </p:nvPr>
        </p:nvSpPr>
        <p:spPr>
          <a:xfrm>
            <a:off x="165254" y="1226582"/>
            <a:ext cx="5563500" cy="4689600"/>
          </a:xfrm>
          <a:prstGeom prst="rect">
            <a:avLst/>
          </a:prstGeom>
          <a:noFill/>
          <a:ln>
            <a:noFill/>
          </a:ln>
        </p:spPr>
      </p:sp>
      <p:sp>
        <p:nvSpPr>
          <p:cNvPr id="98" name="Google Shape;98;p17"/>
          <p:cNvSpPr txBox="1">
            <a:spLocks noGrp="1"/>
          </p:cNvSpPr>
          <p:nvPr>
            <p:ph type="body" idx="1"/>
          </p:nvPr>
        </p:nvSpPr>
        <p:spPr>
          <a:xfrm>
            <a:off x="6096000" y="1226581"/>
            <a:ext cx="5930700" cy="4689600"/>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17"/>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1250951" y="195934"/>
            <a:ext cx="10102800" cy="962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a:spLocks noGrp="1"/>
          </p:cNvSpPr>
          <p:nvPr>
            <p:ph type="pic" idx="2"/>
          </p:nvPr>
        </p:nvSpPr>
        <p:spPr>
          <a:xfrm>
            <a:off x="165254" y="1226582"/>
            <a:ext cx="5563500" cy="4157100"/>
          </a:xfrm>
          <a:prstGeom prst="rect">
            <a:avLst/>
          </a:prstGeom>
          <a:noFill/>
          <a:ln>
            <a:noFill/>
          </a:ln>
        </p:spPr>
      </p:sp>
      <p:sp>
        <p:nvSpPr>
          <p:cNvPr id="103" name="Google Shape;103;p18"/>
          <p:cNvSpPr txBox="1">
            <a:spLocks noGrp="1"/>
          </p:cNvSpPr>
          <p:nvPr>
            <p:ph type="body" idx="1"/>
          </p:nvPr>
        </p:nvSpPr>
        <p:spPr>
          <a:xfrm>
            <a:off x="165100" y="5457825"/>
            <a:ext cx="5564100" cy="550800"/>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8"/>
          <p:cNvSpPr txBox="1">
            <a:spLocks noGrp="1"/>
          </p:cNvSpPr>
          <p:nvPr>
            <p:ph type="body" idx="3"/>
          </p:nvPr>
        </p:nvSpPr>
        <p:spPr>
          <a:xfrm>
            <a:off x="6096000" y="1226581"/>
            <a:ext cx="5930700" cy="4689600"/>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18"/>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1250951" y="195934"/>
            <a:ext cx="10102800" cy="962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9"/>
          <p:cNvSpPr txBox="1">
            <a:spLocks noGrp="1"/>
          </p:cNvSpPr>
          <p:nvPr>
            <p:ph type="body" idx="1"/>
          </p:nvPr>
        </p:nvSpPr>
        <p:spPr>
          <a:xfrm>
            <a:off x="169068" y="1289225"/>
            <a:ext cx="11853900" cy="962400"/>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9"/>
          <p:cNvSpPr>
            <a:spLocks noGrp="1"/>
          </p:cNvSpPr>
          <p:nvPr>
            <p:ph type="pic" idx="2"/>
          </p:nvPr>
        </p:nvSpPr>
        <p:spPr>
          <a:xfrm>
            <a:off x="1620456" y="2382516"/>
            <a:ext cx="8831400" cy="3511500"/>
          </a:xfrm>
          <a:prstGeom prst="rect">
            <a:avLst/>
          </a:prstGeom>
          <a:noFill/>
          <a:ln>
            <a:noFill/>
          </a:ln>
        </p:spPr>
      </p:sp>
      <p:sp>
        <p:nvSpPr>
          <p:cNvPr id="110" name="Google Shape;110;p19"/>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11"/>
        <p:cNvGrpSpPr/>
        <p:nvPr/>
      </p:nvGrpSpPr>
      <p:grpSpPr>
        <a:xfrm>
          <a:off x="0" y="0"/>
          <a:ext cx="0" cy="0"/>
          <a:chOff x="0" y="0"/>
          <a:chExt cx="0" cy="0"/>
        </a:xfrm>
      </p:grpSpPr>
      <p:sp>
        <p:nvSpPr>
          <p:cNvPr id="112" name="Google Shape;112;p20"/>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20"/>
          <p:cNvSpPr/>
          <p:nvPr/>
        </p:nvSpPr>
        <p:spPr>
          <a:xfrm>
            <a:off x="0" y="0"/>
            <a:ext cx="121920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alatino Linotype"/>
              <a:ea typeface="Palatino Linotype"/>
              <a:cs typeface="Palatino Linotype"/>
              <a:sym typeface="Palatino Linotyp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2"/>
          <p:cNvSpPr txBox="1">
            <a:spLocks noGrp="1"/>
          </p:cNvSpPr>
          <p:nvPr>
            <p:ph type="body" idx="1"/>
          </p:nvPr>
        </p:nvSpPr>
        <p:spPr>
          <a:xfrm>
            <a:off x="171451" y="1222375"/>
            <a:ext cx="11849100" cy="4803775"/>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2"/>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171451" y="1222375"/>
            <a:ext cx="11849100" cy="4803900"/>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Content" preserve="1" userDrawn="1">
  <p:cSld name="1_Title_Content">
    <p:spTree>
      <p:nvGrpSpPr>
        <p:cNvPr id="1" name="Shape 120"/>
        <p:cNvGrpSpPr/>
        <p:nvPr/>
      </p:nvGrpSpPr>
      <p:grpSpPr>
        <a:xfrm>
          <a:off x="0" y="0"/>
          <a:ext cx="0" cy="0"/>
          <a:chOff x="0" y="0"/>
          <a:chExt cx="0" cy="0"/>
        </a:xfrm>
      </p:grpSpPr>
      <p:sp>
        <p:nvSpPr>
          <p:cNvPr id="121" name="Title"/>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Text 1"/>
          <p:cNvSpPr txBox="1">
            <a:spLocks noGrp="1"/>
          </p:cNvSpPr>
          <p:nvPr>
            <p:ph type="body" idx="1"/>
          </p:nvPr>
        </p:nvSpPr>
        <p:spPr>
          <a:xfrm>
            <a:off x="171451" y="1222375"/>
            <a:ext cx="3573019" cy="1018252"/>
          </a:xfrm>
          <a:prstGeom prst="rect">
            <a:avLst/>
          </a:prstGeom>
          <a:solidFill>
            <a:srgbClr val="FFC000"/>
          </a:solidFill>
          <a:ln w="19050">
            <a:solidFill>
              <a:schemeClr val="tx1"/>
            </a:solidFill>
          </a:ln>
        </p:spPr>
        <p:txBody>
          <a:bodyPr spcFirstLastPara="1" wrap="square" lIns="91425" tIns="45700" rIns="9144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 name="Text 2">
            <a:extLst>
              <a:ext uri="{FF2B5EF4-FFF2-40B4-BE49-F238E27FC236}">
                <a16:creationId xmlns:a16="http://schemas.microsoft.com/office/drawing/2014/main" id="{B57D1CBB-D47C-DA3B-9653-32E028948CF8}"/>
              </a:ext>
            </a:extLst>
          </p:cNvPr>
          <p:cNvSpPr txBox="1">
            <a:spLocks noGrp="1"/>
          </p:cNvSpPr>
          <p:nvPr>
            <p:ph type="body" idx="14"/>
          </p:nvPr>
        </p:nvSpPr>
        <p:spPr>
          <a:xfrm>
            <a:off x="3767328" y="1222375"/>
            <a:ext cx="3573019" cy="1018252"/>
          </a:xfrm>
          <a:prstGeom prst="rect">
            <a:avLst/>
          </a:prstGeom>
          <a:solidFill>
            <a:srgbClr val="FFC000"/>
          </a:solidFill>
          <a:ln w="19050">
            <a:solidFill>
              <a:schemeClr val="tx1"/>
            </a:solidFill>
          </a:ln>
        </p:spPr>
        <p:txBody>
          <a:bodyPr spcFirstLastPara="1" wrap="square" lIns="91425" tIns="45700" rIns="9144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 name="Text 3">
            <a:extLst>
              <a:ext uri="{FF2B5EF4-FFF2-40B4-BE49-F238E27FC236}">
                <a16:creationId xmlns:a16="http://schemas.microsoft.com/office/drawing/2014/main" id="{63E8F19E-1634-5423-EB46-200BEB1BADEF}"/>
              </a:ext>
            </a:extLst>
          </p:cNvPr>
          <p:cNvSpPr txBox="1">
            <a:spLocks noGrp="1"/>
          </p:cNvSpPr>
          <p:nvPr>
            <p:ph type="body" idx="15"/>
          </p:nvPr>
        </p:nvSpPr>
        <p:spPr>
          <a:xfrm>
            <a:off x="7363205" y="1222374"/>
            <a:ext cx="3573019" cy="1018252"/>
          </a:xfrm>
          <a:prstGeom prst="rect">
            <a:avLst/>
          </a:prstGeom>
          <a:solidFill>
            <a:srgbClr val="FFC000"/>
          </a:solidFill>
          <a:ln w="19050">
            <a:solidFill>
              <a:schemeClr val="tx1"/>
            </a:solidFill>
          </a:ln>
        </p:spPr>
        <p:txBody>
          <a:bodyPr spcFirstLastPara="1" wrap="square" lIns="91425" tIns="45700" rIns="9144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 name="Text 4">
            <a:extLst>
              <a:ext uri="{FF2B5EF4-FFF2-40B4-BE49-F238E27FC236}">
                <a16:creationId xmlns:a16="http://schemas.microsoft.com/office/drawing/2014/main" id="{94030324-F15E-1685-08E2-24357E7DE7A6}"/>
              </a:ext>
            </a:extLst>
          </p:cNvPr>
          <p:cNvSpPr txBox="1">
            <a:spLocks noGrp="1"/>
          </p:cNvSpPr>
          <p:nvPr>
            <p:ph type="body" idx="13"/>
          </p:nvPr>
        </p:nvSpPr>
        <p:spPr>
          <a:xfrm>
            <a:off x="171449" y="2548128"/>
            <a:ext cx="11849100" cy="3401568"/>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23" name="Slide #"/>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8685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Content" preserve="1" userDrawn="1">
  <p:cSld name="custom_book">
    <p:spTree>
      <p:nvGrpSpPr>
        <p:cNvPr id="1" name="Shape 120"/>
        <p:cNvGrpSpPr/>
        <p:nvPr/>
      </p:nvGrpSpPr>
      <p:grpSpPr>
        <a:xfrm>
          <a:off x="0" y="0"/>
          <a:ext cx="0" cy="0"/>
          <a:chOff x="0" y="0"/>
          <a:chExt cx="0" cy="0"/>
        </a:xfrm>
      </p:grpSpPr>
      <p:sp>
        <p:nvSpPr>
          <p:cNvPr id="121" name="Title"/>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 name="Content Placeholder 2">
            <a:extLst>
              <a:ext uri="{FF2B5EF4-FFF2-40B4-BE49-F238E27FC236}">
                <a16:creationId xmlns:a16="http://schemas.microsoft.com/office/drawing/2014/main" id="{7A31A3D8-15AF-A99F-D255-2E87C1954913}"/>
              </a:ext>
            </a:extLst>
          </p:cNvPr>
          <p:cNvSpPr>
            <a:spLocks noGrp="1"/>
          </p:cNvSpPr>
          <p:nvPr>
            <p:ph sz="quarter" idx="13"/>
          </p:nvPr>
        </p:nvSpPr>
        <p:spPr>
          <a:xfrm>
            <a:off x="449338" y="1372112"/>
            <a:ext cx="4633913"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Book" descr="An open book">
            <a:extLst>
              <a:ext uri="{FF2B5EF4-FFF2-40B4-BE49-F238E27FC236}">
                <a16:creationId xmlns:a16="http://schemas.microsoft.com/office/drawing/2014/main" id="{B2755344-0C62-C9E9-32F3-79CD8488ECF6}"/>
              </a:ext>
            </a:extLst>
          </p:cNvPr>
          <p:cNvPicPr preferRelativeResize="0"/>
          <p:nvPr userDrawn="1"/>
        </p:nvPicPr>
        <p:blipFill>
          <a:blip r:embed="rId2">
            <a:alphaModFix/>
          </a:blip>
          <a:stretch>
            <a:fillRect/>
          </a:stretch>
        </p:blipFill>
        <p:spPr>
          <a:xfrm>
            <a:off x="7108750" y="3012350"/>
            <a:ext cx="4032448" cy="2783100"/>
          </a:xfrm>
          <a:prstGeom prst="rect">
            <a:avLst/>
          </a:prstGeom>
          <a:noFill/>
          <a:ln>
            <a:noFill/>
          </a:ln>
        </p:spPr>
      </p:pic>
      <p:grpSp>
        <p:nvGrpSpPr>
          <p:cNvPr id="5" name="Brown Circle">
            <a:extLst>
              <a:ext uri="{FF2B5EF4-FFF2-40B4-BE49-F238E27FC236}">
                <a16:creationId xmlns:a16="http://schemas.microsoft.com/office/drawing/2014/main" id="{03FB8EF6-74F7-54F9-A3A8-3200F28A0921}"/>
              </a:ext>
              <a:ext uri="{C183D7F6-B498-43B3-948B-1728B52AA6E4}">
                <adec:decorative xmlns:adec="http://schemas.microsoft.com/office/drawing/2017/decorative" val="1"/>
              </a:ext>
            </a:extLst>
          </p:cNvPr>
          <p:cNvGrpSpPr/>
          <p:nvPr userDrawn="1"/>
        </p:nvGrpSpPr>
        <p:grpSpPr>
          <a:xfrm>
            <a:off x="7680925" y="1632350"/>
            <a:ext cx="2806350" cy="2783400"/>
            <a:chOff x="7680925" y="1632350"/>
            <a:chExt cx="2806350" cy="2783400"/>
          </a:xfrm>
        </p:grpSpPr>
        <p:sp>
          <p:nvSpPr>
            <p:cNvPr id="6" name="Google Shape;338;p59" descr="A circle with the top half in maroon labeled content knowledge. The bottom half in yellow labeled prior knowledge and a blue strip at the diameter labeled background knowledge. ">
              <a:extLst>
                <a:ext uri="{FF2B5EF4-FFF2-40B4-BE49-F238E27FC236}">
                  <a16:creationId xmlns:a16="http://schemas.microsoft.com/office/drawing/2014/main" id="{DADB0C5E-810E-D6F1-F427-B9D78909EBA2}"/>
                </a:ext>
              </a:extLst>
            </p:cNvPr>
            <p:cNvSpPr/>
            <p:nvPr/>
          </p:nvSpPr>
          <p:spPr>
            <a:xfrm>
              <a:off x="7680925" y="1632350"/>
              <a:ext cx="2806200" cy="2783400"/>
            </a:xfrm>
            <a:prstGeom prst="blockArc">
              <a:avLst>
                <a:gd name="adj1" fmla="val 10800000"/>
                <a:gd name="adj2" fmla="val 0"/>
                <a:gd name="adj3" fmla="val 25000"/>
              </a:avLst>
            </a:prstGeom>
            <a:solidFill>
              <a:srgbClr val="6E240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rgbClr val="FFFFFF"/>
                </a:solidFill>
                <a:latin typeface="Palatino Linotype"/>
                <a:ea typeface="Palatino Linotype"/>
                <a:cs typeface="Palatino Linotype"/>
                <a:sym typeface="Palatino Linotype"/>
              </a:endParaRPr>
            </a:p>
            <a:p>
              <a:pPr marL="0" lvl="0" indent="0" algn="l" rtl="0">
                <a:spcBef>
                  <a:spcPts val="0"/>
                </a:spcBef>
                <a:spcAft>
                  <a:spcPts val="0"/>
                </a:spcAft>
                <a:buNone/>
              </a:pPr>
              <a:endParaRPr>
                <a:solidFill>
                  <a:srgbClr val="FFFFFF"/>
                </a:solidFill>
                <a:latin typeface="Palatino Linotype"/>
                <a:ea typeface="Palatino Linotype"/>
                <a:cs typeface="Palatino Linotype"/>
                <a:sym typeface="Palatino Linotype"/>
              </a:endParaRPr>
            </a:p>
          </p:txBody>
        </p:sp>
        <p:sp>
          <p:nvSpPr>
            <p:cNvPr id="7" name="Google Shape;339;p59">
              <a:extLst>
                <a:ext uri="{FF2B5EF4-FFF2-40B4-BE49-F238E27FC236}">
                  <a16:creationId xmlns:a16="http://schemas.microsoft.com/office/drawing/2014/main" id="{4F607E30-CE3E-3D06-43B6-60E46F0D8DDB}"/>
                </a:ext>
              </a:extLst>
            </p:cNvPr>
            <p:cNvSpPr txBox="1"/>
            <p:nvPr/>
          </p:nvSpPr>
          <p:spPr>
            <a:xfrm>
              <a:off x="7762675" y="1845025"/>
              <a:ext cx="2724600" cy="55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dirty="0">
                <a:solidFill>
                  <a:srgbClr val="FFFFFF"/>
                </a:solidFill>
                <a:latin typeface="Palatino Linotype"/>
                <a:ea typeface="Palatino Linotype"/>
                <a:cs typeface="Palatino Linotype"/>
                <a:sym typeface="Palatino Linotype"/>
              </a:endParaRPr>
            </a:p>
          </p:txBody>
        </p:sp>
      </p:grpSp>
      <p:grpSp>
        <p:nvGrpSpPr>
          <p:cNvPr id="8" name="white">
            <a:extLst>
              <a:ext uri="{FF2B5EF4-FFF2-40B4-BE49-F238E27FC236}">
                <a16:creationId xmlns:a16="http://schemas.microsoft.com/office/drawing/2014/main" id="{3C9A89E4-0840-788D-E725-13E9053F9FAF}"/>
              </a:ext>
              <a:ext uri="{C183D7F6-B498-43B3-948B-1728B52AA6E4}">
                <adec:decorative xmlns:adec="http://schemas.microsoft.com/office/drawing/2017/decorative" val="1"/>
              </a:ext>
            </a:extLst>
          </p:cNvPr>
          <p:cNvGrpSpPr/>
          <p:nvPr userDrawn="1"/>
        </p:nvGrpSpPr>
        <p:grpSpPr>
          <a:xfrm>
            <a:off x="7681200" y="1632415"/>
            <a:ext cx="2806200" cy="2783100"/>
            <a:chOff x="7681200" y="1632415"/>
            <a:chExt cx="2806200" cy="2783100"/>
          </a:xfrm>
        </p:grpSpPr>
        <p:sp>
          <p:nvSpPr>
            <p:cNvPr id="9" name="Google Shape;341;p59">
              <a:extLst>
                <a:ext uri="{FF2B5EF4-FFF2-40B4-BE49-F238E27FC236}">
                  <a16:creationId xmlns:a16="http://schemas.microsoft.com/office/drawing/2014/main" id="{4B45EF79-3C63-E285-94AF-2F9B58DC4CAC}"/>
                </a:ext>
              </a:extLst>
            </p:cNvPr>
            <p:cNvSpPr/>
            <p:nvPr/>
          </p:nvSpPr>
          <p:spPr>
            <a:xfrm rot="10800000">
              <a:off x="7681200" y="1632415"/>
              <a:ext cx="2806200" cy="2783100"/>
            </a:xfrm>
            <a:prstGeom prst="blockArc">
              <a:avLst>
                <a:gd name="adj1" fmla="val 10800000"/>
                <a:gd name="adj2" fmla="val 0"/>
                <a:gd name="adj3" fmla="val 25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sp>
          <p:nvSpPr>
            <p:cNvPr id="10" name="Google Shape;342;p59">
              <a:extLst>
                <a:ext uri="{FF2B5EF4-FFF2-40B4-BE49-F238E27FC236}">
                  <a16:creationId xmlns:a16="http://schemas.microsoft.com/office/drawing/2014/main" id="{793DD7B1-E64C-9A08-A188-37065D923871}"/>
                </a:ext>
              </a:extLst>
            </p:cNvPr>
            <p:cNvSpPr txBox="1"/>
            <p:nvPr/>
          </p:nvSpPr>
          <p:spPr>
            <a:xfrm>
              <a:off x="7762675" y="3712750"/>
              <a:ext cx="2724600" cy="55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dirty="0">
                <a:solidFill>
                  <a:schemeClr val="tx1"/>
                </a:solidFill>
                <a:latin typeface="Palatino Linotype"/>
                <a:ea typeface="Palatino Linotype"/>
                <a:cs typeface="Palatino Linotype"/>
                <a:sym typeface="Palatino Linotype"/>
              </a:endParaRPr>
            </a:p>
          </p:txBody>
        </p:sp>
      </p:grpSp>
      <p:grpSp>
        <p:nvGrpSpPr>
          <p:cNvPr id="11" name="blue" descr="Concentric rings labeled &quot;content knowledge&quot;, &quot;background knowledge&quot;, and &quot;prior knowledge&quot;.">
            <a:extLst>
              <a:ext uri="{FF2B5EF4-FFF2-40B4-BE49-F238E27FC236}">
                <a16:creationId xmlns:a16="http://schemas.microsoft.com/office/drawing/2014/main" id="{804FC2E2-14D7-1853-2936-377663BB006D}"/>
              </a:ext>
            </a:extLst>
          </p:cNvPr>
          <p:cNvGrpSpPr/>
          <p:nvPr userDrawn="1"/>
        </p:nvGrpSpPr>
        <p:grpSpPr>
          <a:xfrm>
            <a:off x="7405975" y="1345925"/>
            <a:ext cx="3356100" cy="3356100"/>
            <a:chOff x="7405975" y="1345925"/>
            <a:chExt cx="3356100" cy="3356100"/>
          </a:xfrm>
        </p:grpSpPr>
        <p:sp>
          <p:nvSpPr>
            <p:cNvPr id="12" name="Google Shape;344;p59">
              <a:extLst>
                <a:ext uri="{FF2B5EF4-FFF2-40B4-BE49-F238E27FC236}">
                  <a16:creationId xmlns:a16="http://schemas.microsoft.com/office/drawing/2014/main" id="{D93F4A4F-1053-A9DE-60AA-0E387037AFFF}"/>
                </a:ext>
              </a:extLst>
            </p:cNvPr>
            <p:cNvSpPr/>
            <p:nvPr/>
          </p:nvSpPr>
          <p:spPr>
            <a:xfrm>
              <a:off x="7405975" y="1345925"/>
              <a:ext cx="3356100" cy="3356100"/>
            </a:xfrm>
            <a:prstGeom prst="ellipse">
              <a:avLst/>
            </a:prstGeom>
            <a:noFill/>
            <a:ln w="76200" cap="flat" cmpd="sng">
              <a:solidFill>
                <a:srgbClr val="1E4B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sp>
          <p:nvSpPr>
            <p:cNvPr id="13" name="Google Shape;345;p59">
              <a:extLst>
                <a:ext uri="{FF2B5EF4-FFF2-40B4-BE49-F238E27FC236}">
                  <a16:creationId xmlns:a16="http://schemas.microsoft.com/office/drawing/2014/main" id="{9A58B671-ABCE-3F9B-3358-C8739E5FD585}"/>
                </a:ext>
              </a:extLst>
            </p:cNvPr>
            <p:cNvSpPr txBox="1"/>
            <p:nvPr/>
          </p:nvSpPr>
          <p:spPr>
            <a:xfrm>
              <a:off x="7405975" y="2720350"/>
              <a:ext cx="3356100" cy="554400"/>
            </a:xfrm>
            <a:prstGeom prst="rect">
              <a:avLst/>
            </a:prstGeom>
            <a:solidFill>
              <a:srgbClr val="1E4B7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b="1" dirty="0">
                <a:solidFill>
                  <a:srgbClr val="FFC000"/>
                </a:solidFill>
                <a:latin typeface="Palatino Linotype"/>
                <a:ea typeface="Palatino Linotype"/>
                <a:cs typeface="Palatino Linotype"/>
                <a:sym typeface="Palatino Linotype"/>
              </a:endParaRPr>
            </a:p>
          </p:txBody>
        </p:sp>
      </p:grpSp>
      <p:sp>
        <p:nvSpPr>
          <p:cNvPr id="15" name="brown">
            <a:extLst>
              <a:ext uri="{FF2B5EF4-FFF2-40B4-BE49-F238E27FC236}">
                <a16:creationId xmlns:a16="http://schemas.microsoft.com/office/drawing/2014/main" id="{41A70CBC-263A-37EC-20D2-1F079A59895A}"/>
              </a:ext>
            </a:extLst>
          </p:cNvPr>
          <p:cNvSpPr>
            <a:spLocks noGrp="1"/>
          </p:cNvSpPr>
          <p:nvPr>
            <p:ph type="body" sz="quarter" idx="14"/>
          </p:nvPr>
        </p:nvSpPr>
        <p:spPr>
          <a:xfrm>
            <a:off x="8031163" y="2076450"/>
            <a:ext cx="2806700" cy="515938"/>
          </a:xfrm>
        </p:spPr>
        <p:txBody>
          <a:bodyPr rIns="91440">
            <a:normAutofit/>
          </a:bodyPr>
          <a:lstStyle>
            <a:lvl5pPr marL="0" indent="0" algn="l">
              <a:spcBef>
                <a:spcPts val="0"/>
              </a:spcBef>
              <a:buNone/>
              <a:defRPr sz="1800">
                <a:solidFill>
                  <a:schemeClr val="bg1"/>
                </a:solidFill>
              </a:defRPr>
            </a:lvl5pPr>
          </a:lstStyle>
          <a:p>
            <a:pPr lvl="4"/>
            <a:endParaRPr lang="en-US" dirty="0"/>
          </a:p>
        </p:txBody>
      </p:sp>
      <p:sp>
        <p:nvSpPr>
          <p:cNvPr id="16" name="blue">
            <a:extLst>
              <a:ext uri="{FF2B5EF4-FFF2-40B4-BE49-F238E27FC236}">
                <a16:creationId xmlns:a16="http://schemas.microsoft.com/office/drawing/2014/main" id="{9A67479C-5441-5183-D6DC-5861908B9B44}"/>
              </a:ext>
            </a:extLst>
          </p:cNvPr>
          <p:cNvSpPr>
            <a:spLocks noGrp="1"/>
          </p:cNvSpPr>
          <p:nvPr>
            <p:ph type="body" sz="quarter" idx="15"/>
          </p:nvPr>
        </p:nvSpPr>
        <p:spPr>
          <a:xfrm>
            <a:off x="7762675" y="2772419"/>
            <a:ext cx="2806700" cy="515938"/>
          </a:xfrm>
        </p:spPr>
        <p:txBody>
          <a:bodyPr rIns="91440">
            <a:normAutofit/>
          </a:bodyPr>
          <a:lstStyle>
            <a:lvl5pPr marL="0" indent="0" algn="l">
              <a:spcBef>
                <a:spcPts val="0"/>
              </a:spcBef>
              <a:buNone/>
              <a:defRPr sz="1800">
                <a:solidFill>
                  <a:schemeClr val="bg1"/>
                </a:solidFill>
              </a:defRPr>
            </a:lvl5pPr>
          </a:lstStyle>
          <a:p>
            <a:pPr lvl="4"/>
            <a:endParaRPr lang="en-US" dirty="0"/>
          </a:p>
        </p:txBody>
      </p:sp>
      <p:sp>
        <p:nvSpPr>
          <p:cNvPr id="17" name="yellow">
            <a:extLst>
              <a:ext uri="{FF2B5EF4-FFF2-40B4-BE49-F238E27FC236}">
                <a16:creationId xmlns:a16="http://schemas.microsoft.com/office/drawing/2014/main" id="{FFC3ABDB-5966-264C-7B7E-C23DD1B44E0C}"/>
              </a:ext>
            </a:extLst>
          </p:cNvPr>
          <p:cNvSpPr>
            <a:spLocks noGrp="1"/>
          </p:cNvSpPr>
          <p:nvPr>
            <p:ph type="body" sz="quarter" idx="16"/>
          </p:nvPr>
        </p:nvSpPr>
        <p:spPr>
          <a:xfrm>
            <a:off x="7955375" y="3724117"/>
            <a:ext cx="2806700" cy="515938"/>
          </a:xfrm>
        </p:spPr>
        <p:txBody>
          <a:bodyPr rIns="91440">
            <a:normAutofit/>
          </a:bodyPr>
          <a:lstStyle>
            <a:lvl5pPr marL="0" indent="0" algn="l">
              <a:spcBef>
                <a:spcPts val="0"/>
              </a:spcBef>
              <a:buNone/>
              <a:defRPr sz="1800">
                <a:solidFill>
                  <a:schemeClr val="tx1"/>
                </a:solidFill>
              </a:defRPr>
            </a:lvl5pPr>
          </a:lstStyle>
          <a:p>
            <a:pPr lvl="4"/>
            <a:endParaRPr lang="en-US" dirty="0"/>
          </a:p>
        </p:txBody>
      </p:sp>
      <p:sp>
        <p:nvSpPr>
          <p:cNvPr id="123" name="Slide number"/>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543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1258430" y="380196"/>
            <a:ext cx="10128421" cy="76997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3"/>
          <p:cNvSpPr txBox="1">
            <a:spLocks noGrp="1"/>
          </p:cNvSpPr>
          <p:nvPr>
            <p:ph type="body" idx="1"/>
          </p:nvPr>
        </p:nvSpPr>
        <p:spPr>
          <a:xfrm>
            <a:off x="171064" y="1449806"/>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7" name="Google Shape;127;p23"/>
          <p:cNvSpPr txBox="1">
            <a:spLocks noGrp="1"/>
          </p:cNvSpPr>
          <p:nvPr>
            <p:ph type="body" idx="2"/>
          </p:nvPr>
        </p:nvSpPr>
        <p:spPr>
          <a:xfrm>
            <a:off x="171064" y="2273718"/>
            <a:ext cx="5876389" cy="36643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3"/>
          <p:cNvSpPr txBox="1">
            <a:spLocks noGrp="1"/>
          </p:cNvSpPr>
          <p:nvPr>
            <p:ph type="body" idx="3"/>
          </p:nvPr>
        </p:nvSpPr>
        <p:spPr>
          <a:xfrm>
            <a:off x="6145878" y="1450895"/>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23"/>
          <p:cNvSpPr txBox="1">
            <a:spLocks noGrp="1"/>
          </p:cNvSpPr>
          <p:nvPr>
            <p:ph type="body" idx="4"/>
          </p:nvPr>
        </p:nvSpPr>
        <p:spPr>
          <a:xfrm>
            <a:off x="6145878" y="2274806"/>
            <a:ext cx="5876389" cy="3663285"/>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4"/>
          <p:cNvSpPr txBox="1">
            <a:spLocks noGrp="1"/>
          </p:cNvSpPr>
          <p:nvPr>
            <p:ph type="body" idx="1"/>
          </p:nvPr>
        </p:nvSpPr>
        <p:spPr>
          <a:xfrm>
            <a:off x="149319" y="1228725"/>
            <a:ext cx="11839480" cy="671793"/>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2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6446-05A8-4867-8014-5A24B81F7090}"/>
              </a:ext>
            </a:extLst>
          </p:cNvPr>
          <p:cNvSpPr>
            <a:spLocks noGrp="1"/>
          </p:cNvSpPr>
          <p:nvPr>
            <p:ph type="title"/>
          </p:nvPr>
        </p:nvSpPr>
        <p:spPr/>
        <p:txBody>
          <a:bodyPr/>
          <a:lstStyle/>
          <a:p>
            <a:r>
              <a:rPr lang="en-US"/>
              <a:t>Click to edit Master title style</a:t>
            </a:r>
          </a:p>
        </p:txBody>
      </p:sp>
      <p:sp>
        <p:nvSpPr>
          <p:cNvPr id="5" name="Table">
            <a:extLst>
              <a:ext uri="{FF2B5EF4-FFF2-40B4-BE49-F238E27FC236}">
                <a16:creationId xmlns:a16="http://schemas.microsoft.com/office/drawing/2014/main" id="{E39EE4BC-C492-41F4-3DE8-ADA1A85E6D13}"/>
              </a:ext>
            </a:extLst>
          </p:cNvPr>
          <p:cNvSpPr>
            <a:spLocks noGrp="1"/>
          </p:cNvSpPr>
          <p:nvPr>
            <p:ph type="tbl" sz="quarter" idx="11"/>
          </p:nvPr>
        </p:nvSpPr>
        <p:spPr>
          <a:xfrm>
            <a:off x="301625" y="1087438"/>
            <a:ext cx="10682288" cy="1655762"/>
          </a:xfrm>
        </p:spPr>
        <p:txBody>
          <a:bodyPr/>
          <a:lstStyle/>
          <a:p>
            <a:endParaRPr lang="en-US"/>
          </a:p>
        </p:txBody>
      </p:sp>
      <p:sp>
        <p:nvSpPr>
          <p:cNvPr id="11" name="Image 1">
            <a:extLst>
              <a:ext uri="{FF2B5EF4-FFF2-40B4-BE49-F238E27FC236}">
                <a16:creationId xmlns:a16="http://schemas.microsoft.com/office/drawing/2014/main" id="{B7D668DF-5F0E-6720-A9B2-7CD60701ABCB}"/>
              </a:ext>
            </a:extLst>
          </p:cNvPr>
          <p:cNvSpPr>
            <a:spLocks noGrp="1"/>
          </p:cNvSpPr>
          <p:nvPr>
            <p:ph sz="quarter" idx="15"/>
          </p:nvPr>
        </p:nvSpPr>
        <p:spPr>
          <a:xfrm>
            <a:off x="301624" y="3298825"/>
            <a:ext cx="1804967" cy="1655763"/>
          </a:xfrm>
        </p:spPr>
        <p:txBody>
          <a:bodyPr/>
          <a:lstStyle/>
          <a:p>
            <a:pPr lvl="0"/>
            <a:endParaRPr lang="en-US" dirty="0"/>
          </a:p>
        </p:txBody>
      </p:sp>
      <p:sp>
        <p:nvSpPr>
          <p:cNvPr id="7" name="Text Placeholder 1">
            <a:extLst>
              <a:ext uri="{FF2B5EF4-FFF2-40B4-BE49-F238E27FC236}">
                <a16:creationId xmlns:a16="http://schemas.microsoft.com/office/drawing/2014/main" id="{990F8797-C8F5-729D-1146-89B435DE135B}"/>
              </a:ext>
            </a:extLst>
          </p:cNvPr>
          <p:cNvSpPr>
            <a:spLocks noGrp="1"/>
          </p:cNvSpPr>
          <p:nvPr>
            <p:ph type="body" sz="quarter" idx="12"/>
          </p:nvPr>
        </p:nvSpPr>
        <p:spPr>
          <a:xfrm>
            <a:off x="4062935" y="3298184"/>
            <a:ext cx="2870200" cy="685800"/>
          </a:xfrm>
        </p:spPr>
        <p:txBody>
          <a:bodyPr rIns="91440">
            <a:normAutofit/>
          </a:bodyPr>
          <a:lstStyle>
            <a:lvl1pPr marL="0" indent="0">
              <a:buNone/>
              <a:defRPr sz="2000"/>
            </a:lvl1pPr>
          </a:lstStyle>
          <a:p>
            <a:pPr lvl="0"/>
            <a:endParaRPr lang="en-US" dirty="0"/>
          </a:p>
        </p:txBody>
      </p:sp>
      <p:sp>
        <p:nvSpPr>
          <p:cNvPr id="8" name="Text Placeholder 2">
            <a:extLst>
              <a:ext uri="{FF2B5EF4-FFF2-40B4-BE49-F238E27FC236}">
                <a16:creationId xmlns:a16="http://schemas.microsoft.com/office/drawing/2014/main" id="{126F91CA-FEDA-59F9-5EDA-A848916A5D97}"/>
              </a:ext>
            </a:extLst>
          </p:cNvPr>
          <p:cNvSpPr>
            <a:spLocks noGrp="1"/>
          </p:cNvSpPr>
          <p:nvPr>
            <p:ph type="body" sz="quarter" idx="13"/>
          </p:nvPr>
        </p:nvSpPr>
        <p:spPr>
          <a:xfrm>
            <a:off x="4207669" y="4885844"/>
            <a:ext cx="2870200" cy="685800"/>
          </a:xfrm>
        </p:spPr>
        <p:txBody>
          <a:bodyPr rIns="91440">
            <a:normAutofit/>
          </a:bodyPr>
          <a:lstStyle>
            <a:lvl1pPr marL="0" indent="0">
              <a:buNone/>
              <a:defRPr sz="2000"/>
            </a:lvl1pPr>
          </a:lstStyle>
          <a:p>
            <a:pPr lvl="0"/>
            <a:endParaRPr lang="en-US" dirty="0"/>
          </a:p>
        </p:txBody>
      </p:sp>
      <p:sp>
        <p:nvSpPr>
          <p:cNvPr id="12" name="Image 3">
            <a:extLst>
              <a:ext uri="{FF2B5EF4-FFF2-40B4-BE49-F238E27FC236}">
                <a16:creationId xmlns:a16="http://schemas.microsoft.com/office/drawing/2014/main" id="{1E495835-D325-5723-EDCF-34DA10CED307}"/>
              </a:ext>
            </a:extLst>
          </p:cNvPr>
          <p:cNvSpPr>
            <a:spLocks noGrp="1"/>
          </p:cNvSpPr>
          <p:nvPr>
            <p:ph sz="quarter" idx="16"/>
          </p:nvPr>
        </p:nvSpPr>
        <p:spPr>
          <a:xfrm>
            <a:off x="7584029" y="3156102"/>
            <a:ext cx="1804967" cy="1655763"/>
          </a:xfrm>
        </p:spPr>
        <p:txBody>
          <a:bodyPr/>
          <a:lstStyle/>
          <a:p>
            <a:pPr lvl="0"/>
            <a:endParaRPr lang="en-US" dirty="0"/>
          </a:p>
        </p:txBody>
      </p:sp>
      <p:sp>
        <p:nvSpPr>
          <p:cNvPr id="13" name="Image 2">
            <a:extLst>
              <a:ext uri="{FF2B5EF4-FFF2-40B4-BE49-F238E27FC236}">
                <a16:creationId xmlns:a16="http://schemas.microsoft.com/office/drawing/2014/main" id="{79067094-8252-414A-0082-D41151BE0F21}"/>
              </a:ext>
            </a:extLst>
          </p:cNvPr>
          <p:cNvSpPr>
            <a:spLocks noGrp="1"/>
          </p:cNvSpPr>
          <p:nvPr>
            <p:ph sz="quarter" idx="17"/>
          </p:nvPr>
        </p:nvSpPr>
        <p:spPr>
          <a:xfrm>
            <a:off x="9910541" y="3156102"/>
            <a:ext cx="1804967" cy="1655763"/>
          </a:xfrm>
        </p:spPr>
        <p:txBody>
          <a:bodyPr/>
          <a:lstStyle/>
          <a:p>
            <a:pPr lvl="0"/>
            <a:endParaRPr lang="en-US" dirty="0"/>
          </a:p>
        </p:txBody>
      </p:sp>
      <p:sp>
        <p:nvSpPr>
          <p:cNvPr id="9" name="Text Placeholder 3">
            <a:extLst>
              <a:ext uri="{FF2B5EF4-FFF2-40B4-BE49-F238E27FC236}">
                <a16:creationId xmlns:a16="http://schemas.microsoft.com/office/drawing/2014/main" id="{934C04E9-5904-FC9E-3BED-55D1F5070062}"/>
              </a:ext>
            </a:extLst>
          </p:cNvPr>
          <p:cNvSpPr>
            <a:spLocks noGrp="1"/>
          </p:cNvSpPr>
          <p:nvPr>
            <p:ph type="body" sz="quarter" idx="14"/>
          </p:nvPr>
        </p:nvSpPr>
        <p:spPr>
          <a:xfrm>
            <a:off x="7815062" y="6172200"/>
            <a:ext cx="2870200" cy="685800"/>
          </a:xfrm>
        </p:spPr>
        <p:txBody>
          <a:bodyPr rIns="91440">
            <a:normAutofit/>
          </a:bodyPr>
          <a:lstStyle>
            <a:lvl1pPr marL="0" indent="0">
              <a:buNone/>
              <a:defRPr sz="1800">
                <a:solidFill>
                  <a:schemeClr val="bg1"/>
                </a:solidFill>
              </a:defRPr>
            </a:lvl1pPr>
          </a:lstStyle>
          <a:p>
            <a:pPr lvl="0"/>
            <a:endParaRPr lang="en-US" dirty="0"/>
          </a:p>
        </p:txBody>
      </p:sp>
      <p:sp>
        <p:nvSpPr>
          <p:cNvPr id="3" name="Slide Number Placeholder 2">
            <a:extLst>
              <a:ext uri="{FF2B5EF4-FFF2-40B4-BE49-F238E27FC236}">
                <a16:creationId xmlns:a16="http://schemas.microsoft.com/office/drawing/2014/main" id="{0D774C07-201C-2771-A8DA-C1E65B3135E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7874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6"/>
          <p:cNvSpPr txBox="1">
            <a:spLocks noGrp="1"/>
          </p:cNvSpPr>
          <p:nvPr>
            <p:ph type="body" idx="1"/>
          </p:nvPr>
        </p:nvSpPr>
        <p:spPr>
          <a:xfrm>
            <a:off x="176270" y="1429017"/>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6"/>
          <p:cNvSpPr txBox="1">
            <a:spLocks noGrp="1"/>
          </p:cNvSpPr>
          <p:nvPr>
            <p:ph type="body" idx="2"/>
          </p:nvPr>
        </p:nvSpPr>
        <p:spPr>
          <a:xfrm>
            <a:off x="6172202" y="1429016"/>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6"/>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7"/>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ocial_Media">
  <p:cSld name="Social_Media">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0" name="Google Shape;150;p28"/>
          <p:cNvPicPr preferRelativeResize="0"/>
          <p:nvPr/>
        </p:nvPicPr>
        <p:blipFill rotWithShape="1">
          <a:blip r:embed="rId2">
            <a:alphaModFix/>
          </a:blip>
          <a:srcRect/>
          <a:stretch/>
        </p:blipFill>
        <p:spPr>
          <a:xfrm>
            <a:off x="1539535" y="1579728"/>
            <a:ext cx="914400" cy="914400"/>
          </a:xfrm>
          <a:prstGeom prst="rect">
            <a:avLst/>
          </a:prstGeom>
          <a:noFill/>
          <a:ln>
            <a:noFill/>
          </a:ln>
        </p:spPr>
      </p:pic>
      <p:sp>
        <p:nvSpPr>
          <p:cNvPr id="151" name="Google Shape;151;p28"/>
          <p:cNvSpPr txBox="1">
            <a:spLocks noGrp="1"/>
          </p:cNvSpPr>
          <p:nvPr>
            <p:ph type="body" idx="1"/>
          </p:nvPr>
        </p:nvSpPr>
        <p:spPr>
          <a:xfrm>
            <a:off x="748420" y="2532939"/>
            <a:ext cx="2486025" cy="91440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2" name="Google Shape;152;p28"/>
          <p:cNvPicPr preferRelativeResize="0"/>
          <p:nvPr/>
        </p:nvPicPr>
        <p:blipFill rotWithShape="1">
          <a:blip r:embed="rId3">
            <a:alphaModFix/>
          </a:blip>
          <a:srcRect t="124" b="124"/>
          <a:stretch/>
        </p:blipFill>
        <p:spPr>
          <a:xfrm>
            <a:off x="4858762" y="1579728"/>
            <a:ext cx="916670" cy="914400"/>
          </a:xfrm>
          <a:prstGeom prst="rect">
            <a:avLst/>
          </a:prstGeom>
          <a:noFill/>
          <a:ln>
            <a:noFill/>
          </a:ln>
        </p:spPr>
      </p:pic>
      <p:sp>
        <p:nvSpPr>
          <p:cNvPr id="153" name="Google Shape;153;p28"/>
          <p:cNvSpPr txBox="1">
            <a:spLocks noGrp="1"/>
          </p:cNvSpPr>
          <p:nvPr>
            <p:ph type="body" idx="2"/>
          </p:nvPr>
        </p:nvSpPr>
        <p:spPr>
          <a:xfrm>
            <a:off x="4110793" y="2514600"/>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 name="Google Shape;154;p28" descr="A blue and black logo&#10;&#10;Description automatically generated"/>
          <p:cNvPicPr preferRelativeResize="0"/>
          <p:nvPr/>
        </p:nvPicPr>
        <p:blipFill rotWithShape="1">
          <a:blip r:embed="rId4">
            <a:alphaModFix/>
          </a:blip>
          <a:srcRect/>
          <a:stretch/>
        </p:blipFill>
        <p:spPr>
          <a:xfrm>
            <a:off x="8261254" y="1579728"/>
            <a:ext cx="1075267" cy="914400"/>
          </a:xfrm>
          <a:prstGeom prst="rect">
            <a:avLst/>
          </a:prstGeom>
          <a:noFill/>
          <a:ln>
            <a:noFill/>
          </a:ln>
        </p:spPr>
      </p:pic>
      <p:sp>
        <p:nvSpPr>
          <p:cNvPr id="155" name="Google Shape;155;p28"/>
          <p:cNvSpPr txBox="1">
            <a:spLocks noGrp="1"/>
          </p:cNvSpPr>
          <p:nvPr>
            <p:ph type="body" idx="3"/>
          </p:nvPr>
        </p:nvSpPr>
        <p:spPr>
          <a:xfrm>
            <a:off x="7239001" y="2532939"/>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6" name="Google Shape;156;p28"/>
          <p:cNvPicPr preferRelativeResize="0"/>
          <p:nvPr/>
        </p:nvPicPr>
        <p:blipFill rotWithShape="1">
          <a:blip r:embed="rId5">
            <a:alphaModFix/>
          </a:blip>
          <a:srcRect t="4125" b="4124"/>
          <a:stretch/>
        </p:blipFill>
        <p:spPr>
          <a:xfrm>
            <a:off x="1535363" y="4019550"/>
            <a:ext cx="912137" cy="914400"/>
          </a:xfrm>
          <a:prstGeom prst="rect">
            <a:avLst/>
          </a:prstGeom>
          <a:solidFill>
            <a:schemeClr val="dk1"/>
          </a:solidFill>
          <a:ln>
            <a:noFill/>
          </a:ln>
        </p:spPr>
      </p:pic>
      <p:sp>
        <p:nvSpPr>
          <p:cNvPr id="157" name="Google Shape;157;p28"/>
          <p:cNvSpPr txBox="1">
            <a:spLocks noGrp="1"/>
          </p:cNvSpPr>
          <p:nvPr>
            <p:ph type="body" idx="4"/>
          </p:nvPr>
        </p:nvSpPr>
        <p:spPr>
          <a:xfrm>
            <a:off x="747277" y="5031874"/>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8" name="Google Shape;158;p28"/>
          <p:cNvPicPr preferRelativeResize="0"/>
          <p:nvPr/>
        </p:nvPicPr>
        <p:blipFill rotWithShape="1">
          <a:blip r:embed="rId6">
            <a:alphaModFix/>
          </a:blip>
          <a:srcRect t="1201" b="1198"/>
          <a:stretch/>
        </p:blipFill>
        <p:spPr>
          <a:xfrm>
            <a:off x="4896042" y="3991849"/>
            <a:ext cx="916670" cy="914400"/>
          </a:xfrm>
          <a:prstGeom prst="rect">
            <a:avLst/>
          </a:prstGeom>
          <a:noFill/>
          <a:ln>
            <a:noFill/>
          </a:ln>
        </p:spPr>
      </p:pic>
      <p:sp>
        <p:nvSpPr>
          <p:cNvPr id="159" name="Google Shape;159;p28"/>
          <p:cNvSpPr txBox="1">
            <a:spLocks noGrp="1"/>
          </p:cNvSpPr>
          <p:nvPr>
            <p:ph type="body" idx="5"/>
          </p:nvPr>
        </p:nvSpPr>
        <p:spPr>
          <a:xfrm>
            <a:off x="4110793" y="5009938"/>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0" name="Google Shape;160;p28"/>
          <p:cNvPicPr preferRelativeResize="0"/>
          <p:nvPr/>
        </p:nvPicPr>
        <p:blipFill rotWithShape="1">
          <a:blip r:embed="rId7">
            <a:alphaModFix/>
          </a:blip>
          <a:srcRect/>
          <a:stretch/>
        </p:blipFill>
        <p:spPr>
          <a:xfrm>
            <a:off x="7260123" y="4129009"/>
            <a:ext cx="2855192" cy="640080"/>
          </a:xfrm>
          <a:prstGeom prst="rect">
            <a:avLst/>
          </a:prstGeom>
          <a:noFill/>
          <a:ln>
            <a:noFill/>
          </a:ln>
        </p:spPr>
      </p:pic>
      <p:sp>
        <p:nvSpPr>
          <p:cNvPr id="161" name="Google Shape;161;p28"/>
          <p:cNvSpPr txBox="1">
            <a:spLocks noGrp="1"/>
          </p:cNvSpPr>
          <p:nvPr>
            <p:ph type="body" idx="6"/>
          </p:nvPr>
        </p:nvSpPr>
        <p:spPr>
          <a:xfrm>
            <a:off x="7239001" y="5009938"/>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8"/>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0" y="2059291"/>
            <a:ext cx="12192000" cy="1125287"/>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9"/>
          <p:cNvSpPr txBox="1">
            <a:spLocks noGrp="1"/>
          </p:cNvSpPr>
          <p:nvPr>
            <p:ph type="body" idx="2"/>
          </p:nvPr>
        </p:nvSpPr>
        <p:spPr>
          <a:xfrm>
            <a:off x="0" y="3954168"/>
            <a:ext cx="12191999" cy="1239312"/>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9"/>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0"/>
          <p:cNvSpPr txBox="1">
            <a:spLocks noGrp="1"/>
          </p:cNvSpPr>
          <p:nvPr>
            <p:ph type="body" idx="1"/>
          </p:nvPr>
        </p:nvSpPr>
        <p:spPr>
          <a:xfrm>
            <a:off x="146291"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30"/>
          <p:cNvSpPr txBox="1">
            <a:spLocks noGrp="1"/>
          </p:cNvSpPr>
          <p:nvPr>
            <p:ph type="body" idx="2"/>
          </p:nvPr>
        </p:nvSpPr>
        <p:spPr>
          <a:xfrm>
            <a:off x="146292" y="1962460"/>
            <a:ext cx="11890272" cy="143375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0"/>
          <p:cNvSpPr txBox="1">
            <a:spLocks noGrp="1"/>
          </p:cNvSpPr>
          <p:nvPr>
            <p:ph type="body" idx="3"/>
          </p:nvPr>
        </p:nvSpPr>
        <p:spPr>
          <a:xfrm>
            <a:off x="146290"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30"/>
          <p:cNvSpPr txBox="1">
            <a:spLocks noGrp="1"/>
          </p:cNvSpPr>
          <p:nvPr>
            <p:ph type="body" idx="4"/>
          </p:nvPr>
        </p:nvSpPr>
        <p:spPr>
          <a:xfrm>
            <a:off x="155436" y="4439797"/>
            <a:ext cx="11890272" cy="152242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0"/>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149319" y="1228725"/>
            <a:ext cx="11839500" cy="671700"/>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1"/>
          <p:cNvSpPr txBox="1">
            <a:spLocks noGrp="1"/>
          </p:cNvSpPr>
          <p:nvPr>
            <p:ph type="body" idx="1"/>
          </p:nvPr>
        </p:nvSpPr>
        <p:spPr>
          <a:xfrm>
            <a:off x="17627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1"/>
          <p:cNvSpPr txBox="1">
            <a:spLocks noGrp="1"/>
          </p:cNvSpPr>
          <p:nvPr>
            <p:ph type="body" idx="2"/>
          </p:nvPr>
        </p:nvSpPr>
        <p:spPr>
          <a:xfrm>
            <a:off x="419559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31"/>
          <p:cNvSpPr txBox="1">
            <a:spLocks noGrp="1"/>
          </p:cNvSpPr>
          <p:nvPr>
            <p:ph type="body" idx="3"/>
          </p:nvPr>
        </p:nvSpPr>
        <p:spPr>
          <a:xfrm>
            <a:off x="8214912" y="1431790"/>
            <a:ext cx="3800820" cy="4498057"/>
          </a:xfrm>
          <a:prstGeom prst="rect">
            <a:avLst/>
          </a:prstGeom>
          <a:noFill/>
          <a:ln>
            <a:noFill/>
          </a:ln>
        </p:spPr>
        <p:txBody>
          <a:bodyPr spcFirstLastPara="1" wrap="square" lIns="91425" tIns="45700" rIns="82295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31"/>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2"/>
          <p:cNvSpPr>
            <a:spLocks noGrp="1"/>
          </p:cNvSpPr>
          <p:nvPr>
            <p:ph type="chart" idx="2"/>
          </p:nvPr>
        </p:nvSpPr>
        <p:spPr>
          <a:xfrm>
            <a:off x="143219" y="1277938"/>
            <a:ext cx="11864631" cy="4682187"/>
          </a:xfrm>
          <a:prstGeom prst="rect">
            <a:avLst/>
          </a:prstGeom>
          <a:noFill/>
          <a:ln>
            <a:noFill/>
          </a:ln>
        </p:spPr>
        <p:txBody>
          <a:bodyPr spcFirstLastPara="1" wrap="square" lIns="91425" tIns="45700" rIns="822950" bIns="45700" anchor="t" anchorCtr="0">
            <a:noAutofit/>
          </a:bodyPr>
          <a:lstStyle>
            <a:lvl1pPr marR="0" lvl="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R="0" lvl="1"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R="0" lvl="2"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R="0" lvl="3"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R="0" lvl="4"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R="0" lvl="5"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84" name="Google Shape;184;p32"/>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3"/>
          <p:cNvSpPr>
            <a:spLocks noGrp="1"/>
          </p:cNvSpPr>
          <p:nvPr>
            <p:ph type="pic" idx="2"/>
          </p:nvPr>
        </p:nvSpPr>
        <p:spPr>
          <a:xfrm>
            <a:off x="594912" y="1520826"/>
            <a:ext cx="10642294" cy="4384216"/>
          </a:xfrm>
          <a:prstGeom prst="rect">
            <a:avLst/>
          </a:prstGeom>
          <a:noFill/>
          <a:ln>
            <a:noFill/>
          </a:ln>
        </p:spPr>
      </p:sp>
      <p:sp>
        <p:nvSpPr>
          <p:cNvPr id="188" name="Google Shape;188;p3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4"/>
          <p:cNvSpPr>
            <a:spLocks noGrp="1"/>
          </p:cNvSpPr>
          <p:nvPr>
            <p:ph type="pic" idx="2"/>
          </p:nvPr>
        </p:nvSpPr>
        <p:spPr>
          <a:xfrm>
            <a:off x="1430460" y="1520826"/>
            <a:ext cx="9808557" cy="3687782"/>
          </a:xfrm>
          <a:prstGeom prst="rect">
            <a:avLst/>
          </a:prstGeom>
          <a:noFill/>
          <a:ln>
            <a:noFill/>
          </a:ln>
        </p:spPr>
      </p:sp>
      <p:sp>
        <p:nvSpPr>
          <p:cNvPr id="192" name="Google Shape;192;p34"/>
          <p:cNvSpPr txBox="1">
            <a:spLocks noGrp="1"/>
          </p:cNvSpPr>
          <p:nvPr>
            <p:ph type="body" idx="1"/>
          </p:nvPr>
        </p:nvSpPr>
        <p:spPr>
          <a:xfrm>
            <a:off x="1430460" y="5457471"/>
            <a:ext cx="9808556" cy="550863"/>
          </a:xfrm>
          <a:prstGeom prst="rect">
            <a:avLst/>
          </a:prstGeom>
          <a:noFill/>
          <a:ln>
            <a:noFill/>
          </a:ln>
        </p:spPr>
        <p:txBody>
          <a:bodyPr spcFirstLastPara="1" wrap="square" lIns="91425" tIns="45700" rIns="822950"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3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194"/>
        <p:cNvGrpSpPr/>
        <p:nvPr/>
      </p:nvGrpSpPr>
      <p:grpSpPr>
        <a:xfrm>
          <a:off x="0" y="0"/>
          <a:ext cx="0" cy="0"/>
          <a:chOff x="0" y="0"/>
          <a:chExt cx="0" cy="0"/>
        </a:xfrm>
      </p:grpSpPr>
      <p:sp>
        <p:nvSpPr>
          <p:cNvPr id="195" name="Google Shape;195;p35"/>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5"/>
          <p:cNvSpPr>
            <a:spLocks noGrp="1"/>
          </p:cNvSpPr>
          <p:nvPr>
            <p:ph type="pic" idx="2"/>
          </p:nvPr>
        </p:nvSpPr>
        <p:spPr>
          <a:xfrm>
            <a:off x="165254" y="1226582"/>
            <a:ext cx="5563517" cy="4689476"/>
          </a:xfrm>
          <a:prstGeom prst="rect">
            <a:avLst/>
          </a:prstGeom>
          <a:noFill/>
          <a:ln>
            <a:noFill/>
          </a:ln>
        </p:spPr>
      </p:sp>
      <p:sp>
        <p:nvSpPr>
          <p:cNvPr id="197" name="Google Shape;197;p35"/>
          <p:cNvSpPr txBox="1">
            <a:spLocks noGrp="1"/>
          </p:cNvSpPr>
          <p:nvPr>
            <p:ph type="body" idx="1"/>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8" name="Google Shape;198;p35"/>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6"/>
          <p:cNvSpPr>
            <a:spLocks noGrp="1"/>
          </p:cNvSpPr>
          <p:nvPr>
            <p:ph type="pic" idx="2"/>
          </p:nvPr>
        </p:nvSpPr>
        <p:spPr>
          <a:xfrm>
            <a:off x="165254" y="1226582"/>
            <a:ext cx="5563517" cy="4157181"/>
          </a:xfrm>
          <a:prstGeom prst="rect">
            <a:avLst/>
          </a:prstGeom>
          <a:noFill/>
          <a:ln>
            <a:noFill/>
          </a:ln>
        </p:spPr>
      </p:sp>
      <p:sp>
        <p:nvSpPr>
          <p:cNvPr id="202" name="Google Shape;202;p36"/>
          <p:cNvSpPr txBox="1">
            <a:spLocks noGrp="1"/>
          </p:cNvSpPr>
          <p:nvPr>
            <p:ph type="body" idx="1"/>
          </p:nvPr>
        </p:nvSpPr>
        <p:spPr>
          <a:xfrm>
            <a:off x="165100" y="5457825"/>
            <a:ext cx="5564188"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6"/>
          <p:cNvSpPr txBox="1">
            <a:spLocks noGrp="1"/>
          </p:cNvSpPr>
          <p:nvPr>
            <p:ph type="body" idx="3"/>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4" name="Google Shape;204;p36"/>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7"/>
          <p:cNvSpPr txBox="1">
            <a:spLocks noGrp="1"/>
          </p:cNvSpPr>
          <p:nvPr>
            <p:ph type="body" idx="1"/>
          </p:nvPr>
        </p:nvSpPr>
        <p:spPr>
          <a:xfrm>
            <a:off x="169068" y="1289225"/>
            <a:ext cx="11853863" cy="962407"/>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37"/>
          <p:cNvSpPr>
            <a:spLocks noGrp="1"/>
          </p:cNvSpPr>
          <p:nvPr>
            <p:ph type="pic" idx="2"/>
          </p:nvPr>
        </p:nvSpPr>
        <p:spPr>
          <a:xfrm>
            <a:off x="1620456" y="2382516"/>
            <a:ext cx="8831483" cy="3511510"/>
          </a:xfrm>
          <a:prstGeom prst="rect">
            <a:avLst/>
          </a:prstGeom>
          <a:noFill/>
          <a:ln>
            <a:noFill/>
          </a:ln>
        </p:spPr>
      </p:sp>
      <p:sp>
        <p:nvSpPr>
          <p:cNvPr id="209" name="Google Shape;209;p37"/>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10"/>
        <p:cNvGrpSpPr/>
        <p:nvPr/>
      </p:nvGrpSpPr>
      <p:grpSpPr>
        <a:xfrm>
          <a:off x="0" y="0"/>
          <a:ext cx="0" cy="0"/>
          <a:chOff x="0" y="0"/>
          <a:chExt cx="0" cy="0"/>
        </a:xfrm>
      </p:grpSpPr>
      <p:sp>
        <p:nvSpPr>
          <p:cNvPr id="211" name="Google Shape;211;p38"/>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
        <p:nvSpPr>
          <p:cNvPr id="212" name="Google Shape;212;p38"/>
          <p:cNvSpPr/>
          <p:nvPr/>
        </p:nvSpPr>
        <p:spPr>
          <a:xfrm>
            <a:off x="0" y="0"/>
            <a:ext cx="121920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alatino Linotype"/>
              <a:ea typeface="Palatino Linotype"/>
              <a:cs typeface="Palatino Linotype"/>
              <a:sym typeface="Palatino Linotype"/>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937089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40"/>
          <p:cNvSpPr txBox="1">
            <a:spLocks noGrp="1"/>
          </p:cNvSpPr>
          <p:nvPr>
            <p:ph type="body" idx="1"/>
          </p:nvPr>
        </p:nvSpPr>
        <p:spPr>
          <a:xfrm>
            <a:off x="171451" y="1222375"/>
            <a:ext cx="11849100" cy="4803775"/>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40"/>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_Content_Vertical">
  <p:cSld name="Two_Content_Vertical">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146292" y="1430627"/>
            <a:ext cx="11890200" cy="2226900"/>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155436" y="3735253"/>
            <a:ext cx="11890200" cy="2226900"/>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_Content_Vertical">
  <p:cSld name="Two_Content_Vertical">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41"/>
          <p:cNvSpPr txBox="1">
            <a:spLocks noGrp="1"/>
          </p:cNvSpPr>
          <p:nvPr>
            <p:ph type="body" idx="1"/>
          </p:nvPr>
        </p:nvSpPr>
        <p:spPr>
          <a:xfrm>
            <a:off x="146292" y="1430627"/>
            <a:ext cx="11890272" cy="2226974"/>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41"/>
          <p:cNvSpPr txBox="1">
            <a:spLocks noGrp="1"/>
          </p:cNvSpPr>
          <p:nvPr>
            <p:ph type="body" idx="2"/>
          </p:nvPr>
        </p:nvSpPr>
        <p:spPr>
          <a:xfrm>
            <a:off x="155436" y="3735253"/>
            <a:ext cx="11890272" cy="2226974"/>
          </a:xfrm>
          <a:prstGeom prst="rect">
            <a:avLst/>
          </a:prstGeom>
          <a:noFill/>
          <a:ln>
            <a:noFill/>
          </a:ln>
        </p:spPr>
        <p:txBody>
          <a:bodyPr spcFirstLastPara="1" wrap="square" lIns="91425" tIns="45700" rIns="822950" bIns="45700" anchor="t" anchorCtr="0">
            <a:noAutofit/>
          </a:bodyPr>
          <a:lstStyle>
            <a:lvl1pPr marL="457200" lvl="0" indent="-431800" algn="l">
              <a:lnSpc>
                <a:spcPct val="108000"/>
              </a:lnSpc>
              <a:spcBef>
                <a:spcPts val="1000"/>
              </a:spcBef>
              <a:spcAft>
                <a:spcPts val="0"/>
              </a:spcAft>
              <a:buClr>
                <a:schemeClr val="dk1"/>
              </a:buClr>
              <a:buSzPts val="3200"/>
              <a:buChar char="•"/>
              <a:defRPr sz="3200"/>
            </a:lvl1pPr>
            <a:lvl2pPr marL="914400" lvl="1" indent="-406400" algn="l">
              <a:lnSpc>
                <a:spcPct val="108000"/>
              </a:lnSpc>
              <a:spcBef>
                <a:spcPts val="1400"/>
              </a:spcBef>
              <a:spcAft>
                <a:spcPts val="0"/>
              </a:spcAft>
              <a:buClr>
                <a:schemeClr val="dk1"/>
              </a:buClr>
              <a:buSzPts val="2800"/>
              <a:buChar char="•"/>
              <a:defRPr sz="2800"/>
            </a:lvl2pPr>
            <a:lvl3pPr marL="1371600" lvl="2" indent="-381000" algn="l">
              <a:lnSpc>
                <a:spcPct val="108000"/>
              </a:lnSpc>
              <a:spcBef>
                <a:spcPts val="1400"/>
              </a:spcBef>
              <a:spcAft>
                <a:spcPts val="0"/>
              </a:spcAft>
              <a:buClr>
                <a:schemeClr val="dk1"/>
              </a:buClr>
              <a:buSzPts val="2400"/>
              <a:buChar char="•"/>
              <a:defRPr sz="24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41"/>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28"/>
        <p:cNvGrpSpPr/>
        <p:nvPr/>
      </p:nvGrpSpPr>
      <p:grpSpPr>
        <a:xfrm>
          <a:off x="0" y="0"/>
          <a:ext cx="0" cy="0"/>
          <a:chOff x="0" y="0"/>
          <a:chExt cx="0" cy="0"/>
        </a:xfrm>
      </p:grpSpPr>
      <p:sp>
        <p:nvSpPr>
          <p:cNvPr id="229" name="Google Shape;229;p42"/>
          <p:cNvSpPr txBox="1">
            <a:spLocks noGrp="1"/>
          </p:cNvSpPr>
          <p:nvPr>
            <p:ph type="title"/>
          </p:nvPr>
        </p:nvSpPr>
        <p:spPr>
          <a:xfrm>
            <a:off x="1258430" y="380196"/>
            <a:ext cx="10128421" cy="76997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42"/>
          <p:cNvSpPr txBox="1">
            <a:spLocks noGrp="1"/>
          </p:cNvSpPr>
          <p:nvPr>
            <p:ph type="body" idx="1"/>
          </p:nvPr>
        </p:nvSpPr>
        <p:spPr>
          <a:xfrm>
            <a:off x="171064" y="1449806"/>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 name="Google Shape;231;p42"/>
          <p:cNvSpPr txBox="1">
            <a:spLocks noGrp="1"/>
          </p:cNvSpPr>
          <p:nvPr>
            <p:ph type="body" idx="2"/>
          </p:nvPr>
        </p:nvSpPr>
        <p:spPr>
          <a:xfrm>
            <a:off x="171064" y="2273718"/>
            <a:ext cx="5876389" cy="3664374"/>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42"/>
          <p:cNvSpPr txBox="1">
            <a:spLocks noGrp="1"/>
          </p:cNvSpPr>
          <p:nvPr>
            <p:ph type="body" idx="3"/>
          </p:nvPr>
        </p:nvSpPr>
        <p:spPr>
          <a:xfrm>
            <a:off x="6145878" y="1450895"/>
            <a:ext cx="5876390"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 name="Google Shape;233;p42"/>
          <p:cNvSpPr txBox="1">
            <a:spLocks noGrp="1"/>
          </p:cNvSpPr>
          <p:nvPr>
            <p:ph type="body" idx="4"/>
          </p:nvPr>
        </p:nvSpPr>
        <p:spPr>
          <a:xfrm>
            <a:off x="6145878" y="2274806"/>
            <a:ext cx="5876389" cy="3663285"/>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42"/>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5"/>
        <p:cNvGrpSpPr/>
        <p:nvPr/>
      </p:nvGrpSpPr>
      <p:grpSpPr>
        <a:xfrm>
          <a:off x="0" y="0"/>
          <a:ext cx="0" cy="0"/>
          <a:chOff x="0" y="0"/>
          <a:chExt cx="0" cy="0"/>
        </a:xfrm>
      </p:grpSpPr>
      <p:sp>
        <p:nvSpPr>
          <p:cNvPr id="236" name="Google Shape;236;p43"/>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43"/>
          <p:cNvSpPr txBox="1">
            <a:spLocks noGrp="1"/>
          </p:cNvSpPr>
          <p:nvPr>
            <p:ph type="body" idx="1"/>
          </p:nvPr>
        </p:nvSpPr>
        <p:spPr>
          <a:xfrm>
            <a:off x="176270" y="1429017"/>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43"/>
          <p:cNvSpPr txBox="1">
            <a:spLocks noGrp="1"/>
          </p:cNvSpPr>
          <p:nvPr>
            <p:ph type="body" idx="2"/>
          </p:nvPr>
        </p:nvSpPr>
        <p:spPr>
          <a:xfrm>
            <a:off x="6172202" y="1429016"/>
            <a:ext cx="5843530" cy="4498057"/>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4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_Content_table">
  <p:cSld name="Title_Content_table">
    <p:spTree>
      <p:nvGrpSpPr>
        <p:cNvPr id="1" name="Shape 240"/>
        <p:cNvGrpSpPr/>
        <p:nvPr/>
      </p:nvGrpSpPr>
      <p:grpSpPr>
        <a:xfrm>
          <a:off x="0" y="0"/>
          <a:ext cx="0" cy="0"/>
          <a:chOff x="0" y="0"/>
          <a:chExt cx="0" cy="0"/>
        </a:xfrm>
      </p:grpSpPr>
      <p:sp>
        <p:nvSpPr>
          <p:cNvPr id="241" name="Google Shape;241;p44"/>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44"/>
          <p:cNvSpPr txBox="1">
            <a:spLocks noGrp="1"/>
          </p:cNvSpPr>
          <p:nvPr>
            <p:ph type="body" idx="1"/>
          </p:nvPr>
        </p:nvSpPr>
        <p:spPr>
          <a:xfrm>
            <a:off x="149319" y="1228725"/>
            <a:ext cx="11839480" cy="671793"/>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4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4"/>
        <p:cNvGrpSpPr/>
        <p:nvPr/>
      </p:nvGrpSpPr>
      <p:grpSpPr>
        <a:xfrm>
          <a:off x="0" y="0"/>
          <a:ext cx="0" cy="0"/>
          <a:chOff x="0" y="0"/>
          <a:chExt cx="0" cy="0"/>
        </a:xfrm>
      </p:grpSpPr>
      <p:sp>
        <p:nvSpPr>
          <p:cNvPr id="245" name="Google Shape;245;p45"/>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45"/>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ocial_Media">
  <p:cSld name="Social_Media">
    <p:spTree>
      <p:nvGrpSpPr>
        <p:cNvPr id="1" name="Shape 247"/>
        <p:cNvGrpSpPr/>
        <p:nvPr/>
      </p:nvGrpSpPr>
      <p:grpSpPr>
        <a:xfrm>
          <a:off x="0" y="0"/>
          <a:ext cx="0" cy="0"/>
          <a:chOff x="0" y="0"/>
          <a:chExt cx="0" cy="0"/>
        </a:xfrm>
      </p:grpSpPr>
      <p:sp>
        <p:nvSpPr>
          <p:cNvPr id="248" name="Google Shape;248;p46"/>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9" name="Google Shape;249;p46"/>
          <p:cNvPicPr preferRelativeResize="0"/>
          <p:nvPr/>
        </p:nvPicPr>
        <p:blipFill rotWithShape="1">
          <a:blip r:embed="rId2">
            <a:alphaModFix/>
          </a:blip>
          <a:srcRect/>
          <a:stretch/>
        </p:blipFill>
        <p:spPr>
          <a:xfrm>
            <a:off x="1539535" y="1579728"/>
            <a:ext cx="914400" cy="914400"/>
          </a:xfrm>
          <a:prstGeom prst="rect">
            <a:avLst/>
          </a:prstGeom>
          <a:noFill/>
          <a:ln>
            <a:noFill/>
          </a:ln>
        </p:spPr>
      </p:pic>
      <p:sp>
        <p:nvSpPr>
          <p:cNvPr id="250" name="Google Shape;250;p46"/>
          <p:cNvSpPr txBox="1">
            <a:spLocks noGrp="1"/>
          </p:cNvSpPr>
          <p:nvPr>
            <p:ph type="body" idx="1"/>
          </p:nvPr>
        </p:nvSpPr>
        <p:spPr>
          <a:xfrm>
            <a:off x="748420" y="2532939"/>
            <a:ext cx="2486025" cy="91440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1" name="Google Shape;251;p46"/>
          <p:cNvPicPr preferRelativeResize="0"/>
          <p:nvPr/>
        </p:nvPicPr>
        <p:blipFill rotWithShape="1">
          <a:blip r:embed="rId3">
            <a:alphaModFix/>
          </a:blip>
          <a:srcRect t="124" b="124"/>
          <a:stretch/>
        </p:blipFill>
        <p:spPr>
          <a:xfrm>
            <a:off x="4858762" y="1579728"/>
            <a:ext cx="916670" cy="914400"/>
          </a:xfrm>
          <a:prstGeom prst="rect">
            <a:avLst/>
          </a:prstGeom>
          <a:noFill/>
          <a:ln>
            <a:noFill/>
          </a:ln>
        </p:spPr>
      </p:pic>
      <p:sp>
        <p:nvSpPr>
          <p:cNvPr id="252" name="Google Shape;252;p46"/>
          <p:cNvSpPr txBox="1">
            <a:spLocks noGrp="1"/>
          </p:cNvSpPr>
          <p:nvPr>
            <p:ph type="body" idx="2"/>
          </p:nvPr>
        </p:nvSpPr>
        <p:spPr>
          <a:xfrm>
            <a:off x="4110793" y="2514600"/>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3" name="Google Shape;253;p46" descr="A blue and black logo&#10;&#10;Description automatically generated"/>
          <p:cNvPicPr preferRelativeResize="0"/>
          <p:nvPr/>
        </p:nvPicPr>
        <p:blipFill rotWithShape="1">
          <a:blip r:embed="rId4">
            <a:alphaModFix/>
          </a:blip>
          <a:srcRect/>
          <a:stretch/>
        </p:blipFill>
        <p:spPr>
          <a:xfrm>
            <a:off x="8261254" y="1579728"/>
            <a:ext cx="1075267" cy="914400"/>
          </a:xfrm>
          <a:prstGeom prst="rect">
            <a:avLst/>
          </a:prstGeom>
          <a:noFill/>
          <a:ln>
            <a:noFill/>
          </a:ln>
        </p:spPr>
      </p:pic>
      <p:sp>
        <p:nvSpPr>
          <p:cNvPr id="254" name="Google Shape;254;p46"/>
          <p:cNvSpPr txBox="1">
            <a:spLocks noGrp="1"/>
          </p:cNvSpPr>
          <p:nvPr>
            <p:ph type="body" idx="3"/>
          </p:nvPr>
        </p:nvSpPr>
        <p:spPr>
          <a:xfrm>
            <a:off x="7239001" y="2532939"/>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5" name="Google Shape;255;p46"/>
          <p:cNvPicPr preferRelativeResize="0"/>
          <p:nvPr/>
        </p:nvPicPr>
        <p:blipFill rotWithShape="1">
          <a:blip r:embed="rId5">
            <a:alphaModFix/>
          </a:blip>
          <a:srcRect t="4125" b="4125"/>
          <a:stretch/>
        </p:blipFill>
        <p:spPr>
          <a:xfrm>
            <a:off x="1535363" y="4019550"/>
            <a:ext cx="912137" cy="914400"/>
          </a:xfrm>
          <a:prstGeom prst="rect">
            <a:avLst/>
          </a:prstGeom>
          <a:solidFill>
            <a:schemeClr val="dk1"/>
          </a:solidFill>
          <a:ln>
            <a:noFill/>
          </a:ln>
        </p:spPr>
      </p:pic>
      <p:sp>
        <p:nvSpPr>
          <p:cNvPr id="256" name="Google Shape;256;p46"/>
          <p:cNvSpPr txBox="1">
            <a:spLocks noGrp="1"/>
          </p:cNvSpPr>
          <p:nvPr>
            <p:ph type="body" idx="4"/>
          </p:nvPr>
        </p:nvSpPr>
        <p:spPr>
          <a:xfrm>
            <a:off x="747277" y="5031874"/>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7" name="Google Shape;257;p46"/>
          <p:cNvPicPr preferRelativeResize="0"/>
          <p:nvPr/>
        </p:nvPicPr>
        <p:blipFill rotWithShape="1">
          <a:blip r:embed="rId6">
            <a:alphaModFix/>
          </a:blip>
          <a:srcRect t="1201" b="1199"/>
          <a:stretch/>
        </p:blipFill>
        <p:spPr>
          <a:xfrm>
            <a:off x="4896042" y="3991849"/>
            <a:ext cx="916670" cy="914400"/>
          </a:xfrm>
          <a:prstGeom prst="rect">
            <a:avLst/>
          </a:prstGeom>
          <a:noFill/>
          <a:ln>
            <a:noFill/>
          </a:ln>
        </p:spPr>
      </p:pic>
      <p:sp>
        <p:nvSpPr>
          <p:cNvPr id="258" name="Google Shape;258;p46"/>
          <p:cNvSpPr txBox="1">
            <a:spLocks noGrp="1"/>
          </p:cNvSpPr>
          <p:nvPr>
            <p:ph type="body" idx="5"/>
          </p:nvPr>
        </p:nvSpPr>
        <p:spPr>
          <a:xfrm>
            <a:off x="4110793" y="5009938"/>
            <a:ext cx="2487168"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9" name="Google Shape;259;p46"/>
          <p:cNvPicPr preferRelativeResize="0"/>
          <p:nvPr/>
        </p:nvPicPr>
        <p:blipFill rotWithShape="1">
          <a:blip r:embed="rId7">
            <a:alphaModFix/>
          </a:blip>
          <a:srcRect/>
          <a:stretch/>
        </p:blipFill>
        <p:spPr>
          <a:xfrm>
            <a:off x="7260123" y="4129009"/>
            <a:ext cx="2855192" cy="640080"/>
          </a:xfrm>
          <a:prstGeom prst="rect">
            <a:avLst/>
          </a:prstGeom>
          <a:noFill/>
          <a:ln>
            <a:noFill/>
          </a:ln>
        </p:spPr>
      </p:pic>
      <p:sp>
        <p:nvSpPr>
          <p:cNvPr id="260" name="Google Shape;260;p46"/>
          <p:cNvSpPr txBox="1">
            <a:spLocks noGrp="1"/>
          </p:cNvSpPr>
          <p:nvPr>
            <p:ph type="body" idx="6"/>
          </p:nvPr>
        </p:nvSpPr>
        <p:spPr>
          <a:xfrm>
            <a:off x="7239001" y="5009938"/>
            <a:ext cx="3059502"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46"/>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262"/>
        <p:cNvGrpSpPr/>
        <p:nvPr/>
      </p:nvGrpSpPr>
      <p:grpSpPr>
        <a:xfrm>
          <a:off x="0" y="0"/>
          <a:ext cx="0" cy="0"/>
          <a:chOff x="0" y="0"/>
          <a:chExt cx="0" cy="0"/>
        </a:xfrm>
      </p:grpSpPr>
      <p:sp>
        <p:nvSpPr>
          <p:cNvPr id="263" name="Google Shape;263;p47"/>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47"/>
          <p:cNvSpPr txBox="1">
            <a:spLocks noGrp="1"/>
          </p:cNvSpPr>
          <p:nvPr>
            <p:ph type="body" idx="1"/>
          </p:nvPr>
        </p:nvSpPr>
        <p:spPr>
          <a:xfrm>
            <a:off x="0" y="2059291"/>
            <a:ext cx="12192000" cy="1125287"/>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 name="Google Shape;265;p47"/>
          <p:cNvSpPr txBox="1">
            <a:spLocks noGrp="1"/>
          </p:cNvSpPr>
          <p:nvPr>
            <p:ph type="body" idx="2"/>
          </p:nvPr>
        </p:nvSpPr>
        <p:spPr>
          <a:xfrm>
            <a:off x="0" y="3954168"/>
            <a:ext cx="12191999" cy="1239312"/>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47"/>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wo_Content_Subtitles">
  <p:cSld name="1_Two_Content_Subtitles">
    <p:spTree>
      <p:nvGrpSpPr>
        <p:cNvPr id="1" name="Shape 267"/>
        <p:cNvGrpSpPr/>
        <p:nvPr/>
      </p:nvGrpSpPr>
      <p:grpSpPr>
        <a:xfrm>
          <a:off x="0" y="0"/>
          <a:ext cx="0" cy="0"/>
          <a:chOff x="0" y="0"/>
          <a:chExt cx="0" cy="0"/>
        </a:xfrm>
      </p:grpSpPr>
      <p:sp>
        <p:nvSpPr>
          <p:cNvPr id="268" name="Google Shape;268;p48"/>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48"/>
          <p:cNvSpPr txBox="1">
            <a:spLocks noGrp="1"/>
          </p:cNvSpPr>
          <p:nvPr>
            <p:ph type="body" idx="1"/>
          </p:nvPr>
        </p:nvSpPr>
        <p:spPr>
          <a:xfrm>
            <a:off x="146291" y="1138548"/>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0" name="Google Shape;270;p48"/>
          <p:cNvSpPr txBox="1">
            <a:spLocks noGrp="1"/>
          </p:cNvSpPr>
          <p:nvPr>
            <p:ph type="body" idx="2"/>
          </p:nvPr>
        </p:nvSpPr>
        <p:spPr>
          <a:xfrm>
            <a:off x="146292" y="1962460"/>
            <a:ext cx="11890272" cy="143375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48"/>
          <p:cNvSpPr txBox="1">
            <a:spLocks noGrp="1"/>
          </p:cNvSpPr>
          <p:nvPr>
            <p:ph type="body" idx="3"/>
          </p:nvPr>
        </p:nvSpPr>
        <p:spPr>
          <a:xfrm>
            <a:off x="146290" y="3603812"/>
            <a:ext cx="11890271" cy="823912"/>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2" name="Google Shape;272;p48"/>
          <p:cNvSpPr txBox="1">
            <a:spLocks noGrp="1"/>
          </p:cNvSpPr>
          <p:nvPr>
            <p:ph type="body" idx="4"/>
          </p:nvPr>
        </p:nvSpPr>
        <p:spPr>
          <a:xfrm>
            <a:off x="155436" y="4439797"/>
            <a:ext cx="11890272" cy="1522429"/>
          </a:xfrm>
          <a:prstGeom prst="rect">
            <a:avLst/>
          </a:prstGeom>
          <a:noFill/>
          <a:ln>
            <a:noFill/>
          </a:ln>
        </p:spPr>
        <p:txBody>
          <a:bodyPr spcFirstLastPara="1" wrap="square" lIns="91425" tIns="45700" rIns="91425"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55600" algn="l">
              <a:lnSpc>
                <a:spcPct val="108000"/>
              </a:lnSpc>
              <a:spcBef>
                <a:spcPts val="1400"/>
              </a:spcBef>
              <a:spcAft>
                <a:spcPts val="0"/>
              </a:spcAft>
              <a:buClr>
                <a:schemeClr val="dk1"/>
              </a:buClr>
              <a:buSzPts val="2000"/>
              <a:buChar char="•"/>
              <a:defRPr sz="2000"/>
            </a:lvl4pPr>
            <a:lvl5pPr marL="2286000" lvl="4" indent="-355600" algn="l">
              <a:lnSpc>
                <a:spcPct val="108000"/>
              </a:lnSpc>
              <a:spcBef>
                <a:spcPts val="1400"/>
              </a:spcBef>
              <a:spcAft>
                <a:spcPts val="0"/>
              </a:spcAft>
              <a:buClr>
                <a:schemeClr val="dk1"/>
              </a:buClr>
              <a:buSzPts val="2000"/>
              <a:buChar char="•"/>
              <a:defRPr sz="20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48"/>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_Content">
  <p:cSld name="Three_Content">
    <p:spTree>
      <p:nvGrpSpPr>
        <p:cNvPr id="1" name="Shape 274"/>
        <p:cNvGrpSpPr/>
        <p:nvPr/>
      </p:nvGrpSpPr>
      <p:grpSpPr>
        <a:xfrm>
          <a:off x="0" y="0"/>
          <a:ext cx="0" cy="0"/>
          <a:chOff x="0" y="0"/>
          <a:chExt cx="0" cy="0"/>
        </a:xfrm>
      </p:grpSpPr>
      <p:sp>
        <p:nvSpPr>
          <p:cNvPr id="275" name="Google Shape;275;p49"/>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49"/>
          <p:cNvSpPr txBox="1">
            <a:spLocks noGrp="1"/>
          </p:cNvSpPr>
          <p:nvPr>
            <p:ph type="body" idx="1"/>
          </p:nvPr>
        </p:nvSpPr>
        <p:spPr>
          <a:xfrm>
            <a:off x="17627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49"/>
          <p:cNvSpPr txBox="1">
            <a:spLocks noGrp="1"/>
          </p:cNvSpPr>
          <p:nvPr>
            <p:ph type="body" idx="2"/>
          </p:nvPr>
        </p:nvSpPr>
        <p:spPr>
          <a:xfrm>
            <a:off x="4195590" y="1429017"/>
            <a:ext cx="3800820" cy="4498057"/>
          </a:xfrm>
          <a:prstGeom prst="rect">
            <a:avLst/>
          </a:prstGeom>
          <a:noFill/>
          <a:ln>
            <a:noFill/>
          </a:ln>
        </p:spPr>
        <p:txBody>
          <a:bodyPr spcFirstLastPara="1" wrap="square" lIns="91425" tIns="45700" rIns="45720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49"/>
          <p:cNvSpPr txBox="1">
            <a:spLocks noGrp="1"/>
          </p:cNvSpPr>
          <p:nvPr>
            <p:ph type="body" idx="3"/>
          </p:nvPr>
        </p:nvSpPr>
        <p:spPr>
          <a:xfrm>
            <a:off x="8214912" y="1431790"/>
            <a:ext cx="3800820" cy="4498057"/>
          </a:xfrm>
          <a:prstGeom prst="rect">
            <a:avLst/>
          </a:prstGeom>
          <a:noFill/>
          <a:ln>
            <a:noFill/>
          </a:ln>
        </p:spPr>
        <p:txBody>
          <a:bodyPr spcFirstLastPara="1" wrap="square" lIns="91425" tIns="45700" rIns="822950" bIns="45700" anchor="t" anchorCtr="0">
            <a:noAutofit/>
          </a:bodyPr>
          <a:lstStyle>
            <a:lvl1pPr marL="457200" lvl="0" indent="-406400" algn="l">
              <a:lnSpc>
                <a:spcPct val="108000"/>
              </a:lnSpc>
              <a:spcBef>
                <a:spcPts val="1000"/>
              </a:spcBef>
              <a:spcAft>
                <a:spcPts val="0"/>
              </a:spcAft>
              <a:buClr>
                <a:schemeClr val="dk1"/>
              </a:buClr>
              <a:buSzPts val="2800"/>
              <a:buChar char="•"/>
              <a:defRPr sz="2800"/>
            </a:lvl1pPr>
            <a:lvl2pPr marL="914400" lvl="1" indent="-381000" algn="l">
              <a:lnSpc>
                <a:spcPct val="108000"/>
              </a:lnSpc>
              <a:spcBef>
                <a:spcPts val="1400"/>
              </a:spcBef>
              <a:spcAft>
                <a:spcPts val="0"/>
              </a:spcAft>
              <a:buClr>
                <a:schemeClr val="dk1"/>
              </a:buClr>
              <a:buSzPts val="2400"/>
              <a:buChar char="•"/>
              <a:defRPr sz="2400"/>
            </a:lvl2pPr>
            <a:lvl3pPr marL="1371600" lvl="2" indent="-355600" algn="l">
              <a:lnSpc>
                <a:spcPct val="108000"/>
              </a:lnSpc>
              <a:spcBef>
                <a:spcPts val="1400"/>
              </a:spcBef>
              <a:spcAft>
                <a:spcPts val="0"/>
              </a:spcAft>
              <a:buClr>
                <a:schemeClr val="dk1"/>
              </a:buClr>
              <a:buSzPts val="2000"/>
              <a:buChar char="•"/>
              <a:defRPr sz="2000"/>
            </a:lvl3pPr>
            <a:lvl4pPr marL="1828800" lvl="3" indent="-342900" algn="l">
              <a:lnSpc>
                <a:spcPct val="108000"/>
              </a:lnSpc>
              <a:spcBef>
                <a:spcPts val="1400"/>
              </a:spcBef>
              <a:spcAft>
                <a:spcPts val="0"/>
              </a:spcAft>
              <a:buClr>
                <a:schemeClr val="dk1"/>
              </a:buClr>
              <a:buSzPts val="1800"/>
              <a:buChar char="•"/>
              <a:defRPr sz="1800"/>
            </a:lvl4pPr>
            <a:lvl5pPr marL="2286000" lvl="4" indent="-342900" algn="l">
              <a:lnSpc>
                <a:spcPct val="108000"/>
              </a:lnSpc>
              <a:spcBef>
                <a:spcPts val="1400"/>
              </a:spcBef>
              <a:spcAft>
                <a:spcPts val="0"/>
              </a:spcAft>
              <a:buClr>
                <a:schemeClr val="dk1"/>
              </a:buClr>
              <a:buSzPts val="1800"/>
              <a:buChar char="•"/>
              <a:defRPr sz="18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49"/>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_Graph">
  <p:cSld name="Title_Graph">
    <p:spTree>
      <p:nvGrpSpPr>
        <p:cNvPr id="1" name="Shape 280"/>
        <p:cNvGrpSpPr/>
        <p:nvPr/>
      </p:nvGrpSpPr>
      <p:grpSpPr>
        <a:xfrm>
          <a:off x="0" y="0"/>
          <a:ext cx="0" cy="0"/>
          <a:chOff x="0" y="0"/>
          <a:chExt cx="0" cy="0"/>
        </a:xfrm>
      </p:grpSpPr>
      <p:sp>
        <p:nvSpPr>
          <p:cNvPr id="281" name="Google Shape;281;p50"/>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50"/>
          <p:cNvSpPr>
            <a:spLocks noGrp="1"/>
          </p:cNvSpPr>
          <p:nvPr>
            <p:ph type="chart" idx="2"/>
          </p:nvPr>
        </p:nvSpPr>
        <p:spPr>
          <a:xfrm>
            <a:off x="143219" y="1277938"/>
            <a:ext cx="11864631" cy="4682187"/>
          </a:xfrm>
          <a:prstGeom prst="rect">
            <a:avLst/>
          </a:prstGeom>
          <a:noFill/>
          <a:ln>
            <a:noFill/>
          </a:ln>
        </p:spPr>
        <p:txBody>
          <a:bodyPr spcFirstLastPara="1" wrap="square" lIns="91425" tIns="45700" rIns="822950" bIns="45700" anchor="t" anchorCtr="0">
            <a:noAutofit/>
          </a:bodyPr>
          <a:lstStyle>
            <a:lvl1pPr marR="0" lvl="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R="0" lvl="1"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R="0" lvl="2"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R="0" lvl="3"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R="0" lvl="4"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R="0" lvl="5"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283" name="Google Shape;283;p50"/>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258430" y="380196"/>
            <a:ext cx="10128300" cy="770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171064" y="1449806"/>
            <a:ext cx="5876400" cy="823800"/>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7"/>
          <p:cNvSpPr txBox="1">
            <a:spLocks noGrp="1"/>
          </p:cNvSpPr>
          <p:nvPr>
            <p:ph type="body" idx="2"/>
          </p:nvPr>
        </p:nvSpPr>
        <p:spPr>
          <a:xfrm>
            <a:off x="171064" y="2273718"/>
            <a:ext cx="5876400" cy="3664500"/>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
          <p:cNvSpPr txBox="1">
            <a:spLocks noGrp="1"/>
          </p:cNvSpPr>
          <p:nvPr>
            <p:ph type="body" idx="3"/>
          </p:nvPr>
        </p:nvSpPr>
        <p:spPr>
          <a:xfrm>
            <a:off x="6145878" y="1450895"/>
            <a:ext cx="5876400" cy="823800"/>
          </a:xfrm>
          <a:prstGeom prst="rect">
            <a:avLst/>
          </a:prstGeom>
          <a:noFill/>
          <a:ln>
            <a:noFill/>
          </a:ln>
        </p:spPr>
        <p:txBody>
          <a:bodyPr spcFirstLastPara="1" wrap="square" lIns="91425" tIns="45700" rIns="822950" bIns="45700" anchor="b" anchorCtr="0">
            <a:noAutofit/>
          </a:bodyPr>
          <a:lstStyle>
            <a:lvl1pPr marL="457200" lvl="0" indent="-228600" algn="l">
              <a:lnSpc>
                <a:spcPct val="108000"/>
              </a:lnSpc>
              <a:spcBef>
                <a:spcPts val="1000"/>
              </a:spcBef>
              <a:spcAft>
                <a:spcPts val="0"/>
              </a:spcAft>
              <a:buClr>
                <a:schemeClr val="dk1"/>
              </a:buClr>
              <a:buSzPts val="2800"/>
              <a:buNone/>
              <a:defRPr sz="2800" b="1">
                <a:solidFill>
                  <a:schemeClr val="dk1"/>
                </a:solidFill>
              </a:defRPr>
            </a:lvl1pPr>
            <a:lvl2pPr marL="914400" lvl="1" indent="-228600" algn="l">
              <a:lnSpc>
                <a:spcPct val="108000"/>
              </a:lnSpc>
              <a:spcBef>
                <a:spcPts val="1400"/>
              </a:spcBef>
              <a:spcAft>
                <a:spcPts val="0"/>
              </a:spcAft>
              <a:buClr>
                <a:schemeClr val="dk1"/>
              </a:buClr>
              <a:buSzPts val="2000"/>
              <a:buNone/>
              <a:defRPr sz="2000" b="1"/>
            </a:lvl2pPr>
            <a:lvl3pPr marL="1371600" lvl="2" indent="-228600" algn="l">
              <a:lnSpc>
                <a:spcPct val="108000"/>
              </a:lnSpc>
              <a:spcBef>
                <a:spcPts val="1400"/>
              </a:spcBef>
              <a:spcAft>
                <a:spcPts val="0"/>
              </a:spcAft>
              <a:buClr>
                <a:schemeClr val="dk1"/>
              </a:buClr>
              <a:buSzPts val="1800"/>
              <a:buNone/>
              <a:defRPr sz="1800" b="1"/>
            </a:lvl3pPr>
            <a:lvl4pPr marL="1828800" lvl="3" indent="-228600" algn="l">
              <a:lnSpc>
                <a:spcPct val="108000"/>
              </a:lnSpc>
              <a:spcBef>
                <a:spcPts val="1400"/>
              </a:spcBef>
              <a:spcAft>
                <a:spcPts val="0"/>
              </a:spcAft>
              <a:buClr>
                <a:schemeClr val="dk1"/>
              </a:buClr>
              <a:buSzPts val="1600"/>
              <a:buNone/>
              <a:defRPr sz="1600" b="1"/>
            </a:lvl4pPr>
            <a:lvl5pPr marL="2286000" lvl="4" indent="-228600" algn="l">
              <a:lnSpc>
                <a:spcPct val="108000"/>
              </a:lnSpc>
              <a:spcBef>
                <a:spcPts val="1400"/>
              </a:spcBef>
              <a:spcAft>
                <a:spcPts val="0"/>
              </a:spcAft>
              <a:buClr>
                <a:schemeClr val="dk1"/>
              </a:buClr>
              <a:buSzPts val="1600"/>
              <a:buNone/>
              <a:defRPr sz="1600" b="1"/>
            </a:lvl5pPr>
            <a:lvl6pPr marL="2743200" lvl="5" indent="-228600" algn="l">
              <a:lnSpc>
                <a:spcPct val="90000"/>
              </a:lnSpc>
              <a:spcBef>
                <a:spcPts val="14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4"/>
          </p:nvPr>
        </p:nvSpPr>
        <p:spPr>
          <a:xfrm>
            <a:off x="6145878" y="2274806"/>
            <a:ext cx="5876400" cy="3663300"/>
          </a:xfrm>
          <a:prstGeom prst="rect">
            <a:avLst/>
          </a:prstGeom>
          <a:noFill/>
          <a:ln>
            <a:noFill/>
          </a:ln>
        </p:spPr>
        <p:txBody>
          <a:bodyPr spcFirstLastPara="1" wrap="square" lIns="91425" tIns="45700" rIns="822950" bIns="45700" anchor="t" anchorCtr="0">
            <a:noAutofit/>
          </a:bodyPr>
          <a:lstStyle>
            <a:lvl1pPr marL="457200" lvl="0" indent="-381000" algn="l">
              <a:lnSpc>
                <a:spcPct val="108000"/>
              </a:lnSpc>
              <a:spcBef>
                <a:spcPts val="1000"/>
              </a:spcBef>
              <a:spcAft>
                <a:spcPts val="0"/>
              </a:spcAft>
              <a:buClr>
                <a:schemeClr val="dk1"/>
              </a:buClr>
              <a:buSzPts val="2400"/>
              <a:buChar char="•"/>
              <a:defRPr sz="2400"/>
            </a:lvl1pPr>
            <a:lvl2pPr marL="914400" lvl="1" indent="-355600" algn="l">
              <a:lnSpc>
                <a:spcPct val="108000"/>
              </a:lnSpc>
              <a:spcBef>
                <a:spcPts val="1400"/>
              </a:spcBef>
              <a:spcAft>
                <a:spcPts val="0"/>
              </a:spcAft>
              <a:buClr>
                <a:schemeClr val="dk1"/>
              </a:buClr>
              <a:buSzPts val="2000"/>
              <a:buChar char="•"/>
              <a:defRPr sz="2000"/>
            </a:lvl2pPr>
            <a:lvl3pPr marL="1371600" lvl="2" indent="-342900" algn="l">
              <a:lnSpc>
                <a:spcPct val="108000"/>
              </a:lnSpc>
              <a:spcBef>
                <a:spcPts val="1400"/>
              </a:spcBef>
              <a:spcAft>
                <a:spcPts val="0"/>
              </a:spcAft>
              <a:buClr>
                <a:schemeClr val="dk1"/>
              </a:buClr>
              <a:buSzPts val="1800"/>
              <a:buChar char="•"/>
              <a:defRPr sz="1800"/>
            </a:lvl3pPr>
            <a:lvl4pPr marL="1828800" lvl="3" indent="-330200" algn="l">
              <a:lnSpc>
                <a:spcPct val="108000"/>
              </a:lnSpc>
              <a:spcBef>
                <a:spcPts val="1400"/>
              </a:spcBef>
              <a:spcAft>
                <a:spcPts val="0"/>
              </a:spcAft>
              <a:buClr>
                <a:schemeClr val="dk1"/>
              </a:buClr>
              <a:buSzPts val="1600"/>
              <a:buChar char="•"/>
              <a:defRPr sz="1600"/>
            </a:lvl4pPr>
            <a:lvl5pPr marL="2286000" lvl="4" indent="-330200" algn="l">
              <a:lnSpc>
                <a:spcPct val="108000"/>
              </a:lnSpc>
              <a:spcBef>
                <a:spcPts val="1400"/>
              </a:spcBef>
              <a:spcAft>
                <a:spcPts val="0"/>
              </a:spcAft>
              <a:buClr>
                <a:schemeClr val="dk1"/>
              </a:buClr>
              <a:buSzPts val="1600"/>
              <a:buChar char="•"/>
              <a:defRPr sz="16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_Image">
  <p:cSld name="Title_Image">
    <p:spTree>
      <p:nvGrpSpPr>
        <p:cNvPr id="1" name="Shape 284"/>
        <p:cNvGrpSpPr/>
        <p:nvPr/>
      </p:nvGrpSpPr>
      <p:grpSpPr>
        <a:xfrm>
          <a:off x="0" y="0"/>
          <a:ext cx="0" cy="0"/>
          <a:chOff x="0" y="0"/>
          <a:chExt cx="0" cy="0"/>
        </a:xfrm>
      </p:grpSpPr>
      <p:sp>
        <p:nvSpPr>
          <p:cNvPr id="285" name="Google Shape;285;p51"/>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51"/>
          <p:cNvSpPr>
            <a:spLocks noGrp="1"/>
          </p:cNvSpPr>
          <p:nvPr>
            <p:ph type="pic" idx="2"/>
          </p:nvPr>
        </p:nvSpPr>
        <p:spPr>
          <a:xfrm>
            <a:off x="594912" y="1520826"/>
            <a:ext cx="10642294" cy="4384216"/>
          </a:xfrm>
          <a:prstGeom prst="rect">
            <a:avLst/>
          </a:prstGeom>
          <a:noFill/>
          <a:ln>
            <a:noFill/>
          </a:ln>
        </p:spPr>
      </p:sp>
      <p:sp>
        <p:nvSpPr>
          <p:cNvPr id="287" name="Google Shape;287;p51"/>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_Caption">
  <p:cSld name="Image_Caption">
    <p:spTree>
      <p:nvGrpSpPr>
        <p:cNvPr id="1" name="Shape 288"/>
        <p:cNvGrpSpPr/>
        <p:nvPr/>
      </p:nvGrpSpPr>
      <p:grpSpPr>
        <a:xfrm>
          <a:off x="0" y="0"/>
          <a:ext cx="0" cy="0"/>
          <a:chOff x="0" y="0"/>
          <a:chExt cx="0" cy="0"/>
        </a:xfrm>
      </p:grpSpPr>
      <p:sp>
        <p:nvSpPr>
          <p:cNvPr id="289" name="Google Shape;289;p52"/>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52"/>
          <p:cNvSpPr>
            <a:spLocks noGrp="1"/>
          </p:cNvSpPr>
          <p:nvPr>
            <p:ph type="pic" idx="2"/>
          </p:nvPr>
        </p:nvSpPr>
        <p:spPr>
          <a:xfrm>
            <a:off x="1430460" y="1520826"/>
            <a:ext cx="9808557" cy="3687782"/>
          </a:xfrm>
          <a:prstGeom prst="rect">
            <a:avLst/>
          </a:prstGeom>
          <a:noFill/>
          <a:ln>
            <a:noFill/>
          </a:ln>
        </p:spPr>
      </p:sp>
      <p:sp>
        <p:nvSpPr>
          <p:cNvPr id="291" name="Google Shape;291;p52"/>
          <p:cNvSpPr txBox="1">
            <a:spLocks noGrp="1"/>
          </p:cNvSpPr>
          <p:nvPr>
            <p:ph type="body" idx="1"/>
          </p:nvPr>
        </p:nvSpPr>
        <p:spPr>
          <a:xfrm>
            <a:off x="1430460" y="5457471"/>
            <a:ext cx="9808556" cy="550863"/>
          </a:xfrm>
          <a:prstGeom prst="rect">
            <a:avLst/>
          </a:prstGeom>
          <a:noFill/>
          <a:ln>
            <a:noFill/>
          </a:ln>
        </p:spPr>
        <p:txBody>
          <a:bodyPr spcFirstLastPara="1" wrap="square" lIns="91425" tIns="45700" rIns="822950"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52"/>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text" type="picTx">
  <p:cSld name="PICTURE_WITH_CAPTION_TEXT">
    <p:spTree>
      <p:nvGrpSpPr>
        <p:cNvPr id="1" name="Shape 293"/>
        <p:cNvGrpSpPr/>
        <p:nvPr/>
      </p:nvGrpSpPr>
      <p:grpSpPr>
        <a:xfrm>
          <a:off x="0" y="0"/>
          <a:ext cx="0" cy="0"/>
          <a:chOff x="0" y="0"/>
          <a:chExt cx="0" cy="0"/>
        </a:xfrm>
      </p:grpSpPr>
      <p:sp>
        <p:nvSpPr>
          <p:cNvPr id="294" name="Google Shape;294;p53"/>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53"/>
          <p:cNvSpPr>
            <a:spLocks noGrp="1"/>
          </p:cNvSpPr>
          <p:nvPr>
            <p:ph type="pic" idx="2"/>
          </p:nvPr>
        </p:nvSpPr>
        <p:spPr>
          <a:xfrm>
            <a:off x="165254" y="1226582"/>
            <a:ext cx="5563517" cy="4689476"/>
          </a:xfrm>
          <a:prstGeom prst="rect">
            <a:avLst/>
          </a:prstGeom>
          <a:noFill/>
          <a:ln>
            <a:noFill/>
          </a:ln>
        </p:spPr>
      </p:sp>
      <p:sp>
        <p:nvSpPr>
          <p:cNvPr id="296" name="Google Shape;296;p53"/>
          <p:cNvSpPr txBox="1">
            <a:spLocks noGrp="1"/>
          </p:cNvSpPr>
          <p:nvPr>
            <p:ph type="body" idx="1"/>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7" name="Google Shape;297;p53"/>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_caption_text">
  <p:cSld name="Picture_caption_text">
    <p:spTree>
      <p:nvGrpSpPr>
        <p:cNvPr id="1" name="Shape 298"/>
        <p:cNvGrpSpPr/>
        <p:nvPr/>
      </p:nvGrpSpPr>
      <p:grpSpPr>
        <a:xfrm>
          <a:off x="0" y="0"/>
          <a:ext cx="0" cy="0"/>
          <a:chOff x="0" y="0"/>
          <a:chExt cx="0" cy="0"/>
        </a:xfrm>
      </p:grpSpPr>
      <p:sp>
        <p:nvSpPr>
          <p:cNvPr id="299" name="Google Shape;299;p54"/>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54"/>
          <p:cNvSpPr>
            <a:spLocks noGrp="1"/>
          </p:cNvSpPr>
          <p:nvPr>
            <p:ph type="pic" idx="2"/>
          </p:nvPr>
        </p:nvSpPr>
        <p:spPr>
          <a:xfrm>
            <a:off x="165254" y="1226582"/>
            <a:ext cx="5563517" cy="4157181"/>
          </a:xfrm>
          <a:prstGeom prst="rect">
            <a:avLst/>
          </a:prstGeom>
          <a:noFill/>
          <a:ln>
            <a:noFill/>
          </a:ln>
        </p:spPr>
      </p:sp>
      <p:sp>
        <p:nvSpPr>
          <p:cNvPr id="301" name="Google Shape;301;p54"/>
          <p:cNvSpPr txBox="1">
            <a:spLocks noGrp="1"/>
          </p:cNvSpPr>
          <p:nvPr>
            <p:ph type="body" idx="1"/>
          </p:nvPr>
        </p:nvSpPr>
        <p:spPr>
          <a:xfrm>
            <a:off x="165100" y="5457825"/>
            <a:ext cx="5564188" cy="550863"/>
          </a:xfrm>
          <a:prstGeom prst="rect">
            <a:avLst/>
          </a:prstGeom>
          <a:noFill/>
          <a:ln>
            <a:noFill/>
          </a:ln>
        </p:spPr>
        <p:txBody>
          <a:bodyPr spcFirstLastPara="1" wrap="square" lIns="91425" tIns="45700" rIns="91425" bIns="45700" anchor="t" anchorCtr="0">
            <a:noAutofit/>
          </a:bodyPr>
          <a:lstStyle>
            <a:lvl1pPr marL="457200" lvl="0" indent="-228600" algn="l">
              <a:lnSpc>
                <a:spcPct val="108000"/>
              </a:lnSpc>
              <a:spcBef>
                <a:spcPts val="1000"/>
              </a:spcBef>
              <a:spcAft>
                <a:spcPts val="0"/>
              </a:spcAft>
              <a:buClr>
                <a:schemeClr val="dk1"/>
              </a:buClr>
              <a:buSzPts val="2000"/>
              <a:buNone/>
              <a:defRPr sz="20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54"/>
          <p:cNvSpPr txBox="1">
            <a:spLocks noGrp="1"/>
          </p:cNvSpPr>
          <p:nvPr>
            <p:ph type="body" idx="3"/>
          </p:nvPr>
        </p:nvSpPr>
        <p:spPr>
          <a:xfrm>
            <a:off x="6096000" y="1226581"/>
            <a:ext cx="5930746" cy="4689475"/>
          </a:xfrm>
          <a:prstGeom prst="rect">
            <a:avLst/>
          </a:prstGeom>
          <a:noFill/>
          <a:ln>
            <a:noFill/>
          </a:ln>
        </p:spPr>
        <p:txBody>
          <a:bodyPr spcFirstLastPara="1" wrap="square" lIns="91425" tIns="45700" rIns="822950" bIns="45700" anchor="t" anchorCtr="0">
            <a:normAutofit/>
          </a:bodyPr>
          <a:lstStyle>
            <a:lvl1pPr marL="457200" lvl="0" indent="-228600" algn="l">
              <a:lnSpc>
                <a:spcPct val="108000"/>
              </a:lnSpc>
              <a:spcBef>
                <a:spcPts val="1000"/>
              </a:spcBef>
              <a:spcAft>
                <a:spcPts val="0"/>
              </a:spcAft>
              <a:buClr>
                <a:schemeClr val="dk1"/>
              </a:buClr>
              <a:buSzPts val="2400"/>
              <a:buNone/>
              <a:defRPr sz="2400"/>
            </a:lvl1pPr>
            <a:lvl2pPr marL="914400" lvl="1" indent="-228600" algn="l">
              <a:lnSpc>
                <a:spcPct val="108000"/>
              </a:lnSpc>
              <a:spcBef>
                <a:spcPts val="1400"/>
              </a:spcBef>
              <a:spcAft>
                <a:spcPts val="0"/>
              </a:spcAft>
              <a:buClr>
                <a:schemeClr val="dk1"/>
              </a:buClr>
              <a:buSzPts val="1400"/>
              <a:buNone/>
              <a:defRPr sz="1400"/>
            </a:lvl2pPr>
            <a:lvl3pPr marL="1371600" lvl="2" indent="-228600" algn="l">
              <a:lnSpc>
                <a:spcPct val="108000"/>
              </a:lnSpc>
              <a:spcBef>
                <a:spcPts val="1400"/>
              </a:spcBef>
              <a:spcAft>
                <a:spcPts val="0"/>
              </a:spcAft>
              <a:buClr>
                <a:schemeClr val="dk1"/>
              </a:buClr>
              <a:buSzPts val="1200"/>
              <a:buNone/>
              <a:defRPr sz="1200"/>
            </a:lvl3pPr>
            <a:lvl4pPr marL="1828800" lvl="3" indent="-228600" algn="l">
              <a:lnSpc>
                <a:spcPct val="108000"/>
              </a:lnSpc>
              <a:spcBef>
                <a:spcPts val="1400"/>
              </a:spcBef>
              <a:spcAft>
                <a:spcPts val="0"/>
              </a:spcAft>
              <a:buClr>
                <a:schemeClr val="dk1"/>
              </a:buClr>
              <a:buSzPts val="1000"/>
              <a:buNone/>
              <a:defRPr sz="1000"/>
            </a:lvl4pPr>
            <a:lvl5pPr marL="2286000" lvl="4" indent="-228600" algn="l">
              <a:lnSpc>
                <a:spcPct val="108000"/>
              </a:lnSpc>
              <a:spcBef>
                <a:spcPts val="1400"/>
              </a:spcBef>
              <a:spcAft>
                <a:spcPts val="0"/>
              </a:spcAft>
              <a:buClr>
                <a:schemeClr val="dk1"/>
              </a:buClr>
              <a:buSzPts val="1000"/>
              <a:buNone/>
              <a:defRPr sz="1000"/>
            </a:lvl5pPr>
            <a:lvl6pPr marL="2743200" lvl="5" indent="-228600" algn="l">
              <a:lnSpc>
                <a:spcPct val="90000"/>
              </a:lnSpc>
              <a:spcBef>
                <a:spcPts val="14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3" name="Google Shape;303;p54"/>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_Picture_Vertical">
  <p:cSld name="Text_Picture_Vertical">
    <p:spTree>
      <p:nvGrpSpPr>
        <p:cNvPr id="1" name="Shape 304"/>
        <p:cNvGrpSpPr/>
        <p:nvPr/>
      </p:nvGrpSpPr>
      <p:grpSpPr>
        <a:xfrm>
          <a:off x="0" y="0"/>
          <a:ext cx="0" cy="0"/>
          <a:chOff x="0" y="0"/>
          <a:chExt cx="0" cy="0"/>
        </a:xfrm>
      </p:grpSpPr>
      <p:sp>
        <p:nvSpPr>
          <p:cNvPr id="305" name="Google Shape;305;p55"/>
          <p:cNvSpPr txBox="1">
            <a:spLocks noGrp="1"/>
          </p:cNvSpPr>
          <p:nvPr>
            <p:ph type="title"/>
          </p:nvPr>
        </p:nvSpPr>
        <p:spPr>
          <a:xfrm>
            <a:off x="1250951" y="195934"/>
            <a:ext cx="10102849" cy="9624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6E2405"/>
              </a:buClr>
              <a:buSzPts val="5000"/>
              <a:buFont typeface="Palatino Linotype"/>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55"/>
          <p:cNvSpPr txBox="1">
            <a:spLocks noGrp="1"/>
          </p:cNvSpPr>
          <p:nvPr>
            <p:ph type="body" idx="1"/>
          </p:nvPr>
        </p:nvSpPr>
        <p:spPr>
          <a:xfrm>
            <a:off x="169068" y="1289225"/>
            <a:ext cx="11853863" cy="962407"/>
          </a:xfrm>
          <a:prstGeom prst="rect">
            <a:avLst/>
          </a:prstGeom>
          <a:noFill/>
          <a:ln>
            <a:noFill/>
          </a:ln>
        </p:spPr>
        <p:txBody>
          <a:bodyPr spcFirstLastPara="1" wrap="square" lIns="91425" tIns="45700" rIns="822950"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55"/>
          <p:cNvSpPr>
            <a:spLocks noGrp="1"/>
          </p:cNvSpPr>
          <p:nvPr>
            <p:ph type="pic" idx="2"/>
          </p:nvPr>
        </p:nvSpPr>
        <p:spPr>
          <a:xfrm>
            <a:off x="1620456" y="2382516"/>
            <a:ext cx="8831483" cy="3511510"/>
          </a:xfrm>
          <a:prstGeom prst="rect">
            <a:avLst/>
          </a:prstGeom>
          <a:noFill/>
          <a:ln>
            <a:noFill/>
          </a:ln>
        </p:spPr>
      </p:sp>
      <p:sp>
        <p:nvSpPr>
          <p:cNvPr id="308" name="Google Shape;308;p55"/>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09"/>
        <p:cNvGrpSpPr/>
        <p:nvPr/>
      </p:nvGrpSpPr>
      <p:grpSpPr>
        <a:xfrm>
          <a:off x="0" y="0"/>
          <a:ext cx="0" cy="0"/>
          <a:chOff x="0" y="0"/>
          <a:chExt cx="0" cy="0"/>
        </a:xfrm>
      </p:grpSpPr>
      <p:sp>
        <p:nvSpPr>
          <p:cNvPr id="310" name="Google Shape;310;p56"/>
          <p:cNvSpPr txBox="1">
            <a:spLocks noGrp="1"/>
          </p:cNvSpPr>
          <p:nvPr>
            <p:ph type="sldNum" idx="12"/>
          </p:nvPr>
        </p:nvSpPr>
        <p:spPr>
          <a:xfrm>
            <a:off x="8687719" y="6257197"/>
            <a:ext cx="2743200" cy="365100"/>
          </a:xfrm>
          <a:prstGeom prst="rect">
            <a:avLst/>
          </a:prstGeom>
        </p:spPr>
        <p:txBody>
          <a:bodyPr spcFirstLastPara="1" wrap="square" lIns="91425" tIns="45700" rIns="91425" bIns="45700" anchor="ctr" anchorCtr="0">
            <a:noAutofit/>
          </a:bodyPr>
          <a:lstStyle>
            <a:lvl1pPr lvl="0">
              <a:buClr>
                <a:srgbClr val="000000"/>
              </a:buClr>
              <a:buSzPts val="1400"/>
              <a:buFont typeface="Arial"/>
              <a:buNone/>
              <a:defRPr/>
            </a:lvl1pPr>
            <a:lvl2pPr lvl="1">
              <a:buClr>
                <a:srgbClr val="000000"/>
              </a:buClr>
              <a:buSzPts val="1400"/>
              <a:buFont typeface="Arial"/>
              <a:buNone/>
              <a:defRPr/>
            </a:lvl2pPr>
            <a:lvl3pPr lvl="2">
              <a:buClr>
                <a:srgbClr val="000000"/>
              </a:buClr>
              <a:buSzPts val="1400"/>
              <a:buFont typeface="Arial"/>
              <a:buNone/>
              <a:defRPr/>
            </a:lvl3pPr>
            <a:lvl4pPr lvl="3">
              <a:buClr>
                <a:srgbClr val="000000"/>
              </a:buClr>
              <a:buSzPts val="1400"/>
              <a:buFont typeface="Arial"/>
              <a:buNone/>
              <a:defRPr/>
            </a:lvl4pPr>
            <a:lvl5pPr lvl="4">
              <a:buClr>
                <a:srgbClr val="000000"/>
              </a:buClr>
              <a:buSzPts val="1400"/>
              <a:buFont typeface="Arial"/>
              <a:buNone/>
              <a:defRPr/>
            </a:lvl5pPr>
            <a:lvl6pPr lvl="5">
              <a:buClr>
                <a:srgbClr val="000000"/>
              </a:buClr>
              <a:buSzPts val="1400"/>
              <a:buFont typeface="Arial"/>
              <a:buNone/>
              <a:defRPr/>
            </a:lvl6pPr>
            <a:lvl7pPr lvl="6">
              <a:buClr>
                <a:srgbClr val="000000"/>
              </a:buClr>
              <a:buSzPts val="1400"/>
              <a:buFont typeface="Arial"/>
              <a:buNone/>
              <a:defRPr/>
            </a:lvl7pPr>
            <a:lvl8pPr lvl="7">
              <a:buClr>
                <a:srgbClr val="000000"/>
              </a:buClr>
              <a:buSzPts val="1400"/>
              <a:buFont typeface="Arial"/>
              <a:buNone/>
              <a:defRPr/>
            </a:lvl8pPr>
            <a:lvl9pPr lvl="8">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56"/>
          <p:cNvSpPr/>
          <p:nvPr/>
        </p:nvSpPr>
        <p:spPr>
          <a:xfrm>
            <a:off x="0" y="0"/>
            <a:ext cx="121920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body" idx="1"/>
          </p:nvPr>
        </p:nvSpPr>
        <p:spPr>
          <a:xfrm>
            <a:off x="176270" y="1429017"/>
            <a:ext cx="5843400" cy="4498200"/>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
          <p:cNvSpPr txBox="1">
            <a:spLocks noGrp="1"/>
          </p:cNvSpPr>
          <p:nvPr>
            <p:ph type="body" idx="2"/>
          </p:nvPr>
        </p:nvSpPr>
        <p:spPr>
          <a:xfrm>
            <a:off x="6172202" y="1429016"/>
            <a:ext cx="5843400" cy="4498200"/>
          </a:xfrm>
          <a:prstGeom prst="rect">
            <a:avLst/>
          </a:prstGeom>
          <a:noFill/>
          <a:ln>
            <a:noFill/>
          </a:ln>
        </p:spPr>
        <p:txBody>
          <a:bodyPr spcFirstLastPara="1" wrap="square" lIns="91425" tIns="45700" rIns="640075" bIns="45700" anchor="t" anchorCtr="0">
            <a:normAutofit/>
          </a:bodyPr>
          <a:lstStyle>
            <a:lvl1pPr marL="457200" lvl="0" indent="-457200" algn="l">
              <a:lnSpc>
                <a:spcPct val="108000"/>
              </a:lnSpc>
              <a:spcBef>
                <a:spcPts val="1000"/>
              </a:spcBef>
              <a:spcAft>
                <a:spcPts val="0"/>
              </a:spcAft>
              <a:buClr>
                <a:schemeClr val="dk1"/>
              </a:buClr>
              <a:buSzPts val="3600"/>
              <a:buChar char="•"/>
              <a:defRPr sz="3600"/>
            </a:lvl1pPr>
            <a:lvl2pPr marL="914400" lvl="1" indent="-431800" algn="l">
              <a:lnSpc>
                <a:spcPct val="108000"/>
              </a:lnSpc>
              <a:spcBef>
                <a:spcPts val="1400"/>
              </a:spcBef>
              <a:spcAft>
                <a:spcPts val="0"/>
              </a:spcAft>
              <a:buClr>
                <a:schemeClr val="dk1"/>
              </a:buClr>
              <a:buSzPts val="3200"/>
              <a:buChar char="•"/>
              <a:defRPr sz="3200"/>
            </a:lvl2pPr>
            <a:lvl3pPr marL="1371600" lvl="2" indent="-406400" algn="l">
              <a:lnSpc>
                <a:spcPct val="108000"/>
              </a:lnSpc>
              <a:spcBef>
                <a:spcPts val="1400"/>
              </a:spcBef>
              <a:spcAft>
                <a:spcPts val="0"/>
              </a:spcAft>
              <a:buClr>
                <a:schemeClr val="dk1"/>
              </a:buClr>
              <a:buSzPts val="2800"/>
              <a:buChar char="•"/>
              <a:defRPr sz="2800"/>
            </a:lvl3pPr>
            <a:lvl4pPr marL="1828800" lvl="3" indent="-381000" algn="l">
              <a:lnSpc>
                <a:spcPct val="108000"/>
              </a:lnSpc>
              <a:spcBef>
                <a:spcPts val="1400"/>
              </a:spcBef>
              <a:spcAft>
                <a:spcPts val="0"/>
              </a:spcAft>
              <a:buClr>
                <a:schemeClr val="dk1"/>
              </a:buClr>
              <a:buSzPts val="2400"/>
              <a:buChar char="•"/>
              <a:defRPr sz="2400"/>
            </a:lvl4pPr>
            <a:lvl5pPr marL="2286000" lvl="4" indent="-381000" algn="l">
              <a:lnSpc>
                <a:spcPct val="108000"/>
              </a:lnSpc>
              <a:spcBef>
                <a:spcPts val="1400"/>
              </a:spcBef>
              <a:spcAft>
                <a:spcPts val="0"/>
              </a:spcAft>
              <a:buClr>
                <a:schemeClr val="dk1"/>
              </a:buClr>
              <a:buSzPts val="2400"/>
              <a:buChar char="•"/>
              <a:defRPr sz="2400"/>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cial_Media">
  <p:cSld name="Social_Media">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10"/>
          <p:cNvPicPr preferRelativeResize="0"/>
          <p:nvPr/>
        </p:nvPicPr>
        <p:blipFill rotWithShape="1">
          <a:blip r:embed="rId2">
            <a:alphaModFix/>
          </a:blip>
          <a:srcRect/>
          <a:stretch/>
        </p:blipFill>
        <p:spPr>
          <a:xfrm>
            <a:off x="1539535" y="1579728"/>
            <a:ext cx="914400" cy="914400"/>
          </a:xfrm>
          <a:prstGeom prst="rect">
            <a:avLst/>
          </a:prstGeom>
          <a:noFill/>
          <a:ln>
            <a:noFill/>
          </a:ln>
        </p:spPr>
      </p:pic>
      <p:sp>
        <p:nvSpPr>
          <p:cNvPr id="52" name="Google Shape;52;p10"/>
          <p:cNvSpPr txBox="1">
            <a:spLocks noGrp="1"/>
          </p:cNvSpPr>
          <p:nvPr>
            <p:ph type="body" idx="1"/>
          </p:nvPr>
        </p:nvSpPr>
        <p:spPr>
          <a:xfrm>
            <a:off x="748420" y="2532939"/>
            <a:ext cx="2486100" cy="914400"/>
          </a:xfrm>
          <a:prstGeom prst="rect">
            <a:avLst/>
          </a:prstGeom>
          <a:noFill/>
          <a:ln>
            <a:noFill/>
          </a:ln>
        </p:spPr>
        <p:txBody>
          <a:bodyPr spcFirstLastPara="1" wrap="square" lIns="91425" tIns="45700" rIns="0"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10"/>
          <p:cNvPicPr preferRelativeResize="0"/>
          <p:nvPr/>
        </p:nvPicPr>
        <p:blipFill rotWithShape="1">
          <a:blip r:embed="rId3">
            <a:alphaModFix/>
          </a:blip>
          <a:srcRect t="119" b="129"/>
          <a:stretch/>
        </p:blipFill>
        <p:spPr>
          <a:xfrm>
            <a:off x="4858762" y="1579728"/>
            <a:ext cx="916669" cy="914400"/>
          </a:xfrm>
          <a:prstGeom prst="rect">
            <a:avLst/>
          </a:prstGeom>
          <a:noFill/>
          <a:ln>
            <a:noFill/>
          </a:ln>
        </p:spPr>
      </p:pic>
      <p:sp>
        <p:nvSpPr>
          <p:cNvPr id="54" name="Google Shape;54;p10"/>
          <p:cNvSpPr txBox="1">
            <a:spLocks noGrp="1"/>
          </p:cNvSpPr>
          <p:nvPr>
            <p:ph type="body" idx="2"/>
          </p:nvPr>
        </p:nvSpPr>
        <p:spPr>
          <a:xfrm>
            <a:off x="4110793" y="2514600"/>
            <a:ext cx="24873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10" descr="A blue and black logo&#10;&#10;Description automatically generated"/>
          <p:cNvPicPr preferRelativeResize="0"/>
          <p:nvPr/>
        </p:nvPicPr>
        <p:blipFill rotWithShape="1">
          <a:blip r:embed="rId4">
            <a:alphaModFix/>
          </a:blip>
          <a:srcRect/>
          <a:stretch/>
        </p:blipFill>
        <p:spPr>
          <a:xfrm>
            <a:off x="8261254" y="1579728"/>
            <a:ext cx="1075268" cy="914400"/>
          </a:xfrm>
          <a:prstGeom prst="rect">
            <a:avLst/>
          </a:prstGeom>
          <a:noFill/>
          <a:ln>
            <a:noFill/>
          </a:ln>
        </p:spPr>
      </p:pic>
      <p:sp>
        <p:nvSpPr>
          <p:cNvPr id="56" name="Google Shape;56;p10"/>
          <p:cNvSpPr txBox="1">
            <a:spLocks noGrp="1"/>
          </p:cNvSpPr>
          <p:nvPr>
            <p:ph type="body" idx="3"/>
          </p:nvPr>
        </p:nvSpPr>
        <p:spPr>
          <a:xfrm>
            <a:off x="7239001" y="2532939"/>
            <a:ext cx="30594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7" name="Google Shape;57;p10"/>
          <p:cNvPicPr preferRelativeResize="0"/>
          <p:nvPr/>
        </p:nvPicPr>
        <p:blipFill rotWithShape="1">
          <a:blip r:embed="rId5">
            <a:alphaModFix/>
          </a:blip>
          <a:srcRect t="4128" b="4119"/>
          <a:stretch/>
        </p:blipFill>
        <p:spPr>
          <a:xfrm>
            <a:off x="1535363" y="4019550"/>
            <a:ext cx="912138" cy="914402"/>
          </a:xfrm>
          <a:prstGeom prst="rect">
            <a:avLst/>
          </a:prstGeom>
          <a:solidFill>
            <a:schemeClr val="dk1"/>
          </a:solidFill>
          <a:ln>
            <a:noFill/>
          </a:ln>
        </p:spPr>
      </p:pic>
      <p:sp>
        <p:nvSpPr>
          <p:cNvPr id="58" name="Google Shape;58;p10"/>
          <p:cNvSpPr txBox="1">
            <a:spLocks noGrp="1"/>
          </p:cNvSpPr>
          <p:nvPr>
            <p:ph type="body" idx="4"/>
          </p:nvPr>
        </p:nvSpPr>
        <p:spPr>
          <a:xfrm>
            <a:off x="747277" y="5031874"/>
            <a:ext cx="24873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 name="Google Shape;59;p10"/>
          <p:cNvPicPr preferRelativeResize="0"/>
          <p:nvPr/>
        </p:nvPicPr>
        <p:blipFill rotWithShape="1">
          <a:blip r:embed="rId6">
            <a:alphaModFix/>
          </a:blip>
          <a:srcRect t="1200" b="1200"/>
          <a:stretch/>
        </p:blipFill>
        <p:spPr>
          <a:xfrm>
            <a:off x="4896042" y="3991849"/>
            <a:ext cx="916668" cy="914399"/>
          </a:xfrm>
          <a:prstGeom prst="rect">
            <a:avLst/>
          </a:prstGeom>
          <a:noFill/>
          <a:ln>
            <a:noFill/>
          </a:ln>
        </p:spPr>
      </p:pic>
      <p:sp>
        <p:nvSpPr>
          <p:cNvPr id="60" name="Google Shape;60;p10"/>
          <p:cNvSpPr txBox="1">
            <a:spLocks noGrp="1"/>
          </p:cNvSpPr>
          <p:nvPr>
            <p:ph type="body" idx="5"/>
          </p:nvPr>
        </p:nvSpPr>
        <p:spPr>
          <a:xfrm>
            <a:off x="4110793" y="5009938"/>
            <a:ext cx="24873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10"/>
          <p:cNvPicPr preferRelativeResize="0"/>
          <p:nvPr/>
        </p:nvPicPr>
        <p:blipFill rotWithShape="1">
          <a:blip r:embed="rId7">
            <a:alphaModFix/>
          </a:blip>
          <a:srcRect/>
          <a:stretch/>
        </p:blipFill>
        <p:spPr>
          <a:xfrm>
            <a:off x="7260123" y="4129009"/>
            <a:ext cx="2855192" cy="640080"/>
          </a:xfrm>
          <a:prstGeom prst="rect">
            <a:avLst/>
          </a:prstGeom>
          <a:noFill/>
          <a:ln>
            <a:noFill/>
          </a:ln>
        </p:spPr>
      </p:pic>
      <p:sp>
        <p:nvSpPr>
          <p:cNvPr id="62" name="Google Shape;62;p10"/>
          <p:cNvSpPr txBox="1">
            <a:spLocks noGrp="1"/>
          </p:cNvSpPr>
          <p:nvPr>
            <p:ph type="body" idx="6"/>
          </p:nvPr>
        </p:nvSpPr>
        <p:spPr>
          <a:xfrm>
            <a:off x="7239001" y="5009938"/>
            <a:ext cx="3059400" cy="914400"/>
          </a:xfrm>
          <a:prstGeom prst="rect">
            <a:avLst/>
          </a:prstGeom>
          <a:noFill/>
          <a:ln>
            <a:noFill/>
          </a:ln>
        </p:spPr>
        <p:txBody>
          <a:bodyPr spcFirstLastPara="1" wrap="square" lIns="91425" tIns="45700" rIns="91425" bIns="45700" anchor="t" anchorCtr="0">
            <a:noAutofit/>
          </a:bodyPr>
          <a:lstStyle>
            <a:lvl1pPr marL="457200" lvl="0" indent="-228600" algn="ctr">
              <a:lnSpc>
                <a:spcPct val="108000"/>
              </a:lnSpc>
              <a:spcBef>
                <a:spcPts val="1000"/>
              </a:spcBef>
              <a:spcAft>
                <a:spcPts val="0"/>
              </a:spcAft>
              <a:buClr>
                <a:schemeClr val="dk1"/>
              </a:buClr>
              <a:buSzPts val="1400"/>
              <a:buNone/>
              <a:defRPr sz="14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0"/>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_You">
  <p:cSld name="Thank_You">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6E240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body" idx="1"/>
          </p:nvPr>
        </p:nvSpPr>
        <p:spPr>
          <a:xfrm>
            <a:off x="0" y="2059291"/>
            <a:ext cx="12192000" cy="1125300"/>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1"/>
          <p:cNvSpPr txBox="1">
            <a:spLocks noGrp="1"/>
          </p:cNvSpPr>
          <p:nvPr>
            <p:ph type="body" idx="2"/>
          </p:nvPr>
        </p:nvSpPr>
        <p:spPr>
          <a:xfrm>
            <a:off x="0" y="3954168"/>
            <a:ext cx="12192000" cy="1239300"/>
          </a:xfrm>
          <a:prstGeom prst="rect">
            <a:avLst/>
          </a:prstGeom>
          <a:noFill/>
          <a:ln>
            <a:noFill/>
          </a:ln>
        </p:spPr>
        <p:txBody>
          <a:bodyPr spcFirstLastPara="1" wrap="square" lIns="91425" tIns="45700" rIns="91425" bIns="45700" anchor="t" anchorCtr="0">
            <a:normAutofit/>
          </a:bodyPr>
          <a:lstStyle>
            <a:lvl1pPr marL="457200" lvl="0" indent="-228600" algn="ctr">
              <a:lnSpc>
                <a:spcPct val="108000"/>
              </a:lnSpc>
              <a:spcBef>
                <a:spcPts val="0"/>
              </a:spcBef>
              <a:spcAft>
                <a:spcPts val="0"/>
              </a:spcAft>
              <a:buClr>
                <a:schemeClr val="dk1"/>
              </a:buClr>
              <a:buSzPts val="3200"/>
              <a:buNone/>
              <a:defRPr sz="3200"/>
            </a:lvl1pPr>
            <a:lvl2pPr marL="914400" lvl="1" indent="-342900" algn="l">
              <a:lnSpc>
                <a:spcPct val="108000"/>
              </a:lnSpc>
              <a:spcBef>
                <a:spcPts val="1400"/>
              </a:spcBef>
              <a:spcAft>
                <a:spcPts val="0"/>
              </a:spcAft>
              <a:buClr>
                <a:schemeClr val="dk1"/>
              </a:buClr>
              <a:buSzPts val="1800"/>
              <a:buChar char="•"/>
              <a:defRPr/>
            </a:lvl2pPr>
            <a:lvl3pPr marL="1371600" lvl="2" indent="-342900" algn="l">
              <a:lnSpc>
                <a:spcPct val="108000"/>
              </a:lnSpc>
              <a:spcBef>
                <a:spcPts val="1400"/>
              </a:spcBef>
              <a:spcAft>
                <a:spcPts val="0"/>
              </a:spcAft>
              <a:buClr>
                <a:schemeClr val="dk1"/>
              </a:buClr>
              <a:buSzPts val="1800"/>
              <a:buChar char="•"/>
              <a:defRPr/>
            </a:lvl3pPr>
            <a:lvl4pPr marL="1828800" lvl="3" indent="-342900" algn="l">
              <a:lnSpc>
                <a:spcPct val="108000"/>
              </a:lnSpc>
              <a:spcBef>
                <a:spcPts val="1400"/>
              </a:spcBef>
              <a:spcAft>
                <a:spcPts val="0"/>
              </a:spcAft>
              <a:buClr>
                <a:schemeClr val="dk1"/>
              </a:buClr>
              <a:buSzPts val="1800"/>
              <a:buChar char="•"/>
              <a:defRPr/>
            </a:lvl4pPr>
            <a:lvl5pPr marL="2286000" lvl="4" indent="-342900" algn="l">
              <a:lnSpc>
                <a:spcPct val="108000"/>
              </a:lnSpc>
              <a:spcBef>
                <a:spcPts val="1400"/>
              </a:spcBef>
              <a:spcAft>
                <a:spcPts val="0"/>
              </a:spcAft>
              <a:buClr>
                <a:schemeClr val="dk1"/>
              </a:buClr>
              <a:buSzPts val="1800"/>
              <a:buChar char="•"/>
              <a:defRPr/>
            </a:lvl5pPr>
            <a:lvl6pPr marL="2743200" lvl="5" indent="-342900" algn="l">
              <a:lnSpc>
                <a:spcPct val="90000"/>
              </a:lnSpc>
              <a:spcBef>
                <a:spcPts val="14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3.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3.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3.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Logo: New Jersey Department of Education."/>
          <p:cNvPicPr preferRelativeResize="0"/>
          <p:nvPr/>
        </p:nvPicPr>
        <p:blipFill rotWithShape="1">
          <a:blip r:embed="rId3">
            <a:alphaModFix/>
          </a:blip>
          <a:srcRect/>
          <a:stretch/>
        </p:blipFill>
        <p:spPr>
          <a:xfrm>
            <a:off x="110169" y="-5897"/>
            <a:ext cx="12081830" cy="2551181"/>
          </a:xfrm>
          <a:prstGeom prst="rect">
            <a:avLst/>
          </a:prstGeom>
          <a:noFill/>
          <a:ln>
            <a:noFill/>
          </a:ln>
        </p:spPr>
      </p:pic>
      <p:sp>
        <p:nvSpPr>
          <p:cNvPr id="11" name="Google Shape;11;p1"/>
          <p:cNvSpPr txBox="1">
            <a:spLocks noGrp="1"/>
          </p:cNvSpPr>
          <p:nvPr>
            <p:ph type="body" idx="1"/>
          </p:nvPr>
        </p:nvSpPr>
        <p:spPr>
          <a:xfrm>
            <a:off x="110169" y="1825625"/>
            <a:ext cx="11788048"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8000"/>
              </a:lnSpc>
              <a:spcBef>
                <a:spcPts val="1000"/>
              </a:spcBef>
              <a:spcAft>
                <a:spcPts val="0"/>
              </a:spcAft>
              <a:buClr>
                <a:schemeClr val="dk1"/>
              </a:buClr>
              <a:buSzPts val="4400"/>
              <a:buFont typeface="Arial"/>
              <a:buNone/>
              <a:defRPr sz="4400" b="0" i="0" u="none" strike="noStrike" cap="none">
                <a:solidFill>
                  <a:schemeClr val="dk1"/>
                </a:solidFill>
                <a:latin typeface="Palatino Linotype"/>
                <a:ea typeface="Palatino Linotype"/>
                <a:cs typeface="Palatino Linotype"/>
                <a:sym typeface="Palatino Linotype"/>
              </a:defRPr>
            </a:lvl1pPr>
            <a:lvl2pPr marL="914400" marR="0" lvl="1" indent="-431800"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2pPr>
            <a:lvl3pPr marL="1371600" marR="0" lvl="2"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3pPr>
            <a:lvl4pPr marL="1828800" marR="0" lvl="3" indent="-381000" algn="l" rtl="0">
              <a:lnSpc>
                <a:spcPct val="108000"/>
              </a:lnSpc>
              <a:spcBef>
                <a:spcPts val="140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4pPr>
            <a:lvl5pPr marL="2286000" marR="0" lvl="4" indent="-381000" algn="l" rtl="0">
              <a:lnSpc>
                <a:spcPct val="108000"/>
              </a:lnSpc>
              <a:spcBef>
                <a:spcPts val="140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5pPr>
            <a:lvl6pPr marL="2743200" marR="0" lvl="5" indent="-342900"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3" descr="A picture containing graphical user interface&#10;&#10;Description automatically generated"/>
          <p:cNvPicPr preferRelativeResize="0"/>
          <p:nvPr/>
        </p:nvPicPr>
        <p:blipFill rotWithShape="1">
          <a:blip r:embed="rId19">
            <a:alphaModFix/>
          </a:blip>
          <a:srcRect/>
          <a:stretch/>
        </p:blipFill>
        <p:spPr>
          <a:xfrm>
            <a:off x="149340" y="162881"/>
            <a:ext cx="11893319" cy="1630683"/>
          </a:xfrm>
          <a:prstGeom prst="rect">
            <a:avLst/>
          </a:prstGeom>
          <a:noFill/>
          <a:ln>
            <a:noFill/>
          </a:ln>
        </p:spPr>
      </p:pic>
      <p:sp>
        <p:nvSpPr>
          <p:cNvPr id="17" name="Google Shape;17;p3"/>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6E2405"/>
              </a:buClr>
              <a:buSzPts val="5000"/>
              <a:buFont typeface="Palatino Linotype"/>
              <a:buNone/>
              <a:defRPr sz="5000" b="1" i="0" u="none" strike="noStrike" cap="none">
                <a:solidFill>
                  <a:srgbClr val="6E2405"/>
                </a:solidFill>
                <a:latin typeface="Palatino Linotype"/>
                <a:ea typeface="Palatino Linotype"/>
                <a:cs typeface="Palatino Linotype"/>
                <a:sym typeface="Palatino Linotyp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
          <p:cNvSpPr txBox="1">
            <a:spLocks noGrp="1"/>
          </p:cNvSpPr>
          <p:nvPr>
            <p:ph type="body" idx="1"/>
          </p:nvPr>
        </p:nvSpPr>
        <p:spPr>
          <a:xfrm>
            <a:off x="146292" y="1430626"/>
            <a:ext cx="11890200" cy="4507500"/>
          </a:xfrm>
          <a:prstGeom prst="rect">
            <a:avLst/>
          </a:prstGeom>
          <a:noFill/>
          <a:ln>
            <a:noFill/>
          </a:ln>
        </p:spPr>
        <p:txBody>
          <a:bodyPr spcFirstLastPara="1" wrap="square" lIns="91425" tIns="45700" rIns="822950" bIns="45700" anchor="t" anchorCtr="0">
            <a:normAutofit/>
          </a:bodyPr>
          <a:lstStyle>
            <a:lvl1pPr marL="457200" marR="0" lvl="0" indent="-482600" algn="l">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L="914400" marR="0" lvl="1" indent="-457200" algn="l">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L="1371600" marR="0" lvl="2" indent="-431800" algn="l">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L="1828800" marR="0" lvl="3" indent="-406400" algn="l">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L="2286000" marR="0" lvl="4" indent="-406400" algn="l">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L="2743200" marR="0" lvl="5" indent="-342900" algn="l">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19" name="Google Shape;19;p3"/>
          <p:cNvPicPr preferRelativeResize="0"/>
          <p:nvPr/>
        </p:nvPicPr>
        <p:blipFill rotWithShape="1">
          <a:blip r:embed="rId20">
            <a:alphaModFix/>
          </a:blip>
          <a:srcRect/>
          <a:stretch/>
        </p:blipFill>
        <p:spPr>
          <a:xfrm>
            <a:off x="149340" y="6050987"/>
            <a:ext cx="11890275" cy="768098"/>
          </a:xfrm>
          <a:prstGeom prst="rect">
            <a:avLst/>
          </a:prstGeom>
          <a:noFill/>
          <a:ln>
            <a:noFill/>
          </a:ln>
        </p:spPr>
      </p:pic>
      <p:sp>
        <p:nvSpPr>
          <p:cNvPr id="20" name="Google Shape;20;p3"/>
          <p:cNvSpPr txBox="1">
            <a:spLocks noGrp="1"/>
          </p:cNvSpPr>
          <p:nvPr>
            <p:ph type="sldNum" idx="12"/>
          </p:nvPr>
        </p:nvSpPr>
        <p:spPr>
          <a:xfrm>
            <a:off x="8687719" y="625719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pic>
        <p:nvPicPr>
          <p:cNvPr id="115" name="Google Shape;115;p21" descr="A picture containing graphical user interface&#10;&#10;Description automatically generated"/>
          <p:cNvPicPr preferRelativeResize="0"/>
          <p:nvPr/>
        </p:nvPicPr>
        <p:blipFill rotWithShape="1">
          <a:blip r:embed="rId22">
            <a:alphaModFix/>
          </a:blip>
          <a:srcRect/>
          <a:stretch/>
        </p:blipFill>
        <p:spPr>
          <a:xfrm>
            <a:off x="149340" y="162881"/>
            <a:ext cx="11893320" cy="1630683"/>
          </a:xfrm>
          <a:prstGeom prst="rect">
            <a:avLst/>
          </a:prstGeom>
          <a:noFill/>
          <a:ln>
            <a:noFill/>
          </a:ln>
        </p:spPr>
      </p:pic>
      <p:sp>
        <p:nvSpPr>
          <p:cNvPr id="116" name="Google Shape;116;p21"/>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5000"/>
              <a:buFont typeface="Palatino Linotype"/>
              <a:buNone/>
              <a:defRPr sz="5000" b="1" i="0" u="none" strike="noStrike" cap="none">
                <a:solidFill>
                  <a:srgbClr val="6E2405"/>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21"/>
          <p:cNvSpPr txBox="1">
            <a:spLocks noGrp="1"/>
          </p:cNvSpPr>
          <p:nvPr>
            <p:ph type="body" idx="1"/>
          </p:nvPr>
        </p:nvSpPr>
        <p:spPr>
          <a:xfrm>
            <a:off x="146292" y="1430626"/>
            <a:ext cx="11890272" cy="4507465"/>
          </a:xfrm>
          <a:prstGeom prst="rect">
            <a:avLst/>
          </a:prstGeom>
          <a:noFill/>
          <a:ln>
            <a:noFill/>
          </a:ln>
        </p:spPr>
        <p:txBody>
          <a:bodyPr spcFirstLastPara="1" wrap="square" lIns="91425" tIns="45700" rIns="822950" bIns="45700" anchor="t" anchorCtr="0">
            <a:normAutofit/>
          </a:bodyPr>
          <a:lstStyle>
            <a:lvl1pPr marL="457200" marR="0" lvl="0" indent="-48260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L="914400" marR="0" lvl="1" indent="-457200"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L="1371600" marR="0" lvl="2" indent="-431800"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L="1828800" marR="0" lvl="3"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L="2286000" marR="0" lvl="4"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L="2743200" marR="0" lvl="5" indent="-342900"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118" name="Google Shape;118;p21"/>
          <p:cNvPicPr preferRelativeResize="0"/>
          <p:nvPr/>
        </p:nvPicPr>
        <p:blipFill rotWithShape="1">
          <a:blip r:embed="rId23">
            <a:alphaModFix/>
          </a:blip>
          <a:srcRect/>
          <a:stretch/>
        </p:blipFill>
        <p:spPr>
          <a:xfrm>
            <a:off x="149340" y="6050987"/>
            <a:ext cx="11890272" cy="768098"/>
          </a:xfrm>
          <a:prstGeom prst="rect">
            <a:avLst/>
          </a:prstGeom>
          <a:noFill/>
          <a:ln>
            <a:noFill/>
          </a:ln>
        </p:spPr>
      </p:pic>
      <p:sp>
        <p:nvSpPr>
          <p:cNvPr id="119" name="Google Shape;119;p21"/>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706" r:id="rId2"/>
    <p:sldLayoutId id="2147483705" r:id="rId3"/>
    <p:sldLayoutId id="2147483667" r:id="rId4"/>
    <p:sldLayoutId id="2147483668" r:id="rId5"/>
    <p:sldLayoutId id="2147483707"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704"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14" name="Google Shape;214;p39" descr="A picture containing graphical user interface&#10;&#10;Description automatically generated"/>
          <p:cNvPicPr preferRelativeResize="0"/>
          <p:nvPr/>
        </p:nvPicPr>
        <p:blipFill rotWithShape="1">
          <a:blip r:embed="rId19">
            <a:alphaModFix/>
          </a:blip>
          <a:srcRect/>
          <a:stretch/>
        </p:blipFill>
        <p:spPr>
          <a:xfrm>
            <a:off x="149340" y="162881"/>
            <a:ext cx="11893320" cy="1630683"/>
          </a:xfrm>
          <a:prstGeom prst="rect">
            <a:avLst/>
          </a:prstGeom>
          <a:noFill/>
          <a:ln>
            <a:noFill/>
          </a:ln>
        </p:spPr>
      </p:pic>
      <p:sp>
        <p:nvSpPr>
          <p:cNvPr id="215" name="Google Shape;215;p39"/>
          <p:cNvSpPr txBox="1">
            <a:spLocks noGrp="1"/>
          </p:cNvSpPr>
          <p:nvPr>
            <p:ph type="title"/>
          </p:nvPr>
        </p:nvSpPr>
        <p:spPr>
          <a:xfrm>
            <a:off x="1495975" y="178988"/>
            <a:ext cx="9858000" cy="747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E2405"/>
              </a:buClr>
              <a:buSzPts val="5000"/>
              <a:buFont typeface="Palatino Linotype"/>
              <a:buNone/>
              <a:defRPr sz="5000" b="1" i="0" u="none" strike="noStrike" cap="none">
                <a:solidFill>
                  <a:srgbClr val="6E2405"/>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6" name="Google Shape;216;p39"/>
          <p:cNvSpPr txBox="1">
            <a:spLocks noGrp="1"/>
          </p:cNvSpPr>
          <p:nvPr>
            <p:ph type="body" idx="1"/>
          </p:nvPr>
        </p:nvSpPr>
        <p:spPr>
          <a:xfrm>
            <a:off x="146292" y="1430626"/>
            <a:ext cx="11890272" cy="4507465"/>
          </a:xfrm>
          <a:prstGeom prst="rect">
            <a:avLst/>
          </a:prstGeom>
          <a:noFill/>
          <a:ln>
            <a:noFill/>
          </a:ln>
        </p:spPr>
        <p:txBody>
          <a:bodyPr spcFirstLastPara="1" wrap="square" lIns="91425" tIns="45700" rIns="822950" bIns="45700" anchor="t" anchorCtr="0">
            <a:normAutofit/>
          </a:bodyPr>
          <a:lstStyle>
            <a:lvl1pPr marL="457200" marR="0" lvl="0" indent="-482600" algn="l" rtl="0">
              <a:lnSpc>
                <a:spcPct val="108000"/>
              </a:lnSpc>
              <a:spcBef>
                <a:spcPts val="1000"/>
              </a:spcBef>
              <a:spcAft>
                <a:spcPts val="0"/>
              </a:spcAft>
              <a:buClr>
                <a:schemeClr val="dk1"/>
              </a:buClr>
              <a:buSzPts val="4000"/>
              <a:buFont typeface="Arial"/>
              <a:buChar char="•"/>
              <a:defRPr sz="4000" b="0" i="0" u="none" strike="noStrike" cap="none">
                <a:solidFill>
                  <a:schemeClr val="dk1"/>
                </a:solidFill>
                <a:latin typeface="Palatino Linotype"/>
                <a:ea typeface="Palatino Linotype"/>
                <a:cs typeface="Palatino Linotype"/>
                <a:sym typeface="Palatino Linotype"/>
              </a:defRPr>
            </a:lvl1pPr>
            <a:lvl2pPr marL="914400" marR="0" lvl="1" indent="-457200" algn="l" rtl="0">
              <a:lnSpc>
                <a:spcPct val="108000"/>
              </a:lnSpc>
              <a:spcBef>
                <a:spcPts val="1400"/>
              </a:spcBef>
              <a:spcAft>
                <a:spcPts val="0"/>
              </a:spcAft>
              <a:buClr>
                <a:schemeClr val="dk1"/>
              </a:buClr>
              <a:buSzPts val="3600"/>
              <a:buFont typeface="Arial"/>
              <a:buChar char="•"/>
              <a:defRPr sz="3600" b="0" i="0" u="none" strike="noStrike" cap="none">
                <a:solidFill>
                  <a:schemeClr val="dk1"/>
                </a:solidFill>
                <a:latin typeface="Palatino Linotype"/>
                <a:ea typeface="Palatino Linotype"/>
                <a:cs typeface="Palatino Linotype"/>
                <a:sym typeface="Palatino Linotype"/>
              </a:defRPr>
            </a:lvl2pPr>
            <a:lvl3pPr marL="1371600" marR="0" lvl="2" indent="-431800" algn="l" rtl="0">
              <a:lnSpc>
                <a:spcPct val="108000"/>
              </a:lnSpc>
              <a:spcBef>
                <a:spcPts val="1400"/>
              </a:spcBef>
              <a:spcAft>
                <a:spcPts val="0"/>
              </a:spcAft>
              <a:buClr>
                <a:schemeClr val="dk1"/>
              </a:buClr>
              <a:buSzPts val="3200"/>
              <a:buFont typeface="Arial"/>
              <a:buChar char="•"/>
              <a:defRPr sz="3200" b="0" i="0" u="none" strike="noStrike" cap="none">
                <a:solidFill>
                  <a:schemeClr val="dk1"/>
                </a:solidFill>
                <a:latin typeface="Palatino Linotype"/>
                <a:ea typeface="Palatino Linotype"/>
                <a:cs typeface="Palatino Linotype"/>
                <a:sym typeface="Palatino Linotype"/>
              </a:defRPr>
            </a:lvl3pPr>
            <a:lvl4pPr marL="1828800" marR="0" lvl="3"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4pPr>
            <a:lvl5pPr marL="2286000" marR="0" lvl="4" indent="-406400" algn="l" rtl="0">
              <a:lnSpc>
                <a:spcPct val="108000"/>
              </a:lnSpc>
              <a:spcBef>
                <a:spcPts val="140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5pPr>
            <a:lvl6pPr marL="2743200" marR="0" lvl="5" indent="-342900" algn="l" rtl="0">
              <a:lnSpc>
                <a:spcPct val="90000"/>
              </a:lnSpc>
              <a:spcBef>
                <a:spcPts val="14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9pPr>
          </a:lstStyle>
          <a:p>
            <a:endParaRPr/>
          </a:p>
        </p:txBody>
      </p:sp>
      <p:pic>
        <p:nvPicPr>
          <p:cNvPr id="217" name="Google Shape;217;p39"/>
          <p:cNvPicPr preferRelativeResize="0"/>
          <p:nvPr/>
        </p:nvPicPr>
        <p:blipFill rotWithShape="1">
          <a:blip r:embed="rId20">
            <a:alphaModFix/>
          </a:blip>
          <a:srcRect/>
          <a:stretch/>
        </p:blipFill>
        <p:spPr>
          <a:xfrm>
            <a:off x="149340" y="6050987"/>
            <a:ext cx="11890272" cy="768098"/>
          </a:xfrm>
          <a:prstGeom prst="rect">
            <a:avLst/>
          </a:prstGeom>
          <a:noFill/>
          <a:ln>
            <a:noFill/>
          </a:ln>
        </p:spPr>
      </p:pic>
      <p:sp>
        <p:nvSpPr>
          <p:cNvPr id="218" name="Google Shape;218;p39"/>
          <p:cNvSpPr txBox="1">
            <a:spLocks noGrp="1"/>
          </p:cNvSpPr>
          <p:nvPr>
            <p:ph type="sldNum" idx="12"/>
          </p:nvPr>
        </p:nvSpPr>
        <p:spPr>
          <a:xfrm>
            <a:off x="8687719" y="6257197"/>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7"/>
          <p:cNvSpPr txBox="1">
            <a:spLocks noGrp="1"/>
          </p:cNvSpPr>
          <p:nvPr>
            <p:ph type="ctrTitle"/>
          </p:nvPr>
        </p:nvSpPr>
        <p:spPr>
          <a:xfrm>
            <a:off x="0" y="2016585"/>
            <a:ext cx="12191999" cy="128244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6E2405"/>
              </a:buClr>
              <a:buSzPts val="5400"/>
              <a:buFont typeface="Palatino Linotype"/>
              <a:buNone/>
            </a:pPr>
            <a:r>
              <a:rPr lang="en-US" sz="4000" dirty="0"/>
              <a:t>LEARning about Literacy:</a:t>
            </a:r>
            <a:br>
              <a:rPr lang="en-US" sz="4000" dirty="0"/>
            </a:br>
            <a:r>
              <a:rPr lang="en-US" sz="4000" dirty="0"/>
              <a:t>Professional Learning Community Series</a:t>
            </a:r>
            <a:endParaRPr sz="3000" dirty="0"/>
          </a:p>
        </p:txBody>
      </p:sp>
      <p:sp>
        <p:nvSpPr>
          <p:cNvPr id="2" name="Subtitle 1">
            <a:extLst>
              <a:ext uri="{FF2B5EF4-FFF2-40B4-BE49-F238E27FC236}">
                <a16:creationId xmlns:a16="http://schemas.microsoft.com/office/drawing/2014/main" id="{901DBD6A-E5DA-63F9-AC32-AB662C706736}"/>
              </a:ext>
            </a:extLst>
          </p:cNvPr>
          <p:cNvSpPr>
            <a:spLocks noGrp="1"/>
          </p:cNvSpPr>
          <p:nvPr>
            <p:ph type="subTitle" idx="1"/>
          </p:nvPr>
        </p:nvSpPr>
        <p:spPr/>
        <p:txBody>
          <a:bodyPr>
            <a:normAutofit/>
          </a:bodyPr>
          <a:lstStyle/>
          <a:p>
            <a:pPr>
              <a:lnSpc>
                <a:spcPct val="200000"/>
              </a:lnSpc>
              <a:spcBef>
                <a:spcPts val="0"/>
              </a:spcBef>
            </a:pPr>
            <a:r>
              <a:rPr lang="en-US" b="1" dirty="0">
                <a:solidFill>
                  <a:srgbClr val="44546A"/>
                </a:solidFill>
              </a:rPr>
              <a:t>Session 4 - Background Knowledge</a:t>
            </a:r>
            <a:br>
              <a:rPr lang="en-US" sz="2400" dirty="0">
                <a:solidFill>
                  <a:srgbClr val="44546A"/>
                </a:solidFill>
              </a:rPr>
            </a:br>
            <a:r>
              <a:rPr lang="en-US" sz="1800" dirty="0">
                <a:solidFill>
                  <a:schemeClr val="tx1"/>
                </a:solidFill>
              </a:rPr>
              <a:t>Office of Learning Equity and Academic Recovery (LEAR)</a:t>
            </a:r>
            <a:br>
              <a:rPr lang="en-US" sz="1800" dirty="0">
                <a:solidFill>
                  <a:schemeClr val="tx1"/>
                </a:solidFill>
              </a:rPr>
            </a:br>
            <a:r>
              <a:rPr lang="en-US" sz="1800" dirty="0">
                <a:solidFill>
                  <a:schemeClr val="tx1"/>
                </a:solidFill>
              </a:rPr>
              <a:t>Division of Teaching and Learning</a:t>
            </a:r>
            <a:endParaRPr lang="en-US" sz="2400" dirty="0"/>
          </a:p>
        </p:txBody>
      </p:sp>
      <p:pic>
        <p:nvPicPr>
          <p:cNvPr id="317" name="Google Shape;317;p57" descr="Logo: State of New Jersey, Department of Education."/>
          <p:cNvPicPr preferRelativeResize="0"/>
          <p:nvPr/>
        </p:nvPicPr>
        <p:blipFill rotWithShape="1">
          <a:blip r:embed="rId3">
            <a:alphaModFix/>
          </a:blip>
          <a:srcRect/>
          <a:stretch/>
        </p:blipFill>
        <p:spPr>
          <a:xfrm>
            <a:off x="150864" y="6081513"/>
            <a:ext cx="11890272" cy="7680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a:spLocks noGrp="1"/>
          </p:cNvSpPr>
          <p:nvPr>
            <p:ph type="title"/>
          </p:nvPr>
        </p:nvSpPr>
        <p:spPr>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6E2405"/>
                </a:solidFill>
                <a:effectLst/>
                <a:uLnTx/>
                <a:uFillTx/>
                <a:latin typeface="Palatino Linotype"/>
                <a:ea typeface="Palatino Linotype"/>
                <a:cs typeface="Palatino Linotype"/>
                <a:sym typeface="Palatino Linotype"/>
              </a:rPr>
              <a:t>Thanks for participating!</a:t>
            </a:r>
          </a:p>
        </p:txBody>
      </p:sp>
      <p:sp>
        <p:nvSpPr>
          <p:cNvPr id="3" name="Text Placeholder 2">
            <a:extLst>
              <a:ext uri="{FF2B5EF4-FFF2-40B4-BE49-F238E27FC236}">
                <a16:creationId xmlns:a16="http://schemas.microsoft.com/office/drawing/2014/main" id="{7830CCE3-9A8E-B7AF-7773-F176E5625192}"/>
              </a:ext>
            </a:extLst>
          </p:cNvPr>
          <p:cNvSpPr>
            <a:spLocks noGrp="1"/>
          </p:cNvSpPr>
          <p:nvPr>
            <p:ph type="body" idx="2"/>
          </p:nvPr>
        </p:nvSpPr>
        <p:spPr/>
        <p:txBody>
          <a:bodyPr/>
          <a:lstStyle/>
          <a:p>
            <a:endParaRPr lang="en-US"/>
          </a:p>
        </p:txBody>
      </p:sp>
      <p:pic>
        <p:nvPicPr>
          <p:cNvPr id="415" name="Google Shape;415;p65" descr="Screenshot: NJ Department of Education’s upcoming free SISEP online learning modules, labeled &quot;coming soon&quot;."/>
          <p:cNvPicPr preferRelativeResize="0"/>
          <p:nvPr/>
        </p:nvPicPr>
        <p:blipFill>
          <a:blip r:embed="rId3">
            <a:alphaModFix/>
          </a:blip>
          <a:stretch>
            <a:fillRect/>
          </a:stretch>
        </p:blipFill>
        <p:spPr>
          <a:xfrm>
            <a:off x="4646100" y="1284675"/>
            <a:ext cx="6079299" cy="4619700"/>
          </a:xfrm>
          <a:prstGeom prst="rect">
            <a:avLst/>
          </a:prstGeom>
          <a:noFill/>
          <a:ln>
            <a:noFill/>
          </a:ln>
        </p:spPr>
      </p:pic>
      <p:sp>
        <p:nvSpPr>
          <p:cNvPr id="417" name="Google Shape;417;p65"/>
          <p:cNvSpPr/>
          <p:nvPr/>
        </p:nvSpPr>
        <p:spPr>
          <a:xfrm rot="-1486466">
            <a:off x="5130603" y="3283571"/>
            <a:ext cx="5096565" cy="547122"/>
          </a:xfrm>
          <a:prstGeom prst="rect">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rgbClr val="FFFFFF"/>
                </a:solidFill>
                <a:latin typeface="Palatino Linotype"/>
                <a:ea typeface="Palatino Linotype"/>
                <a:cs typeface="Palatino Linotype"/>
                <a:sym typeface="Palatino Linotype"/>
              </a:rPr>
              <a:t>COMING SOON</a:t>
            </a:r>
            <a:endParaRPr b="1" dirty="0">
              <a:solidFill>
                <a:srgbClr val="FFFFFF"/>
              </a:solidFill>
              <a:latin typeface="Palatino Linotype"/>
              <a:ea typeface="Palatino Linotype"/>
              <a:cs typeface="Palatino Linotype"/>
              <a:sym typeface="Palatino Linotype"/>
            </a:endParaRPr>
          </a:p>
        </p:txBody>
      </p:sp>
      <p:sp>
        <p:nvSpPr>
          <p:cNvPr id="4" name="Google Shape;416;p65"/>
          <p:cNvSpPr>
            <a:spLocks noGrp="1"/>
          </p:cNvSpPr>
          <p:nvPr>
            <p:ph type="body" idx="1"/>
          </p:nvPr>
        </p:nvSpPr>
        <p:spPr>
          <a:xfrm>
            <a:off x="677503" y="1853514"/>
            <a:ext cx="2814452" cy="2607276"/>
          </a:xfrm>
          <a:prstGeom prst="roundRect">
            <a:avLst>
              <a:gd name="adj" fmla="val 16667"/>
            </a:avLst>
          </a:prstGeom>
          <a:noFill/>
          <a:ln w="38100" cap="flat" cmpd="sng">
            <a:solidFill>
              <a:srgbClr val="6E24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3000" dirty="0">
                <a:solidFill>
                  <a:srgbClr val="FFC000"/>
                </a:solidFill>
                <a:latin typeface="Palatino Linotype"/>
                <a:ea typeface="Palatino Linotype"/>
                <a:cs typeface="Palatino Linotype"/>
                <a:sym typeface="Palatino Linotype"/>
              </a:rPr>
              <a:t>Add</a:t>
            </a:r>
            <a:br>
              <a:rPr lang="en-US" sz="3000" dirty="0">
                <a:solidFill>
                  <a:srgbClr val="FFC000"/>
                </a:solidFill>
                <a:latin typeface="Palatino Linotype"/>
                <a:ea typeface="Palatino Linotype"/>
                <a:cs typeface="Palatino Linotype"/>
                <a:sym typeface="Palatino Linotype"/>
              </a:rPr>
            </a:br>
            <a:r>
              <a:rPr lang="en-US" sz="3000" dirty="0">
                <a:solidFill>
                  <a:srgbClr val="FFC000"/>
                </a:solidFill>
                <a:latin typeface="Palatino Linotype"/>
                <a:ea typeface="Palatino Linotype"/>
                <a:cs typeface="Palatino Linotype"/>
                <a:sym typeface="Palatino Linotype"/>
              </a:rPr>
              <a:t>QR Code</a:t>
            </a:r>
            <a:endParaRPr sz="3000" dirty="0">
              <a:solidFill>
                <a:srgbClr val="FFC000"/>
              </a:solidFill>
              <a:latin typeface="Palatino Linotype"/>
              <a:ea typeface="Palatino Linotype"/>
              <a:cs typeface="Palatino Linotype"/>
              <a:sym typeface="Palatino Linotyp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66"/>
          <p:cNvSpPr txBox="1">
            <a:spLocks noGrp="1"/>
          </p:cNvSpPr>
          <p:nvPr>
            <p:ph type="title"/>
          </p:nvPr>
        </p:nvSpPr>
        <p:spPr>
          <a:xfrm>
            <a:off x="1463425" y="243750"/>
            <a:ext cx="9890400" cy="747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dirty="0"/>
              <a:t>Next Session in the PLC Series</a:t>
            </a:r>
            <a:endParaRPr sz="3000" dirty="0"/>
          </a:p>
        </p:txBody>
      </p:sp>
      <p:sp>
        <p:nvSpPr>
          <p:cNvPr id="423" name="Google Shape;423;p66"/>
          <p:cNvSpPr txBox="1">
            <a:spLocks noGrp="1"/>
          </p:cNvSpPr>
          <p:nvPr>
            <p:ph type="body" idx="1"/>
          </p:nvPr>
        </p:nvSpPr>
        <p:spPr>
          <a:xfrm>
            <a:off x="2040750" y="1482775"/>
            <a:ext cx="8110500" cy="4482600"/>
          </a:xfrm>
          <a:prstGeom prst="rect">
            <a:avLst/>
          </a:prstGeom>
          <a:noFill/>
          <a:ln>
            <a:noFill/>
          </a:ln>
        </p:spPr>
        <p:txBody>
          <a:bodyPr spcFirstLastPara="1" wrap="square" lIns="91425" tIns="45700" rIns="822950" bIns="45700" anchor="t" anchorCtr="0">
            <a:noAutofit/>
          </a:bodyPr>
          <a:lstStyle/>
          <a:p>
            <a:pPr marL="0" lvl="0" indent="0" algn="ctr" rtl="0">
              <a:lnSpc>
                <a:spcPct val="108000"/>
              </a:lnSpc>
              <a:spcBef>
                <a:spcPts val="1000"/>
              </a:spcBef>
              <a:spcAft>
                <a:spcPts val="0"/>
              </a:spcAft>
              <a:buSzPts val="3200"/>
              <a:buNone/>
            </a:pPr>
            <a:r>
              <a:rPr lang="en-US" sz="2400" b="1" dirty="0">
                <a:solidFill>
                  <a:srgbClr val="1E4B74"/>
                </a:solidFill>
              </a:rPr>
              <a:t>Session 5 Vocabulary</a:t>
            </a:r>
            <a:endParaRPr sz="2400" dirty="0">
              <a:solidFill>
                <a:srgbClr val="1E4B74"/>
              </a:solidFill>
            </a:endParaRPr>
          </a:p>
          <a:p>
            <a:pPr marL="0" lvl="0" indent="0" algn="ctr" rtl="0">
              <a:lnSpc>
                <a:spcPct val="108000"/>
              </a:lnSpc>
              <a:spcBef>
                <a:spcPts val="3600"/>
              </a:spcBef>
              <a:spcAft>
                <a:spcPts val="0"/>
              </a:spcAft>
              <a:buSzPts val="3200"/>
              <a:buNone/>
            </a:pPr>
            <a:r>
              <a:rPr lang="en-US" sz="2400" dirty="0">
                <a:solidFill>
                  <a:srgbClr val="1E4B74"/>
                </a:solidFill>
              </a:rPr>
              <a:t>Date: [Add Date]</a:t>
            </a:r>
            <a:endParaRPr sz="2400" dirty="0">
              <a:solidFill>
                <a:srgbClr val="1E4B74"/>
              </a:solidFill>
            </a:endParaRPr>
          </a:p>
          <a:p>
            <a:pPr marL="0" lvl="0" indent="0" algn="ctr" rtl="0">
              <a:lnSpc>
                <a:spcPct val="108000"/>
              </a:lnSpc>
              <a:spcBef>
                <a:spcPts val="0"/>
              </a:spcBef>
              <a:spcAft>
                <a:spcPts val="0"/>
              </a:spcAft>
              <a:buSzPts val="3200"/>
              <a:buNone/>
            </a:pPr>
            <a:r>
              <a:rPr lang="en-US" sz="2400" dirty="0">
                <a:solidFill>
                  <a:srgbClr val="1E4B74"/>
                </a:solidFill>
              </a:rPr>
              <a:t>Time: [Add Time]</a:t>
            </a:r>
            <a:endParaRPr sz="2400" dirty="0">
              <a:solidFill>
                <a:srgbClr val="1E4B7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1" name="Google Shape;431;p67"/>
          <p:cNvSpPr txBox="1">
            <a:spLocks noGrp="1"/>
          </p:cNvSpPr>
          <p:nvPr>
            <p:ph type="title"/>
          </p:nvPr>
        </p:nvSpPr>
        <p:spPr>
          <a:xfrm>
            <a:off x="1463425" y="243750"/>
            <a:ext cx="9890400" cy="74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sz="3600" dirty="0"/>
              <a:t>References</a:t>
            </a:r>
            <a:endParaRPr sz="3600" dirty="0"/>
          </a:p>
        </p:txBody>
      </p:sp>
      <p:sp>
        <p:nvSpPr>
          <p:cNvPr id="430" name="Google Shape;430;p67"/>
          <p:cNvSpPr txBox="1">
            <a:spLocks noGrp="1"/>
          </p:cNvSpPr>
          <p:nvPr>
            <p:ph type="body" idx="1"/>
          </p:nvPr>
        </p:nvSpPr>
        <p:spPr>
          <a:xfrm>
            <a:off x="1334525" y="2020325"/>
            <a:ext cx="10686000" cy="4005900"/>
          </a:xfrm>
          <a:prstGeom prst="rect">
            <a:avLst/>
          </a:prstGeom>
          <a:noFill/>
          <a:ln>
            <a:noFill/>
          </a:ln>
        </p:spPr>
        <p:txBody>
          <a:bodyPr spcFirstLastPara="1" wrap="square" lIns="91425" tIns="45700" rIns="822950" bIns="45700" anchor="t" anchorCtr="0">
            <a:normAutofit/>
          </a:bodyPr>
          <a:lstStyle/>
          <a:p>
            <a:pPr marL="457200" lvl="0" indent="-457200" algn="l" rtl="0">
              <a:lnSpc>
                <a:spcPct val="108000"/>
              </a:lnSpc>
              <a:spcBef>
                <a:spcPts val="1000"/>
              </a:spcBef>
              <a:spcAft>
                <a:spcPts val="0"/>
              </a:spcAft>
              <a:buSzPts val="3600"/>
              <a:buNone/>
            </a:pPr>
            <a:r>
              <a:rPr lang="en-US" sz="1800" dirty="0"/>
              <a:t>Hennessy, N. L. (2021). </a:t>
            </a:r>
            <a:r>
              <a:rPr lang="en-US" sz="1800" i="1" dirty="0"/>
              <a:t>The reading comprehension blueprint: Helping students make meaning from text</a:t>
            </a:r>
            <a:r>
              <a:rPr lang="en-US" sz="1800" dirty="0"/>
              <a:t>. Paul Brookes Publishing Co.</a:t>
            </a:r>
            <a:endParaRPr sz="1800" dirty="0"/>
          </a:p>
          <a:p>
            <a:pPr marL="457200" lvl="0" indent="-457200" algn="l" rtl="0">
              <a:lnSpc>
                <a:spcPct val="108000"/>
              </a:lnSpc>
              <a:spcBef>
                <a:spcPts val="1000"/>
              </a:spcBef>
              <a:spcAft>
                <a:spcPts val="0"/>
              </a:spcAft>
              <a:buSzPts val="3600"/>
              <a:buNone/>
            </a:pPr>
            <a:r>
              <a:rPr lang="en-US" sz="1800" dirty="0"/>
              <a:t>Scarborough, H. S. (2001). Connecting early language and literacy to later reading (dis)abilities: Evidence, theory, and practice. In S. Neuman &amp; D. Dickinson (Eds.), </a:t>
            </a:r>
            <a:r>
              <a:rPr lang="en-US" sz="1800" i="1" dirty="0"/>
              <a:t>Handbook for research in early literacy </a:t>
            </a:r>
            <a:r>
              <a:rPr lang="en-US" sz="1800" dirty="0"/>
              <a:t>(pp. 97–110). New York, NY: Guilford Press.</a:t>
            </a:r>
            <a:endParaRPr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8" name="Google Shape;328;p58"/>
          <p:cNvSpPr txBox="1">
            <a:spLocks noGrp="1"/>
          </p:cNvSpPr>
          <p:nvPr>
            <p:ph type="title"/>
          </p:nvPr>
        </p:nvSpPr>
        <p:spPr>
          <a:xfrm>
            <a:off x="1463425" y="243750"/>
            <a:ext cx="9890400" cy="74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sz="3000" dirty="0"/>
              <a:t>Session 4 - Background Knowledge</a:t>
            </a:r>
            <a:endParaRPr sz="3000" dirty="0"/>
          </a:p>
        </p:txBody>
      </p:sp>
      <p:pic>
        <p:nvPicPr>
          <p:cNvPr id="325" name="Google Shape;325;p58" descr="Scarborough's Reading Rope. The &quot;Language Comprehension&quot; section is highlighted. All content is in text version on next slide."/>
          <p:cNvPicPr preferRelativeResize="0"/>
          <p:nvPr/>
        </p:nvPicPr>
        <p:blipFill rotWithShape="1">
          <a:blip r:embed="rId3">
            <a:alphaModFix/>
          </a:blip>
          <a:srcRect/>
          <a:stretch/>
        </p:blipFill>
        <p:spPr>
          <a:xfrm>
            <a:off x="1925000" y="1338572"/>
            <a:ext cx="8342000" cy="4578452"/>
          </a:xfrm>
          <a:prstGeom prst="rect">
            <a:avLst/>
          </a:prstGeom>
          <a:noFill/>
          <a:ln>
            <a:noFill/>
          </a:ln>
        </p:spPr>
      </p:pic>
      <p:sp>
        <p:nvSpPr>
          <p:cNvPr id="326" name="Google Shape;326;p58">
            <a:extLst>
              <a:ext uri="{C183D7F6-B498-43B3-948B-1728B52AA6E4}">
                <adec:decorative xmlns:adec="http://schemas.microsoft.com/office/drawing/2017/decorative" val="1"/>
              </a:ext>
            </a:extLst>
          </p:cNvPr>
          <p:cNvSpPr/>
          <p:nvPr/>
        </p:nvSpPr>
        <p:spPr>
          <a:xfrm>
            <a:off x="1705225" y="1816225"/>
            <a:ext cx="3208200" cy="2385300"/>
          </a:xfrm>
          <a:prstGeom prst="roundRect">
            <a:avLst>
              <a:gd name="adj" fmla="val 16667"/>
            </a:avLst>
          </a:prstGeom>
          <a:solidFill>
            <a:srgbClr val="3D85C6">
              <a:alpha val="4727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alatino Linotype"/>
              <a:ea typeface="Palatino Linotype"/>
              <a:cs typeface="Palatino Linotype"/>
              <a:sym typeface="Palatino Linotype"/>
            </a:endParaRPr>
          </a:p>
        </p:txBody>
      </p:sp>
      <p:sp>
        <p:nvSpPr>
          <p:cNvPr id="327" name="Google Shape;327;p58">
            <a:extLst>
              <a:ext uri="{C183D7F6-B498-43B3-948B-1728B52AA6E4}">
                <adec:decorative xmlns:adec="http://schemas.microsoft.com/office/drawing/2017/decorative" val="1"/>
              </a:ext>
            </a:extLst>
          </p:cNvPr>
          <p:cNvSpPr/>
          <p:nvPr/>
        </p:nvSpPr>
        <p:spPr>
          <a:xfrm>
            <a:off x="1241850" y="2281950"/>
            <a:ext cx="741300" cy="259500"/>
          </a:xfrm>
          <a:prstGeom prst="rightArrow">
            <a:avLst>
              <a:gd name="adj1" fmla="val 50000"/>
              <a:gd name="adj2" fmla="val 50000"/>
            </a:avLst>
          </a:prstGeom>
          <a:solidFill>
            <a:srgbClr val="3D85C6"/>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alatino Linotype"/>
              <a:ea typeface="Palatino Linotype"/>
              <a:cs typeface="Palatino Linotype"/>
              <a:sym typeface="Palatino Linotype"/>
            </a:endParaRPr>
          </a:p>
        </p:txBody>
      </p:sp>
      <p:sp>
        <p:nvSpPr>
          <p:cNvPr id="324" name="Google Shape;324;p58"/>
          <p:cNvSpPr txBox="1"/>
          <p:nvPr/>
        </p:nvSpPr>
        <p:spPr>
          <a:xfrm>
            <a:off x="7361320" y="6264241"/>
            <a:ext cx="37380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Montserrat"/>
                <a:ea typeface="Montserrat"/>
                <a:cs typeface="Montserrat"/>
                <a:sym typeface="Montserrat"/>
              </a:rPr>
              <a:t>Scarborough, 2001</a:t>
            </a:r>
            <a:endParaRPr sz="11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51E9-45B9-2A73-D4EE-62AA0D4A8496}"/>
              </a:ext>
            </a:extLst>
          </p:cNvPr>
          <p:cNvSpPr>
            <a:spLocks noGrp="1"/>
          </p:cNvSpPr>
          <p:nvPr>
            <p:ph type="title"/>
          </p:nvPr>
        </p:nvSpPr>
        <p:spPr/>
        <p:txBody>
          <a:bodyPr/>
          <a:lstStyle/>
          <a:p>
            <a:r>
              <a:rPr lang="en-US" sz="4000" dirty="0"/>
              <a:t>Text version of Scarborough’s Rope</a:t>
            </a:r>
          </a:p>
        </p:txBody>
      </p:sp>
      <p:sp>
        <p:nvSpPr>
          <p:cNvPr id="3" name="Text Placeholder 2">
            <a:extLst>
              <a:ext uri="{FF2B5EF4-FFF2-40B4-BE49-F238E27FC236}">
                <a16:creationId xmlns:a16="http://schemas.microsoft.com/office/drawing/2014/main" id="{BE9E85BA-E5FE-935C-C567-D25E4B178057}"/>
              </a:ext>
            </a:extLst>
          </p:cNvPr>
          <p:cNvSpPr>
            <a:spLocks noGrp="1"/>
          </p:cNvSpPr>
          <p:nvPr>
            <p:ph sz="half" idx="1"/>
          </p:nvPr>
        </p:nvSpPr>
        <p:spPr>
          <a:xfrm>
            <a:off x="185323" y="1079019"/>
            <a:ext cx="3800820" cy="4498057"/>
          </a:xfrm>
        </p:spPr>
        <p:txBody>
          <a:bodyPr>
            <a:normAutofit/>
          </a:bodyPr>
          <a:lstStyle/>
          <a:p>
            <a:pPr marL="0" indent="0">
              <a:spcBef>
                <a:spcPts val="0"/>
              </a:spcBef>
              <a:spcAft>
                <a:spcPts val="1800"/>
              </a:spcAft>
              <a:buNone/>
            </a:pPr>
            <a:r>
              <a:rPr lang="en-US" sz="1800" dirty="0"/>
              <a:t>The many strands that are woven into skilled reading.</a:t>
            </a:r>
          </a:p>
          <a:p>
            <a:pPr marL="0" indent="0">
              <a:buNone/>
            </a:pPr>
            <a:r>
              <a:rPr lang="en-US" sz="1800" dirty="0"/>
              <a:t>The Reading Rope consists of lower and upper strands. The word-recognition strands (phonological awareness, decoding, and sight recognition of familiar words) work together as the reader becomes accurate, fluent, and increasingly automatic with repetition and practice.</a:t>
            </a:r>
          </a:p>
        </p:txBody>
      </p:sp>
      <p:sp>
        <p:nvSpPr>
          <p:cNvPr id="7" name="Content Placeholder 6">
            <a:extLst>
              <a:ext uri="{FF2B5EF4-FFF2-40B4-BE49-F238E27FC236}">
                <a16:creationId xmlns:a16="http://schemas.microsoft.com/office/drawing/2014/main" id="{6B418690-80E1-4903-A658-AA59A22025E2}"/>
              </a:ext>
            </a:extLst>
          </p:cNvPr>
          <p:cNvSpPr>
            <a:spLocks noGrp="1"/>
          </p:cNvSpPr>
          <p:nvPr>
            <p:ph sz="half" idx="13"/>
          </p:nvPr>
        </p:nvSpPr>
        <p:spPr>
          <a:xfrm>
            <a:off x="3547788" y="951602"/>
            <a:ext cx="3800820" cy="4498057"/>
          </a:xfrm>
        </p:spPr>
        <p:txBody>
          <a:bodyPr/>
          <a:lstStyle/>
          <a:p>
            <a:pPr marL="0" indent="0">
              <a:lnSpc>
                <a:spcPct val="100000"/>
              </a:lnSpc>
              <a:spcBef>
                <a:spcPts val="600"/>
              </a:spcBef>
              <a:spcAft>
                <a:spcPts val="600"/>
              </a:spcAft>
              <a:buNone/>
            </a:pPr>
            <a:r>
              <a:rPr lang="en-US" sz="1800" dirty="0"/>
              <a:t>Language Comprehension (Upper Strands):</a:t>
            </a:r>
          </a:p>
          <a:p>
            <a:pPr marL="0" indent="0">
              <a:lnSpc>
                <a:spcPct val="100000"/>
              </a:lnSpc>
              <a:spcBef>
                <a:spcPts val="1200"/>
              </a:spcBef>
              <a:spcAft>
                <a:spcPts val="600"/>
              </a:spcAft>
              <a:buNone/>
            </a:pPr>
            <a:r>
              <a:rPr lang="en-US" sz="1800" dirty="0"/>
              <a:t>Strands include:</a:t>
            </a:r>
          </a:p>
          <a:p>
            <a:pPr>
              <a:lnSpc>
                <a:spcPct val="100000"/>
              </a:lnSpc>
              <a:spcBef>
                <a:spcPts val="0"/>
              </a:spcBef>
              <a:spcAft>
                <a:spcPts val="600"/>
              </a:spcAft>
            </a:pPr>
            <a:r>
              <a:rPr lang="en-US" sz="1800" dirty="0"/>
              <a:t>Background knowledge (facts, concepts, etc.)</a:t>
            </a:r>
          </a:p>
          <a:p>
            <a:pPr>
              <a:lnSpc>
                <a:spcPct val="100000"/>
              </a:lnSpc>
              <a:spcBef>
                <a:spcPts val="0"/>
              </a:spcBef>
              <a:spcAft>
                <a:spcPts val="600"/>
              </a:spcAft>
            </a:pPr>
            <a:r>
              <a:rPr lang="en-US" sz="1800" dirty="0"/>
              <a:t>Vocabulary (breadth, precision, links, etc.)</a:t>
            </a:r>
          </a:p>
          <a:p>
            <a:pPr>
              <a:lnSpc>
                <a:spcPct val="100000"/>
              </a:lnSpc>
              <a:spcBef>
                <a:spcPts val="0"/>
              </a:spcBef>
              <a:spcAft>
                <a:spcPts val="600"/>
              </a:spcAft>
            </a:pPr>
            <a:r>
              <a:rPr lang="en-US" sz="1800" dirty="0"/>
              <a:t>Language structures (syntax, semantics, etc.)</a:t>
            </a:r>
          </a:p>
          <a:p>
            <a:pPr>
              <a:lnSpc>
                <a:spcPct val="100000"/>
              </a:lnSpc>
              <a:spcBef>
                <a:spcPts val="0"/>
              </a:spcBef>
              <a:spcAft>
                <a:spcPts val="600"/>
              </a:spcAft>
            </a:pPr>
            <a:r>
              <a:rPr lang="en-US" sz="1800" dirty="0"/>
              <a:t>Verbal reasoning (inference, metaphor, etc.)</a:t>
            </a:r>
          </a:p>
          <a:p>
            <a:pPr>
              <a:lnSpc>
                <a:spcPct val="100000"/>
              </a:lnSpc>
              <a:spcBef>
                <a:spcPts val="0"/>
              </a:spcBef>
              <a:spcAft>
                <a:spcPts val="600"/>
              </a:spcAft>
            </a:pPr>
            <a:r>
              <a:rPr lang="en-US" sz="1800" dirty="0"/>
              <a:t>Literacy knowledge (print concepts, genres, etc.)</a:t>
            </a:r>
          </a:p>
          <a:p>
            <a:pPr>
              <a:lnSpc>
                <a:spcPct val="100000"/>
              </a:lnSpc>
              <a:spcBef>
                <a:spcPts val="0"/>
              </a:spcBef>
              <a:spcAft>
                <a:spcPts val="600"/>
              </a:spcAft>
            </a:pPr>
            <a:r>
              <a:rPr lang="en-US" sz="1800" dirty="0"/>
              <a:t>Word Recognition (Lower Strands)</a:t>
            </a:r>
          </a:p>
        </p:txBody>
      </p:sp>
      <p:sp>
        <p:nvSpPr>
          <p:cNvPr id="8" name="Content Placeholder 7">
            <a:extLst>
              <a:ext uri="{FF2B5EF4-FFF2-40B4-BE49-F238E27FC236}">
                <a16:creationId xmlns:a16="http://schemas.microsoft.com/office/drawing/2014/main" id="{96985224-C212-3313-121B-482D42A5C0EF}"/>
              </a:ext>
            </a:extLst>
          </p:cNvPr>
          <p:cNvSpPr>
            <a:spLocks noGrp="1"/>
          </p:cNvSpPr>
          <p:nvPr>
            <p:ph sz="half" idx="14"/>
          </p:nvPr>
        </p:nvSpPr>
        <p:spPr>
          <a:xfrm>
            <a:off x="7348608" y="1179970"/>
            <a:ext cx="4658069" cy="5238936"/>
          </a:xfrm>
        </p:spPr>
        <p:txBody>
          <a:bodyPr/>
          <a:lstStyle/>
          <a:p>
            <a:pPr marL="0" indent="0">
              <a:lnSpc>
                <a:spcPct val="100000"/>
              </a:lnSpc>
              <a:spcBef>
                <a:spcPts val="0"/>
              </a:spcBef>
              <a:spcAft>
                <a:spcPts val="1800"/>
              </a:spcAft>
              <a:buNone/>
            </a:pPr>
            <a:r>
              <a:rPr lang="en-US" sz="1800" dirty="0"/>
              <a:t>Strands include:</a:t>
            </a:r>
          </a:p>
          <a:p>
            <a:pPr>
              <a:lnSpc>
                <a:spcPct val="100000"/>
              </a:lnSpc>
              <a:spcBef>
                <a:spcPts val="0"/>
              </a:spcBef>
              <a:spcAft>
                <a:spcPts val="600"/>
              </a:spcAft>
            </a:pPr>
            <a:r>
              <a:rPr lang="en-US" sz="1600" dirty="0"/>
              <a:t>Phonological awareness (syllable, phonemes, etc.).</a:t>
            </a:r>
          </a:p>
          <a:p>
            <a:pPr>
              <a:lnSpc>
                <a:spcPct val="100000"/>
              </a:lnSpc>
              <a:spcBef>
                <a:spcPts val="0"/>
              </a:spcBef>
              <a:spcAft>
                <a:spcPts val="600"/>
              </a:spcAft>
            </a:pPr>
            <a:r>
              <a:rPr lang="en-US" sz="1600" dirty="0"/>
              <a:t>Decoding (alphabetic principle, spelling-sound correspondences</a:t>
            </a:r>
          </a:p>
          <a:p>
            <a:pPr>
              <a:lnSpc>
                <a:spcPct val="100000"/>
              </a:lnSpc>
              <a:spcBef>
                <a:spcPts val="0"/>
              </a:spcBef>
              <a:spcAft>
                <a:spcPts val="600"/>
              </a:spcAft>
            </a:pPr>
            <a:r>
              <a:rPr lang="en-US" sz="1600" dirty="0"/>
              <a:t>Sight recognition (of familiar words).</a:t>
            </a:r>
          </a:p>
          <a:p>
            <a:pPr>
              <a:lnSpc>
                <a:spcPct val="100000"/>
              </a:lnSpc>
              <a:spcBef>
                <a:spcPts val="0"/>
              </a:spcBef>
              <a:spcAft>
                <a:spcPts val="600"/>
              </a:spcAft>
            </a:pPr>
            <a:r>
              <a:rPr lang="en-US" sz="1600" dirty="0"/>
              <a:t>Skilled Reading:</a:t>
            </a:r>
          </a:p>
          <a:p>
            <a:pPr marL="0" indent="0">
              <a:lnSpc>
                <a:spcPct val="100000"/>
              </a:lnSpc>
              <a:spcBef>
                <a:spcPts val="0"/>
              </a:spcBef>
              <a:spcAft>
                <a:spcPts val="600"/>
              </a:spcAft>
              <a:buNone/>
            </a:pPr>
            <a:r>
              <a:rPr lang="en-US" sz="1600" dirty="0"/>
              <a:t>Language comprehension becomes increasingly strategic and word recognition becomes increasingly automatic in the progression to becoming a skilled reader. </a:t>
            </a:r>
          </a:p>
          <a:p>
            <a:pPr marL="0" indent="0">
              <a:lnSpc>
                <a:spcPct val="100000"/>
              </a:lnSpc>
              <a:spcBef>
                <a:spcPts val="0"/>
              </a:spcBef>
              <a:spcAft>
                <a:spcPts val="600"/>
              </a:spcAft>
              <a:buNone/>
            </a:pPr>
            <a:r>
              <a:rPr lang="en-US" sz="1600" dirty="0"/>
              <a:t>A skilled reader displays fluent execution and coordination of word recognition and text comprehension.</a:t>
            </a:r>
          </a:p>
        </p:txBody>
      </p:sp>
      <p:sp>
        <p:nvSpPr>
          <p:cNvPr id="4" name="Slide Number Placeholder 3">
            <a:extLst>
              <a:ext uri="{FF2B5EF4-FFF2-40B4-BE49-F238E27FC236}">
                <a16:creationId xmlns:a16="http://schemas.microsoft.com/office/drawing/2014/main" id="{3ACBC55F-D47A-6578-E374-5732FE335FD0}"/>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28235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2">
          <a:extLst>
            <a:ext uri="{FF2B5EF4-FFF2-40B4-BE49-F238E27FC236}">
              <a16:creationId xmlns:a16="http://schemas.microsoft.com/office/drawing/2014/main" id="{A0DDE31A-B723-BEB8-8F88-33A1383265E5}"/>
            </a:ext>
          </a:extLst>
        </p:cNvPr>
        <p:cNvGrpSpPr/>
        <p:nvPr/>
      </p:nvGrpSpPr>
      <p:grpSpPr>
        <a:xfrm>
          <a:off x="0" y="0"/>
          <a:ext cx="0" cy="0"/>
          <a:chOff x="0" y="0"/>
          <a:chExt cx="0" cy="0"/>
        </a:xfrm>
      </p:grpSpPr>
      <p:sp>
        <p:nvSpPr>
          <p:cNvPr id="335" name="Google Shape;335;p59">
            <a:extLst>
              <a:ext uri="{FF2B5EF4-FFF2-40B4-BE49-F238E27FC236}">
                <a16:creationId xmlns:a16="http://schemas.microsoft.com/office/drawing/2014/main" id="{1E14A4A6-6185-B794-C1ED-0D981A862FCC}"/>
              </a:ext>
            </a:extLst>
          </p:cNvPr>
          <p:cNvSpPr txBox="1">
            <a:spLocks noGrp="1"/>
          </p:cNvSpPr>
          <p:nvPr>
            <p:ph type="title"/>
          </p:nvPr>
        </p:nvSpPr>
        <p:spPr>
          <a:xfrm>
            <a:off x="1339565" y="274852"/>
            <a:ext cx="9858000" cy="74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sz="3000" dirty="0"/>
              <a:t>Teaching Content is Teaching Reading</a:t>
            </a:r>
            <a:endParaRPr sz="3000" dirty="0"/>
          </a:p>
        </p:txBody>
      </p:sp>
      <p:pic>
        <p:nvPicPr>
          <p:cNvPr id="6" name="Google Shape;336;p59" descr="A screenshot of a YouTube video that reads &quot;Teaching Content Is Teaching&quot; Professor Daniel Willingham, Dept. of Psychology University of Virginia.">
            <a:extLst>
              <a:ext uri="{FF2B5EF4-FFF2-40B4-BE49-F238E27FC236}">
                <a16:creationId xmlns:a16="http://schemas.microsoft.com/office/drawing/2014/main" id="{D13B25C9-CA72-47B9-5EE4-D5E6069B20A2}"/>
              </a:ext>
            </a:extLst>
          </p:cNvPr>
          <p:cNvPicPr preferRelativeResize="0">
            <a:picLocks noGrp="1"/>
          </p:cNvPicPr>
          <p:nvPr>
            <p:ph sz="quarter" idx="13"/>
          </p:nvPr>
        </p:nvPicPr>
        <p:blipFill rotWithShape="1">
          <a:blip r:embed="rId3">
            <a:alphaModFix/>
          </a:blip>
          <a:srcRect l="13120" t="28445" r="38106" b="19110"/>
          <a:stretch/>
        </p:blipFill>
        <p:spPr>
          <a:xfrm>
            <a:off x="511224" y="1871910"/>
            <a:ext cx="4877639" cy="337064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 name="Text Placeholder 2">
            <a:extLst>
              <a:ext uri="{FF2B5EF4-FFF2-40B4-BE49-F238E27FC236}">
                <a16:creationId xmlns:a16="http://schemas.microsoft.com/office/drawing/2014/main" id="{E5CAF448-BFFC-9A4D-40D5-83EFAA3792C8}"/>
              </a:ext>
            </a:extLst>
          </p:cNvPr>
          <p:cNvSpPr>
            <a:spLocks noGrp="1"/>
          </p:cNvSpPr>
          <p:nvPr>
            <p:ph type="body" sz="quarter" idx="14"/>
          </p:nvPr>
        </p:nvSpPr>
        <p:spPr>
          <a:xfrm>
            <a:off x="8004143" y="1859718"/>
            <a:ext cx="2806700" cy="515938"/>
          </a:xfrm>
        </p:spPr>
        <p:txBody>
          <a:bodyPr>
            <a:normAutofit/>
          </a:bodyPr>
          <a:lstStyle/>
          <a:p>
            <a:pPr marL="0" indent="0">
              <a:buNone/>
            </a:pPr>
            <a:r>
              <a:rPr lang="en-US" sz="1800" dirty="0">
                <a:solidFill>
                  <a:schemeClr val="bg1"/>
                </a:solidFill>
              </a:rPr>
              <a:t>Content Knowledge</a:t>
            </a:r>
          </a:p>
        </p:txBody>
      </p:sp>
      <p:sp>
        <p:nvSpPr>
          <p:cNvPr id="4" name="Text Placeholder 3">
            <a:extLst>
              <a:ext uri="{FF2B5EF4-FFF2-40B4-BE49-F238E27FC236}">
                <a16:creationId xmlns:a16="http://schemas.microsoft.com/office/drawing/2014/main" id="{9B41F43E-443B-D447-5056-FE60427E3769}"/>
              </a:ext>
            </a:extLst>
          </p:cNvPr>
          <p:cNvSpPr>
            <a:spLocks noGrp="1"/>
          </p:cNvSpPr>
          <p:nvPr>
            <p:ph type="body" sz="quarter" idx="15"/>
          </p:nvPr>
        </p:nvSpPr>
        <p:spPr>
          <a:xfrm>
            <a:off x="7774867" y="2755341"/>
            <a:ext cx="2806700" cy="515938"/>
          </a:xfrm>
        </p:spPr>
        <p:txBody>
          <a:bodyPr>
            <a:normAutofit fontScale="47500" lnSpcReduction="20000"/>
          </a:bodyPr>
          <a:lstStyle/>
          <a:p>
            <a:pPr marL="0" indent="0">
              <a:buNone/>
            </a:pPr>
            <a:r>
              <a:rPr lang="en-US" dirty="0">
                <a:solidFill>
                  <a:srgbClr val="FFC000"/>
                </a:solidFill>
              </a:rPr>
              <a:t>Background Knowledge</a:t>
            </a:r>
          </a:p>
        </p:txBody>
      </p:sp>
      <p:sp>
        <p:nvSpPr>
          <p:cNvPr id="5" name="Text Placeholder 4">
            <a:extLst>
              <a:ext uri="{FF2B5EF4-FFF2-40B4-BE49-F238E27FC236}">
                <a16:creationId xmlns:a16="http://schemas.microsoft.com/office/drawing/2014/main" id="{C9AA1E46-8F72-A23E-E0D6-8F834B78B115}"/>
              </a:ext>
            </a:extLst>
          </p:cNvPr>
          <p:cNvSpPr>
            <a:spLocks noGrp="1"/>
          </p:cNvSpPr>
          <p:nvPr>
            <p:ph type="body" sz="quarter" idx="16"/>
          </p:nvPr>
        </p:nvSpPr>
        <p:spPr>
          <a:xfrm>
            <a:off x="8113871" y="3586722"/>
            <a:ext cx="2806700" cy="515938"/>
          </a:xfrm>
        </p:spPr>
        <p:txBody>
          <a:bodyPr>
            <a:noAutofit/>
          </a:bodyPr>
          <a:lstStyle/>
          <a:p>
            <a:pPr marL="0" indent="0">
              <a:buNone/>
            </a:pPr>
            <a:r>
              <a:rPr lang="en-US" sz="2000" dirty="0"/>
              <a:t>Prior knowledge</a:t>
            </a:r>
          </a:p>
        </p:txBody>
      </p:sp>
    </p:spTree>
    <p:extLst>
      <p:ext uri="{BB962C8B-B14F-4D97-AF65-F5344CB8AC3E}">
        <p14:creationId xmlns:p14="http://schemas.microsoft.com/office/powerpoint/2010/main" val="221940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0">
          <a:extLst>
            <a:ext uri="{FF2B5EF4-FFF2-40B4-BE49-F238E27FC236}">
              <a16:creationId xmlns:a16="http://schemas.microsoft.com/office/drawing/2014/main" id="{B0CBF4EC-FE5E-696C-2951-171B2B83FBA1}"/>
            </a:ext>
          </a:extLst>
        </p:cNvPr>
        <p:cNvGrpSpPr/>
        <p:nvPr/>
      </p:nvGrpSpPr>
      <p:grpSpPr>
        <a:xfrm>
          <a:off x="0" y="0"/>
          <a:ext cx="0" cy="0"/>
          <a:chOff x="0" y="0"/>
          <a:chExt cx="0" cy="0"/>
        </a:xfrm>
      </p:grpSpPr>
      <p:sp>
        <p:nvSpPr>
          <p:cNvPr id="351" name="Google Shape;351;p60">
            <a:extLst>
              <a:ext uri="{FF2B5EF4-FFF2-40B4-BE49-F238E27FC236}">
                <a16:creationId xmlns:a16="http://schemas.microsoft.com/office/drawing/2014/main" id="{29051FE3-6615-69B2-8A60-C7E97658FC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sz="3000" dirty="0"/>
              <a:t>The ABCs of Background Knowledge (1 of 4)</a:t>
            </a:r>
            <a:endParaRPr sz="3000" dirty="0"/>
          </a:p>
        </p:txBody>
      </p:sp>
      <p:sp>
        <p:nvSpPr>
          <p:cNvPr id="5" name="Text Placeholder 4">
            <a:extLst>
              <a:ext uri="{FF2B5EF4-FFF2-40B4-BE49-F238E27FC236}">
                <a16:creationId xmlns:a16="http://schemas.microsoft.com/office/drawing/2014/main" id="{7EF65447-42B9-102E-0329-B2E3B386CAA6}"/>
              </a:ext>
            </a:extLst>
          </p:cNvPr>
          <p:cNvSpPr>
            <a:spLocks noGrp="1"/>
          </p:cNvSpPr>
          <p:nvPr>
            <p:ph type="body" idx="1"/>
          </p:nvPr>
        </p:nvSpPr>
        <p:spPr>
          <a:xfrm>
            <a:off x="334547" y="1215331"/>
            <a:ext cx="3573019" cy="1018252"/>
          </a:xfrm>
        </p:spPr>
        <p:txBody>
          <a:bodyPr anchor="ctr">
            <a:normAutofit/>
          </a:bodyPr>
          <a:lstStyle/>
          <a:p>
            <a:pPr marL="0" indent="0" algn="ctr">
              <a:buNone/>
            </a:pPr>
            <a:r>
              <a:rPr lang="en-US" sz="2400" dirty="0"/>
              <a:t>Activate and Assess</a:t>
            </a:r>
          </a:p>
        </p:txBody>
      </p:sp>
      <p:sp>
        <p:nvSpPr>
          <p:cNvPr id="7" name="Text Placeholder 6">
            <a:extLst>
              <a:ext uri="{FF2B5EF4-FFF2-40B4-BE49-F238E27FC236}">
                <a16:creationId xmlns:a16="http://schemas.microsoft.com/office/drawing/2014/main" id="{8C6AF25F-A0FC-1D1A-F7A7-68C00C8EBBFB}"/>
              </a:ext>
            </a:extLst>
          </p:cNvPr>
          <p:cNvSpPr>
            <a:spLocks noGrp="1"/>
          </p:cNvSpPr>
          <p:nvPr>
            <p:ph type="body" idx="14"/>
          </p:nvPr>
        </p:nvSpPr>
        <p:spPr>
          <a:xfrm>
            <a:off x="3930424" y="1215331"/>
            <a:ext cx="3573019" cy="1018252"/>
          </a:xfrm>
        </p:spPr>
        <p:txBody>
          <a:bodyPr anchor="ctr">
            <a:normAutofit/>
          </a:bodyPr>
          <a:lstStyle/>
          <a:p>
            <a:pPr marL="0" indent="0" algn="ctr">
              <a:buNone/>
            </a:pPr>
            <a:r>
              <a:rPr lang="en-US" sz="2400" dirty="0"/>
              <a:t>Build</a:t>
            </a:r>
          </a:p>
        </p:txBody>
      </p:sp>
      <p:sp>
        <p:nvSpPr>
          <p:cNvPr id="8" name="Text Placeholder 7">
            <a:extLst>
              <a:ext uri="{FF2B5EF4-FFF2-40B4-BE49-F238E27FC236}">
                <a16:creationId xmlns:a16="http://schemas.microsoft.com/office/drawing/2014/main" id="{35AFAB0C-EE0F-B3BC-86EE-0E00D1825380}"/>
              </a:ext>
            </a:extLst>
          </p:cNvPr>
          <p:cNvSpPr>
            <a:spLocks noGrp="1"/>
          </p:cNvSpPr>
          <p:nvPr>
            <p:ph type="body" idx="15"/>
          </p:nvPr>
        </p:nvSpPr>
        <p:spPr>
          <a:xfrm>
            <a:off x="7526301" y="1215330"/>
            <a:ext cx="3573019" cy="1018252"/>
          </a:xfrm>
        </p:spPr>
        <p:txBody>
          <a:bodyPr anchor="ctr">
            <a:normAutofit/>
          </a:bodyPr>
          <a:lstStyle/>
          <a:p>
            <a:pPr marL="0" indent="0" algn="ctr">
              <a:buNone/>
            </a:pPr>
            <a:r>
              <a:rPr lang="en-US" sz="2400" dirty="0"/>
              <a:t>Connect</a:t>
            </a:r>
          </a:p>
        </p:txBody>
      </p:sp>
      <p:sp>
        <p:nvSpPr>
          <p:cNvPr id="6" name="Text Placeholder 5">
            <a:extLst>
              <a:ext uri="{FF2B5EF4-FFF2-40B4-BE49-F238E27FC236}">
                <a16:creationId xmlns:a16="http://schemas.microsoft.com/office/drawing/2014/main" id="{7015BF74-4D19-6E8A-9D64-BDC92B2AE87C}"/>
              </a:ext>
            </a:extLst>
          </p:cNvPr>
          <p:cNvSpPr>
            <a:spLocks noGrp="1"/>
          </p:cNvSpPr>
          <p:nvPr>
            <p:ph type="body" idx="13"/>
          </p:nvPr>
        </p:nvSpPr>
        <p:spPr>
          <a:xfrm>
            <a:off x="171450" y="2412596"/>
            <a:ext cx="11849100" cy="3401568"/>
          </a:xfrm>
        </p:spPr>
        <p:txBody>
          <a:bodyPr>
            <a:normAutofit/>
          </a:bodyPr>
          <a:lstStyle/>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What is necessary for understanding the critical topics and understandings represented in this text?</a:t>
            </a:r>
          </a:p>
          <a:p>
            <a:pPr indent="-342900">
              <a:lnSpc>
                <a:spcPct val="150000"/>
              </a:lnSpc>
              <a:spcBef>
                <a:spcPts val="0"/>
              </a:spcBef>
              <a:buClr>
                <a:srgbClr val="1E4B74"/>
              </a:buClr>
              <a:buSzPts val="1800"/>
              <a:buFont typeface="Palatino Linotype"/>
              <a:buAutoNum type="arabicPeriod"/>
            </a:pPr>
            <a:r>
              <a:rPr lang="en-US" sz="1800" dirty="0">
                <a:solidFill>
                  <a:srgbClr val="1E4B74"/>
                </a:solidFill>
              </a:rPr>
              <a:t>What did the author assume readers would bring to the text?</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re my  students bringing to the text?</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What are the connections students can make to other readings/content?</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How will I activate or gain access to my students’ knowledge?</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Given what my students know, what else might my students need to know?</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How will I facilitate the building of necessary knowledge?</a:t>
            </a:r>
          </a:p>
          <a:p>
            <a:pPr lvl="0" indent="-342900">
              <a:lnSpc>
                <a:spcPct val="150000"/>
              </a:lnSpc>
              <a:spcBef>
                <a:spcPts val="0"/>
              </a:spcBef>
              <a:buClr>
                <a:srgbClr val="1E4B74"/>
              </a:buClr>
              <a:buSzPts val="1800"/>
              <a:buFont typeface="Palatino Linotype"/>
              <a:buAutoNum type="arabicPeriod"/>
            </a:pPr>
            <a:r>
              <a:rPr lang="en-US" sz="1800" dirty="0">
                <a:solidFill>
                  <a:srgbClr val="1E4B74"/>
                </a:solidFill>
              </a:rPr>
              <a:t>How will I prompt students’ integration of background knowledge with the text?</a:t>
            </a:r>
          </a:p>
        </p:txBody>
      </p:sp>
      <p:sp>
        <p:nvSpPr>
          <p:cNvPr id="352" name="Google Shape;352;p60">
            <a:extLst>
              <a:ext uri="{FF2B5EF4-FFF2-40B4-BE49-F238E27FC236}">
                <a16:creationId xmlns:a16="http://schemas.microsoft.com/office/drawing/2014/main" id="{44DAB237-8065-175F-7404-72D2C35037A5}"/>
              </a:ext>
            </a:extLst>
          </p:cNvPr>
          <p:cNvSpPr txBox="1"/>
          <p:nvPr/>
        </p:nvSpPr>
        <p:spPr>
          <a:xfrm>
            <a:off x="7361320" y="6264241"/>
            <a:ext cx="3738000" cy="354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a:solidFill>
                  <a:srgbClr val="FFFFFF"/>
                </a:solidFill>
                <a:latin typeface="Montserrat"/>
                <a:ea typeface="Montserrat"/>
                <a:cs typeface="Montserrat"/>
                <a:sym typeface="Montserrat"/>
              </a:rPr>
              <a:t>Hennessy, 2014</a:t>
            </a:r>
            <a:endParaRPr sz="1100" b="0" i="0" u="none" strike="noStrike" cap="none">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33454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a:extLst>
            <a:ext uri="{FF2B5EF4-FFF2-40B4-BE49-F238E27FC236}">
              <a16:creationId xmlns:a16="http://schemas.microsoft.com/office/drawing/2014/main" id="{3DAE87C2-BC27-69AE-6C54-D7143A406B5F}"/>
            </a:ext>
          </a:extLst>
        </p:cNvPr>
        <p:cNvGrpSpPr/>
        <p:nvPr/>
      </p:nvGrpSpPr>
      <p:grpSpPr>
        <a:xfrm>
          <a:off x="0" y="0"/>
          <a:ext cx="0" cy="0"/>
          <a:chOff x="0" y="0"/>
          <a:chExt cx="0" cy="0"/>
        </a:xfrm>
      </p:grpSpPr>
      <p:sp>
        <p:nvSpPr>
          <p:cNvPr id="360" name="Title">
            <a:extLst>
              <a:ext uri="{FF2B5EF4-FFF2-40B4-BE49-F238E27FC236}">
                <a16:creationId xmlns:a16="http://schemas.microsoft.com/office/drawing/2014/main" id="{A0C32DAB-6651-C150-A2FE-6E49C511E86A}"/>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6E2405"/>
              </a:buClr>
              <a:buSzPts val="5000"/>
              <a:buFont typeface="Palatino Linotype"/>
              <a:buNone/>
            </a:pPr>
            <a:r>
              <a:rPr lang="en-US" sz="3000" dirty="0"/>
              <a:t>The ABCs of Background Knowledge </a:t>
            </a:r>
            <a:r>
              <a:rPr lang="en-US" sz="3000" b="1" i="0" u="none" strike="noStrike" cap="none" dirty="0">
                <a:solidFill>
                  <a:srgbClr val="6E2405"/>
                </a:solidFill>
                <a:effectLst/>
                <a:sym typeface="Palatino Linotype"/>
              </a:rPr>
              <a:t>(2 of 4)</a:t>
            </a:r>
            <a:endParaRPr sz="3000" dirty="0"/>
          </a:p>
        </p:txBody>
      </p:sp>
      <p:graphicFrame>
        <p:nvGraphicFramePr>
          <p:cNvPr id="19" name="Table">
            <a:extLst>
              <a:ext uri="{FF2B5EF4-FFF2-40B4-BE49-F238E27FC236}">
                <a16:creationId xmlns:a16="http://schemas.microsoft.com/office/drawing/2014/main" id="{B4E24333-A7E0-D725-290E-F7200644AD9E}"/>
              </a:ext>
            </a:extLst>
          </p:cNvPr>
          <p:cNvGraphicFramePr>
            <a:graphicFrameLocks noGrp="1"/>
          </p:cNvGraphicFramePr>
          <p:nvPr>
            <p:ph type="tbl" sz="quarter" idx="11"/>
            <p:extLst>
              <p:ext uri="{D42A27DB-BD31-4B8C-83A1-F6EECF244321}">
                <p14:modId xmlns:p14="http://schemas.microsoft.com/office/powerpoint/2010/main" val="1106826338"/>
              </p:ext>
            </p:extLst>
          </p:nvPr>
        </p:nvGraphicFramePr>
        <p:xfrm>
          <a:off x="1186924" y="1094872"/>
          <a:ext cx="9626100" cy="1784810"/>
        </p:xfrm>
        <a:graphic>
          <a:graphicData uri="http://schemas.openxmlformats.org/drawingml/2006/table">
            <a:tbl>
              <a:tblPr firstRow="1">
                <a:noFill/>
                <a:tableStyleId>{76F74583-E51E-4796-A7E7-731485D4C0E3}</a:tableStyleId>
              </a:tblPr>
              <a:tblGrid>
                <a:gridCol w="3208700">
                  <a:extLst>
                    <a:ext uri="{9D8B030D-6E8A-4147-A177-3AD203B41FA5}">
                      <a16:colId xmlns:a16="http://schemas.microsoft.com/office/drawing/2014/main" val="20000"/>
                    </a:ext>
                  </a:extLst>
                </a:gridCol>
                <a:gridCol w="3208700">
                  <a:extLst>
                    <a:ext uri="{9D8B030D-6E8A-4147-A177-3AD203B41FA5}">
                      <a16:colId xmlns:a16="http://schemas.microsoft.com/office/drawing/2014/main" val="20001"/>
                    </a:ext>
                  </a:extLst>
                </a:gridCol>
                <a:gridCol w="3208700">
                  <a:extLst>
                    <a:ext uri="{9D8B030D-6E8A-4147-A177-3AD203B41FA5}">
                      <a16:colId xmlns:a16="http://schemas.microsoft.com/office/drawing/2014/main" val="20002"/>
                    </a:ext>
                  </a:extLst>
                </a:gridCol>
              </a:tblGrid>
              <a:tr h="634537">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Activate &amp; Assess</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Build</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Connect</a:t>
                      </a:r>
                      <a:endParaRPr sz="1400" b="1" u="none" strike="noStrike" cap="none"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748375">
                <a:tc>
                  <a:txBody>
                    <a:bodyPr/>
                    <a:lstStyle/>
                    <a:p>
                      <a:pPr marL="0" marR="0" lvl="0" indent="0" algn="ctr" rtl="0">
                        <a:lnSpc>
                          <a:spcPct val="100000"/>
                        </a:lnSpc>
                        <a:spcBef>
                          <a:spcPts val="0"/>
                        </a:spcBef>
                        <a:spcAft>
                          <a:spcPts val="0"/>
                        </a:spcAft>
                        <a:buClr>
                          <a:srgbClr val="000000"/>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Visual Images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Multiple Topical/Themed Texts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Virtual or Real-Time Experiences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Authentic Artifacts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Vocabulary Connections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Application to Other Readings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 name="Outline">
            <a:extLst>
              <a:ext uri="{FF2B5EF4-FFF2-40B4-BE49-F238E27FC236}">
                <a16:creationId xmlns:a16="http://schemas.microsoft.com/office/drawing/2014/main" id="{AC7EC53B-09A7-726E-21AF-97495EFBB723}"/>
              </a:ext>
              <a:ext uri="{C183D7F6-B498-43B3-948B-1728B52AA6E4}">
                <adec:decorative xmlns:adec="http://schemas.microsoft.com/office/drawing/2017/decorative" val="1"/>
              </a:ext>
            </a:extLst>
          </p:cNvPr>
          <p:cNvSpPr/>
          <p:nvPr/>
        </p:nvSpPr>
        <p:spPr>
          <a:xfrm>
            <a:off x="1212933" y="1077117"/>
            <a:ext cx="3200700" cy="1802565"/>
          </a:xfrm>
          <a:prstGeom prst="rect">
            <a:avLst/>
          </a:prstGeom>
          <a:noFill/>
          <a:ln w="76200" cap="flat" cmpd="sng">
            <a:solidFill>
              <a:srgbClr val="6E24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graphicFrame>
        <p:nvGraphicFramePr>
          <p:cNvPr id="3" name="Content Placeholder 17">
            <a:extLst>
              <a:ext uri="{FF2B5EF4-FFF2-40B4-BE49-F238E27FC236}">
                <a16:creationId xmlns:a16="http://schemas.microsoft.com/office/drawing/2014/main" id="{995CD00A-BA56-6400-7DB1-525C537DA9AF}"/>
              </a:ext>
            </a:extLst>
          </p:cNvPr>
          <p:cNvGraphicFramePr>
            <a:graphicFrameLocks noGrp="1"/>
          </p:cNvGraphicFramePr>
          <p:nvPr>
            <p:ph sz="quarter" idx="15"/>
            <p:extLst>
              <p:ext uri="{D42A27DB-BD31-4B8C-83A1-F6EECF244321}">
                <p14:modId xmlns:p14="http://schemas.microsoft.com/office/powerpoint/2010/main" val="1477337204"/>
              </p:ext>
            </p:extLst>
          </p:nvPr>
        </p:nvGraphicFramePr>
        <p:xfrm>
          <a:off x="169545" y="3114031"/>
          <a:ext cx="3321594" cy="914829"/>
        </p:xfrm>
        <a:graphic>
          <a:graphicData uri="http://schemas.openxmlformats.org/drawingml/2006/table">
            <a:tbl>
              <a:tblPr firstRow="1" bandRow="1">
                <a:tableStyleId>{76F74583-E51E-4796-A7E7-731485D4C0E3}</a:tableStyleId>
              </a:tblPr>
              <a:tblGrid>
                <a:gridCol w="1107198">
                  <a:extLst>
                    <a:ext uri="{9D8B030D-6E8A-4147-A177-3AD203B41FA5}">
                      <a16:colId xmlns:a16="http://schemas.microsoft.com/office/drawing/2014/main" val="1117682362"/>
                    </a:ext>
                  </a:extLst>
                </a:gridCol>
                <a:gridCol w="1107198">
                  <a:extLst>
                    <a:ext uri="{9D8B030D-6E8A-4147-A177-3AD203B41FA5}">
                      <a16:colId xmlns:a16="http://schemas.microsoft.com/office/drawing/2014/main" val="2250877111"/>
                    </a:ext>
                  </a:extLst>
                </a:gridCol>
                <a:gridCol w="1107198">
                  <a:extLst>
                    <a:ext uri="{9D8B030D-6E8A-4147-A177-3AD203B41FA5}">
                      <a16:colId xmlns:a16="http://schemas.microsoft.com/office/drawing/2014/main" val="1497802158"/>
                    </a:ext>
                  </a:extLst>
                </a:gridCol>
              </a:tblGrid>
              <a:tr h="313218">
                <a:tc>
                  <a:txBody>
                    <a:bodyPr/>
                    <a:lstStyle/>
                    <a:p>
                      <a:r>
                        <a:rPr lang="en-US" b="1" dirty="0"/>
                        <a:t>I Agree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US" b="1" dirty="0"/>
                        <a:t>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US" b="1" dirty="0"/>
                        <a:t>I Disagree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08777655"/>
                  </a:ext>
                </a:extLst>
              </a:tr>
              <a:tr h="601611">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936025"/>
                  </a:ext>
                </a:extLst>
              </a:tr>
            </a:tbl>
          </a:graphicData>
        </a:graphic>
      </p:graphicFrame>
      <p:sp>
        <p:nvSpPr>
          <p:cNvPr id="13" name="Text Placeholder 12">
            <a:extLst>
              <a:ext uri="{FF2B5EF4-FFF2-40B4-BE49-F238E27FC236}">
                <a16:creationId xmlns:a16="http://schemas.microsoft.com/office/drawing/2014/main" id="{3C272743-EF59-5CBF-874E-D5AB4853ADF4}"/>
              </a:ext>
            </a:extLst>
          </p:cNvPr>
          <p:cNvSpPr>
            <a:spLocks noGrp="1"/>
          </p:cNvSpPr>
          <p:nvPr>
            <p:ph type="body" sz="quarter" idx="12"/>
          </p:nvPr>
        </p:nvSpPr>
        <p:spPr>
          <a:xfrm rot="20530399">
            <a:off x="1731340" y="4080933"/>
            <a:ext cx="3484359" cy="993955"/>
          </a:xfrm>
        </p:spPr>
        <p:txBody>
          <a:bodyPr>
            <a:normAutofit/>
          </a:bodyPr>
          <a:lstStyle/>
          <a:p>
            <a:r>
              <a:rPr lang="en-US" sz="1600" b="1" dirty="0">
                <a:solidFill>
                  <a:schemeClr val="accent2">
                    <a:lumMod val="75000"/>
                  </a:schemeClr>
                </a:solidFill>
              </a:rPr>
              <a:t>What do you already know about [topic/enduring understanding]?</a:t>
            </a:r>
          </a:p>
        </p:txBody>
      </p:sp>
      <p:sp>
        <p:nvSpPr>
          <p:cNvPr id="14" name="Text Placeholder 13">
            <a:extLst>
              <a:ext uri="{FF2B5EF4-FFF2-40B4-BE49-F238E27FC236}">
                <a16:creationId xmlns:a16="http://schemas.microsoft.com/office/drawing/2014/main" id="{2A19B2C4-EED2-A6DE-0FE8-D67BE7203DEC}"/>
              </a:ext>
            </a:extLst>
          </p:cNvPr>
          <p:cNvSpPr>
            <a:spLocks noGrp="1"/>
          </p:cNvSpPr>
          <p:nvPr>
            <p:ph type="body" sz="quarter" idx="13"/>
          </p:nvPr>
        </p:nvSpPr>
        <p:spPr>
          <a:xfrm rot="452526">
            <a:off x="4204197" y="5170593"/>
            <a:ext cx="2870200" cy="685800"/>
          </a:xfrm>
        </p:spPr>
        <p:txBody>
          <a:bodyPr>
            <a:normAutofit fontScale="77500" lnSpcReduction="20000"/>
          </a:bodyPr>
          <a:lstStyle/>
          <a:p>
            <a:r>
              <a:rPr lang="en-US" sz="2000" b="1" dirty="0">
                <a:solidFill>
                  <a:srgbClr val="6E2405"/>
                </a:solidFill>
              </a:rPr>
              <a:t>Do you know what it is like to be [characteristic/quality]?</a:t>
            </a:r>
          </a:p>
        </p:txBody>
      </p:sp>
      <p:graphicFrame>
        <p:nvGraphicFramePr>
          <p:cNvPr id="5" name="Content Placeholder 14">
            <a:extLst>
              <a:ext uri="{FF2B5EF4-FFF2-40B4-BE49-F238E27FC236}">
                <a16:creationId xmlns:a16="http://schemas.microsoft.com/office/drawing/2014/main" id="{879FF8AB-E364-F470-0998-D2B45505A96C}"/>
              </a:ext>
            </a:extLst>
          </p:cNvPr>
          <p:cNvGraphicFramePr>
            <a:graphicFrameLocks noGrp="1"/>
          </p:cNvGraphicFramePr>
          <p:nvPr>
            <p:ph sz="quarter" idx="16"/>
            <p:extLst>
              <p:ext uri="{D42A27DB-BD31-4B8C-83A1-F6EECF244321}">
                <p14:modId xmlns:p14="http://schemas.microsoft.com/office/powerpoint/2010/main" val="2305289458"/>
              </p:ext>
            </p:extLst>
          </p:nvPr>
        </p:nvGraphicFramePr>
        <p:xfrm>
          <a:off x="5862319" y="3178519"/>
          <a:ext cx="4053840" cy="1750787"/>
        </p:xfrm>
        <a:graphic>
          <a:graphicData uri="http://schemas.openxmlformats.org/drawingml/2006/table">
            <a:tbl>
              <a:tblPr firstRow="1" bandRow="1">
                <a:tableStyleId>{76F74583-E51E-4796-A7E7-731485D4C0E3}</a:tableStyleId>
              </a:tblPr>
              <a:tblGrid>
                <a:gridCol w="1351280">
                  <a:extLst>
                    <a:ext uri="{9D8B030D-6E8A-4147-A177-3AD203B41FA5}">
                      <a16:colId xmlns:a16="http://schemas.microsoft.com/office/drawing/2014/main" val="2952665606"/>
                    </a:ext>
                  </a:extLst>
                </a:gridCol>
                <a:gridCol w="1351280">
                  <a:extLst>
                    <a:ext uri="{9D8B030D-6E8A-4147-A177-3AD203B41FA5}">
                      <a16:colId xmlns:a16="http://schemas.microsoft.com/office/drawing/2014/main" val="88696290"/>
                    </a:ext>
                  </a:extLst>
                </a:gridCol>
                <a:gridCol w="1351280">
                  <a:extLst>
                    <a:ext uri="{9D8B030D-6E8A-4147-A177-3AD203B41FA5}">
                      <a16:colId xmlns:a16="http://schemas.microsoft.com/office/drawing/2014/main" val="3380216243"/>
                    </a:ext>
                  </a:extLst>
                </a:gridCol>
              </a:tblGrid>
              <a:tr h="827185">
                <a:tc>
                  <a:txBody>
                    <a:bodyPr/>
                    <a:lstStyle/>
                    <a:p>
                      <a:pPr algn="ctr"/>
                      <a:r>
                        <a:rPr lang="en-US" sz="1400" b="1" dirty="0">
                          <a:latin typeface="Aptos" panose="020B0004020202020204" pitchFamily="34" charset="0"/>
                        </a:rPr>
                        <a:t>K</a:t>
                      </a:r>
                      <a:br>
                        <a:rPr lang="en-US" sz="1400" b="1" dirty="0">
                          <a:latin typeface="Aptos" panose="020B0004020202020204" pitchFamily="34" charset="0"/>
                        </a:rPr>
                      </a:br>
                      <a:r>
                        <a:rPr lang="en-US" sz="1400" b="1" dirty="0">
                          <a:latin typeface="Aptos" panose="020B0004020202020204" pitchFamily="34" charset="0"/>
                        </a:rPr>
                        <a:t>What do you know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tc>
                  <a:txBody>
                    <a:bodyPr/>
                    <a:lstStyle/>
                    <a:p>
                      <a:pPr algn="ctr"/>
                      <a:r>
                        <a:rPr lang="en-US" sz="1400" b="1" dirty="0">
                          <a:latin typeface="Aptos" panose="020B0004020202020204" pitchFamily="34" charset="0"/>
                        </a:rPr>
                        <a:t>W</a:t>
                      </a:r>
                      <a:br>
                        <a:rPr lang="en-US" sz="1400" b="1" dirty="0">
                          <a:latin typeface="Aptos" panose="020B0004020202020204" pitchFamily="34" charset="0"/>
                        </a:rPr>
                      </a:br>
                      <a:r>
                        <a:rPr lang="en-US" sz="1400" b="1" dirty="0">
                          <a:latin typeface="Aptos" panose="020B0004020202020204" pitchFamily="34" charset="0"/>
                        </a:rPr>
                        <a:t>What do you want to know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tc>
                  <a:txBody>
                    <a:bodyPr/>
                    <a:lstStyle/>
                    <a:p>
                      <a:pPr algn="ctr"/>
                      <a:r>
                        <a:rPr lang="en-US" sz="1400" b="1" dirty="0">
                          <a:latin typeface="Aptos" panose="020B0004020202020204" pitchFamily="34" charset="0"/>
                        </a:rPr>
                        <a:t>L</a:t>
                      </a:r>
                      <a:br>
                        <a:rPr lang="en-US" sz="1400" b="1" dirty="0">
                          <a:latin typeface="Aptos" panose="020B0004020202020204" pitchFamily="34" charset="0"/>
                        </a:rPr>
                      </a:br>
                      <a:r>
                        <a:rPr lang="en-US" sz="1400" b="1" dirty="0">
                          <a:latin typeface="Aptos" panose="020B0004020202020204" pitchFamily="34" charset="0"/>
                        </a:rPr>
                        <a:t>What have you learned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extLst>
                  <a:ext uri="{0D108BD9-81ED-4DB2-BD59-A6C34878D82A}">
                    <a16:rowId xmlns:a16="http://schemas.microsoft.com/office/drawing/2014/main" val="4030124889"/>
                  </a:ext>
                </a:extLst>
              </a:tr>
              <a:tr h="805907">
                <a:tc>
                  <a:txBody>
                    <a:bodyPr/>
                    <a:lstStyle/>
                    <a:p>
                      <a:endParaRPr lang="en-US" sz="1400"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7366153"/>
                  </a:ext>
                </a:extLst>
              </a:tr>
            </a:tbl>
          </a:graphicData>
        </a:graphic>
      </p:graphicFrame>
      <p:pic>
        <p:nvPicPr>
          <p:cNvPr id="27" name="Content Placeholder 26" descr="Wind turbines and a diagram of a dam.">
            <a:extLst>
              <a:ext uri="{FF2B5EF4-FFF2-40B4-BE49-F238E27FC236}">
                <a16:creationId xmlns:a16="http://schemas.microsoft.com/office/drawing/2014/main" id="{1256BB65-69B1-7442-3468-DB1B54B2F555}"/>
              </a:ext>
            </a:extLst>
          </p:cNvPr>
          <p:cNvPicPr>
            <a:picLocks noGrp="1" noChangeAspect="1"/>
          </p:cNvPicPr>
          <p:nvPr>
            <p:ph sz="quarter" idx="17"/>
          </p:nvPr>
        </p:nvPicPr>
        <p:blipFill>
          <a:blip r:embed="rId3"/>
          <a:stretch>
            <a:fillRect/>
          </a:stretch>
        </p:blipFill>
        <p:spPr>
          <a:xfrm>
            <a:off x="10091481" y="3307192"/>
            <a:ext cx="1913438" cy="2455936"/>
          </a:xfrm>
        </p:spPr>
      </p:pic>
      <p:sp>
        <p:nvSpPr>
          <p:cNvPr id="15" name="Text Placeholder 14">
            <a:extLst>
              <a:ext uri="{FF2B5EF4-FFF2-40B4-BE49-F238E27FC236}">
                <a16:creationId xmlns:a16="http://schemas.microsoft.com/office/drawing/2014/main" id="{0912405B-CAE2-1BA9-9A3B-691C51F65C09}"/>
              </a:ext>
            </a:extLst>
          </p:cNvPr>
          <p:cNvSpPr>
            <a:spLocks noGrp="1"/>
          </p:cNvSpPr>
          <p:nvPr>
            <p:ph type="body" sz="quarter" idx="14"/>
          </p:nvPr>
        </p:nvSpPr>
        <p:spPr/>
        <p:txBody>
          <a:bodyPr/>
          <a:lstStyle/>
          <a:p>
            <a:pPr algn="r"/>
            <a:r>
              <a:rPr lang="en-US" sz="1800" dirty="0">
                <a:solidFill>
                  <a:srgbClr val="FFFFFF"/>
                </a:solidFill>
                <a:latin typeface="Montserrat"/>
                <a:ea typeface="Montserrat"/>
                <a:cs typeface="Montserrat"/>
                <a:sym typeface="Montserrat"/>
              </a:rPr>
              <a:t>Hennessy, 2014</a:t>
            </a:r>
            <a:endParaRPr lang="en-US" sz="1800" b="0" i="0" u="none" strike="noStrike" cap="none"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35703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6">
          <a:extLst>
            <a:ext uri="{FF2B5EF4-FFF2-40B4-BE49-F238E27FC236}">
              <a16:creationId xmlns:a16="http://schemas.microsoft.com/office/drawing/2014/main" id="{76070378-6CA0-4313-AE58-7308EB9F4F93}"/>
            </a:ext>
          </a:extLst>
        </p:cNvPr>
        <p:cNvGrpSpPr/>
        <p:nvPr/>
      </p:nvGrpSpPr>
      <p:grpSpPr>
        <a:xfrm>
          <a:off x="0" y="0"/>
          <a:ext cx="0" cy="0"/>
          <a:chOff x="0" y="0"/>
          <a:chExt cx="0" cy="0"/>
        </a:xfrm>
      </p:grpSpPr>
      <p:sp>
        <p:nvSpPr>
          <p:cNvPr id="377" name="Google Shape;377;p62">
            <a:extLst>
              <a:ext uri="{FF2B5EF4-FFF2-40B4-BE49-F238E27FC236}">
                <a16:creationId xmlns:a16="http://schemas.microsoft.com/office/drawing/2014/main" id="{7F526BAB-7BF5-F22B-4498-262FE2084002}"/>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6E2405"/>
              </a:buClr>
              <a:buSzPts val="5000"/>
              <a:buFont typeface="Palatino Linotype"/>
              <a:buNone/>
              <a:tabLst/>
              <a:defRPr/>
            </a:pPr>
            <a:r>
              <a:rPr lang="en-US" sz="3000" dirty="0"/>
              <a:t>The ABCs of Background Knowledge </a:t>
            </a:r>
            <a:r>
              <a:rPr lang="en-US" sz="3000" b="1" i="0" u="none" strike="noStrike" cap="none" dirty="0">
                <a:solidFill>
                  <a:srgbClr val="6E2405"/>
                </a:solidFill>
                <a:effectLst/>
                <a:sym typeface="Palatino Linotype"/>
              </a:rPr>
              <a:t>(3 of 4)</a:t>
            </a:r>
            <a:endParaRPr lang="en-US" sz="3000" dirty="0">
              <a:effectLst/>
            </a:endParaRPr>
          </a:p>
        </p:txBody>
      </p:sp>
      <p:pic>
        <p:nvPicPr>
          <p:cNvPr id="16" name="Content Placeholder 15" descr="three books focused on clean energy. Top book has the title Planet Power.">
            <a:extLst>
              <a:ext uri="{FF2B5EF4-FFF2-40B4-BE49-F238E27FC236}">
                <a16:creationId xmlns:a16="http://schemas.microsoft.com/office/drawing/2014/main" id="{CD06ADD0-DA57-1BD3-FFA4-AF7A7BEBB630}"/>
              </a:ext>
            </a:extLst>
          </p:cNvPr>
          <p:cNvPicPr>
            <a:picLocks noGrp="1" noChangeAspect="1"/>
          </p:cNvPicPr>
          <p:nvPr>
            <p:ph sz="quarter" idx="15"/>
          </p:nvPr>
        </p:nvPicPr>
        <p:blipFill>
          <a:blip r:embed="rId3"/>
          <a:stretch>
            <a:fillRect/>
          </a:stretch>
        </p:blipFill>
        <p:spPr>
          <a:xfrm>
            <a:off x="686557" y="3270806"/>
            <a:ext cx="2501379" cy="2264093"/>
          </a:xfrm>
        </p:spPr>
      </p:pic>
      <p:sp>
        <p:nvSpPr>
          <p:cNvPr id="5" name="Text Placeholder 4">
            <a:extLst>
              <a:ext uri="{FF2B5EF4-FFF2-40B4-BE49-F238E27FC236}">
                <a16:creationId xmlns:a16="http://schemas.microsoft.com/office/drawing/2014/main" id="{2F204881-5826-6A60-1D72-51ADBEEE548A}"/>
              </a:ext>
            </a:extLst>
          </p:cNvPr>
          <p:cNvSpPr>
            <a:spLocks noGrp="1"/>
          </p:cNvSpPr>
          <p:nvPr>
            <p:ph type="body" sz="quarter" idx="14"/>
          </p:nvPr>
        </p:nvSpPr>
        <p:spPr/>
        <p:txBody>
          <a:bodyPr/>
          <a:lstStyle/>
          <a:p>
            <a:pPr algn="r"/>
            <a:r>
              <a:rPr lang="en-US" dirty="0">
                <a:latin typeface="Montserrat" panose="00000500000000000000" pitchFamily="2" charset="0"/>
              </a:rPr>
              <a:t>Hennessy, 2014</a:t>
            </a:r>
          </a:p>
        </p:txBody>
      </p:sp>
      <p:graphicFrame>
        <p:nvGraphicFramePr>
          <p:cNvPr id="9" name="Table">
            <a:extLst>
              <a:ext uri="{FF2B5EF4-FFF2-40B4-BE49-F238E27FC236}">
                <a16:creationId xmlns:a16="http://schemas.microsoft.com/office/drawing/2014/main" id="{6AF481E9-D832-B5D3-9A7F-E7537982C2FF}"/>
              </a:ext>
            </a:extLst>
          </p:cNvPr>
          <p:cNvGraphicFramePr>
            <a:graphicFrameLocks noGrp="1"/>
          </p:cNvGraphicFramePr>
          <p:nvPr>
            <p:ph type="tbl" sz="quarter" idx="11"/>
            <p:extLst>
              <p:ext uri="{D42A27DB-BD31-4B8C-83A1-F6EECF244321}">
                <p14:modId xmlns:p14="http://schemas.microsoft.com/office/powerpoint/2010/main" val="3571920276"/>
              </p:ext>
            </p:extLst>
          </p:nvPr>
        </p:nvGraphicFramePr>
        <p:xfrm>
          <a:off x="1059162" y="1121406"/>
          <a:ext cx="9626100" cy="1784810"/>
        </p:xfrm>
        <a:graphic>
          <a:graphicData uri="http://schemas.openxmlformats.org/drawingml/2006/table">
            <a:tbl>
              <a:tblPr firstRow="1">
                <a:noFill/>
                <a:tableStyleId>{76F74583-E51E-4796-A7E7-731485D4C0E3}</a:tableStyleId>
              </a:tblPr>
              <a:tblGrid>
                <a:gridCol w="3208700">
                  <a:extLst>
                    <a:ext uri="{9D8B030D-6E8A-4147-A177-3AD203B41FA5}">
                      <a16:colId xmlns:a16="http://schemas.microsoft.com/office/drawing/2014/main" val="20000"/>
                    </a:ext>
                  </a:extLst>
                </a:gridCol>
                <a:gridCol w="3208700">
                  <a:extLst>
                    <a:ext uri="{9D8B030D-6E8A-4147-A177-3AD203B41FA5}">
                      <a16:colId xmlns:a16="http://schemas.microsoft.com/office/drawing/2014/main" val="20001"/>
                    </a:ext>
                  </a:extLst>
                </a:gridCol>
                <a:gridCol w="3208700">
                  <a:extLst>
                    <a:ext uri="{9D8B030D-6E8A-4147-A177-3AD203B41FA5}">
                      <a16:colId xmlns:a16="http://schemas.microsoft.com/office/drawing/2014/main" val="20002"/>
                    </a:ext>
                  </a:extLst>
                </a:gridCol>
              </a:tblGrid>
              <a:tr h="634537">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Activate &amp; Assess</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Build</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Connect</a:t>
                      </a:r>
                      <a:endParaRPr sz="1400" b="1" u="none" strike="noStrike" cap="none"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748375">
                <a:tc>
                  <a:txBody>
                    <a:bodyPr/>
                    <a:lstStyle/>
                    <a:p>
                      <a:pPr marL="0" marR="0" lvl="0" indent="0" algn="ctr" rtl="0">
                        <a:lnSpc>
                          <a:spcPct val="100000"/>
                        </a:lnSpc>
                        <a:spcBef>
                          <a:spcPts val="0"/>
                        </a:spcBef>
                        <a:spcAft>
                          <a:spcPts val="0"/>
                        </a:spcAft>
                        <a:buClr>
                          <a:srgbClr val="000000"/>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Visual Images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Multiple Topical/Themed Texts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Virtual or Real-Time Experiences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Authentic Artifacts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Vocabulary Connections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Application to Other Readings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 name="Outline">
            <a:extLst>
              <a:ext uri="{FF2B5EF4-FFF2-40B4-BE49-F238E27FC236}">
                <a16:creationId xmlns:a16="http://schemas.microsoft.com/office/drawing/2014/main" id="{FD7F587A-FFF7-7131-FC45-5DD1886E5F90}"/>
              </a:ext>
              <a:ext uri="{C183D7F6-B498-43B3-948B-1728B52AA6E4}">
                <adec:decorative xmlns:adec="http://schemas.microsoft.com/office/drawing/2017/decorative" val="1"/>
              </a:ext>
            </a:extLst>
          </p:cNvPr>
          <p:cNvSpPr/>
          <p:nvPr/>
        </p:nvSpPr>
        <p:spPr>
          <a:xfrm>
            <a:off x="4271862" y="1103651"/>
            <a:ext cx="3200700" cy="1802565"/>
          </a:xfrm>
          <a:prstGeom prst="rect">
            <a:avLst/>
          </a:prstGeom>
          <a:noFill/>
          <a:ln w="76200" cap="flat" cmpd="sng">
            <a:solidFill>
              <a:srgbClr val="6E24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grpSp>
        <p:nvGrpSpPr>
          <p:cNvPr id="23" name="Google Shape;385;p62" descr="Screenshot: Video titled &quot;MidAmerican Wind Farm Virtual Tour.&quot;">
            <a:extLst>
              <a:ext uri="{FF2B5EF4-FFF2-40B4-BE49-F238E27FC236}">
                <a16:creationId xmlns:a16="http://schemas.microsoft.com/office/drawing/2014/main" id="{FF165176-0935-C731-0B50-2324540E5FFE}"/>
              </a:ext>
            </a:extLst>
          </p:cNvPr>
          <p:cNvGrpSpPr/>
          <p:nvPr/>
        </p:nvGrpSpPr>
        <p:grpSpPr>
          <a:xfrm>
            <a:off x="4325408" y="3609258"/>
            <a:ext cx="2411580" cy="1794292"/>
            <a:chOff x="4172695" y="3935454"/>
            <a:chExt cx="1933751" cy="1484849"/>
          </a:xfrm>
        </p:grpSpPr>
        <p:pic>
          <p:nvPicPr>
            <p:cNvPr id="24" name="Google Shape;386;p62" title="Screen Shot 2025-04-23 at 3.08.11 PM.png">
              <a:extLst>
                <a:ext uri="{FF2B5EF4-FFF2-40B4-BE49-F238E27FC236}">
                  <a16:creationId xmlns:a16="http://schemas.microsoft.com/office/drawing/2014/main" id="{E0D0FC93-CF54-DF45-D21C-92E30F544F7C}"/>
                </a:ext>
              </a:extLst>
            </p:cNvPr>
            <p:cNvPicPr preferRelativeResize="0"/>
            <p:nvPr/>
          </p:nvPicPr>
          <p:blipFill>
            <a:blip r:embed="rId4">
              <a:alphaModFix/>
            </a:blip>
            <a:stretch>
              <a:fillRect/>
            </a:stretch>
          </p:blipFill>
          <p:spPr>
            <a:xfrm>
              <a:off x="4172695" y="3935454"/>
              <a:ext cx="1933751" cy="1484849"/>
            </a:xfrm>
            <a:prstGeom prst="rect">
              <a:avLst/>
            </a:prstGeom>
            <a:noFill/>
            <a:ln w="9525" cap="flat" cmpd="sng">
              <a:solidFill>
                <a:schemeClr val="dk2"/>
              </a:solidFill>
              <a:prstDash val="solid"/>
              <a:round/>
              <a:headEnd type="none" w="sm" len="sm"/>
              <a:tailEnd type="none" w="sm" len="sm"/>
            </a:ln>
          </p:spPr>
        </p:pic>
        <p:pic>
          <p:nvPicPr>
            <p:cNvPr id="25" name="Google Shape;387;p62" descr="File:YouTube play button icon (2013–2017).svg - Wikimedia Commons">
              <a:extLst>
                <a:ext uri="{FF2B5EF4-FFF2-40B4-BE49-F238E27FC236}">
                  <a16:creationId xmlns:a16="http://schemas.microsoft.com/office/drawing/2014/main" id="{EDD4C623-61B6-CCBA-DDE9-D8CDE06B803D}"/>
                </a:ext>
              </a:extLst>
            </p:cNvPr>
            <p:cNvPicPr preferRelativeResize="0"/>
            <p:nvPr/>
          </p:nvPicPr>
          <p:blipFill>
            <a:blip r:embed="rId5">
              <a:alphaModFix/>
            </a:blip>
            <a:stretch>
              <a:fillRect/>
            </a:stretch>
          </p:blipFill>
          <p:spPr>
            <a:xfrm>
              <a:off x="4969441" y="4941400"/>
              <a:ext cx="340275" cy="239574"/>
            </a:xfrm>
            <a:prstGeom prst="rect">
              <a:avLst/>
            </a:prstGeom>
            <a:noFill/>
            <a:ln>
              <a:noFill/>
            </a:ln>
          </p:spPr>
        </p:pic>
      </p:grpSp>
      <p:pic>
        <p:nvPicPr>
          <p:cNvPr id="26" name="Google Shape;388;p62" descr="A solar powered light. ">
            <a:extLst>
              <a:ext uri="{FF2B5EF4-FFF2-40B4-BE49-F238E27FC236}">
                <a16:creationId xmlns:a16="http://schemas.microsoft.com/office/drawing/2014/main" id="{4BF01221-45B7-A758-FE48-CCC16BE5DA8F}"/>
              </a:ext>
            </a:extLst>
          </p:cNvPr>
          <p:cNvPicPr preferRelativeResize="0">
            <a:picLocks noGrp="1" noChangeAspect="1"/>
          </p:cNvPicPr>
          <p:nvPr>
            <p:ph sz="quarter" idx="17"/>
          </p:nvPr>
        </p:nvPicPr>
        <p:blipFill>
          <a:blip r:embed="rId6">
            <a:alphaModFix/>
          </a:blip>
          <a:stretch>
            <a:fillRect/>
          </a:stretch>
        </p:blipFill>
        <p:spPr>
          <a:xfrm>
            <a:off x="7233689" y="3278723"/>
            <a:ext cx="1281541" cy="2067002"/>
          </a:xfrm>
          <a:prstGeom prst="rect">
            <a:avLst/>
          </a:prstGeom>
          <a:noFill/>
          <a:ln>
            <a:noFill/>
          </a:ln>
        </p:spPr>
      </p:pic>
      <p:pic>
        <p:nvPicPr>
          <p:cNvPr id="27" name="Google Shape;389;p62" descr="Word cloud with alternative, renewable, energy, environment, power, and eco. ">
            <a:extLst>
              <a:ext uri="{FF2B5EF4-FFF2-40B4-BE49-F238E27FC236}">
                <a16:creationId xmlns:a16="http://schemas.microsoft.com/office/drawing/2014/main" id="{E07D0A64-AD8B-2AA8-E4E7-0CB865153A2E}"/>
              </a:ext>
            </a:extLst>
          </p:cNvPr>
          <p:cNvPicPr preferRelativeResize="0"/>
          <p:nvPr/>
        </p:nvPicPr>
        <p:blipFill>
          <a:blip r:embed="rId7">
            <a:alphaModFix/>
          </a:blip>
          <a:stretch>
            <a:fillRect/>
          </a:stretch>
        </p:blipFill>
        <p:spPr>
          <a:xfrm>
            <a:off x="9004066" y="3593227"/>
            <a:ext cx="2743200" cy="1619250"/>
          </a:xfrm>
          <a:prstGeom prst="rect">
            <a:avLst/>
          </a:prstGeom>
          <a:noFill/>
          <a:ln>
            <a:noFill/>
          </a:ln>
        </p:spPr>
      </p:pic>
    </p:spTree>
    <p:extLst>
      <p:ext uri="{BB962C8B-B14F-4D97-AF65-F5344CB8AC3E}">
        <p14:creationId xmlns:p14="http://schemas.microsoft.com/office/powerpoint/2010/main" val="8148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572EED36-4D77-3885-2E05-9AB98A8799EC}"/>
            </a:ext>
          </a:extLst>
        </p:cNvPr>
        <p:cNvGrpSpPr/>
        <p:nvPr/>
      </p:nvGrpSpPr>
      <p:grpSpPr>
        <a:xfrm>
          <a:off x="0" y="0"/>
          <a:ext cx="0" cy="0"/>
          <a:chOff x="0" y="0"/>
          <a:chExt cx="0" cy="0"/>
        </a:xfrm>
      </p:grpSpPr>
      <p:sp>
        <p:nvSpPr>
          <p:cNvPr id="395" name="Google Shape;395;p63">
            <a:extLst>
              <a:ext uri="{FF2B5EF4-FFF2-40B4-BE49-F238E27FC236}">
                <a16:creationId xmlns:a16="http://schemas.microsoft.com/office/drawing/2014/main" id="{1680C877-3566-80C4-6B8C-8919B643AC8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6E2405"/>
              </a:buClr>
              <a:buSzPts val="5000"/>
              <a:buFont typeface="Palatino Linotype"/>
              <a:buNone/>
              <a:tabLst/>
              <a:defRPr/>
            </a:pPr>
            <a:r>
              <a:rPr lang="en-US" sz="3000" dirty="0"/>
              <a:t>The ABCs of Background Knowledge </a:t>
            </a:r>
            <a:r>
              <a:rPr lang="en-US" sz="3000" b="1" i="0" u="none" strike="noStrike" cap="none" dirty="0">
                <a:solidFill>
                  <a:srgbClr val="6E2405"/>
                </a:solidFill>
                <a:effectLst/>
                <a:sym typeface="Palatino Linotype"/>
              </a:rPr>
              <a:t>(4 of 4)</a:t>
            </a:r>
            <a:endParaRPr lang="en-US" sz="3000" dirty="0">
              <a:effectLst/>
            </a:endParaRPr>
          </a:p>
        </p:txBody>
      </p:sp>
      <p:graphicFrame>
        <p:nvGraphicFramePr>
          <p:cNvPr id="9" name="Table">
            <a:extLst>
              <a:ext uri="{FF2B5EF4-FFF2-40B4-BE49-F238E27FC236}">
                <a16:creationId xmlns:a16="http://schemas.microsoft.com/office/drawing/2014/main" id="{4D9D13BE-8188-A443-6B7E-B05BFC330C75}"/>
              </a:ext>
            </a:extLst>
          </p:cNvPr>
          <p:cNvGraphicFramePr>
            <a:graphicFrameLocks noGrp="1"/>
          </p:cNvGraphicFramePr>
          <p:nvPr>
            <p:ph type="tbl" sz="quarter" idx="11"/>
            <p:extLst>
              <p:ext uri="{D42A27DB-BD31-4B8C-83A1-F6EECF244321}">
                <p14:modId xmlns:p14="http://schemas.microsoft.com/office/powerpoint/2010/main" val="3148622443"/>
              </p:ext>
            </p:extLst>
          </p:nvPr>
        </p:nvGraphicFramePr>
        <p:xfrm>
          <a:off x="1081438" y="1079751"/>
          <a:ext cx="9626100" cy="1784810"/>
        </p:xfrm>
        <a:graphic>
          <a:graphicData uri="http://schemas.openxmlformats.org/drawingml/2006/table">
            <a:tbl>
              <a:tblPr firstRow="1">
                <a:noFill/>
                <a:tableStyleId>{76F74583-E51E-4796-A7E7-731485D4C0E3}</a:tableStyleId>
              </a:tblPr>
              <a:tblGrid>
                <a:gridCol w="3208700">
                  <a:extLst>
                    <a:ext uri="{9D8B030D-6E8A-4147-A177-3AD203B41FA5}">
                      <a16:colId xmlns:a16="http://schemas.microsoft.com/office/drawing/2014/main" val="20000"/>
                    </a:ext>
                  </a:extLst>
                </a:gridCol>
                <a:gridCol w="3208700">
                  <a:extLst>
                    <a:ext uri="{9D8B030D-6E8A-4147-A177-3AD203B41FA5}">
                      <a16:colId xmlns:a16="http://schemas.microsoft.com/office/drawing/2014/main" val="20001"/>
                    </a:ext>
                  </a:extLst>
                </a:gridCol>
                <a:gridCol w="3208700">
                  <a:extLst>
                    <a:ext uri="{9D8B030D-6E8A-4147-A177-3AD203B41FA5}">
                      <a16:colId xmlns:a16="http://schemas.microsoft.com/office/drawing/2014/main" val="20002"/>
                    </a:ext>
                  </a:extLst>
                </a:gridCol>
              </a:tblGrid>
              <a:tr h="634537">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Activate &amp; Assess</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Build</a:t>
                      </a:r>
                      <a:endParaRPr b="1"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1E4B74"/>
                          </a:solidFill>
                          <a:latin typeface="Palatino Linotype"/>
                          <a:ea typeface="Palatino Linotype"/>
                          <a:cs typeface="Palatino Linotype"/>
                          <a:sym typeface="Palatino Linotype"/>
                        </a:rPr>
                        <a:t>Connect</a:t>
                      </a:r>
                      <a:endParaRPr sz="1400" b="1" u="none" strike="noStrike" cap="none"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748375">
                <a:tc>
                  <a:txBody>
                    <a:bodyPr/>
                    <a:lstStyle/>
                    <a:p>
                      <a:pPr marL="0" marR="0" lvl="0" indent="0" algn="ctr" rtl="0">
                        <a:lnSpc>
                          <a:spcPct val="100000"/>
                        </a:lnSpc>
                        <a:spcBef>
                          <a:spcPts val="0"/>
                        </a:spcBef>
                        <a:spcAft>
                          <a:spcPts val="0"/>
                        </a:spcAft>
                        <a:buClr>
                          <a:srgbClr val="000000"/>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Visual Images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Multiple Topical/Themed Texts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Virtual or Real-Time Experiences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Authentic Artifacts</a:t>
                      </a:r>
                      <a:endParaRPr sz="1400" dirty="0">
                        <a:solidFill>
                          <a:srgbClr val="1E4B74"/>
                        </a:solidFill>
                        <a:latin typeface="Palatino Linotype"/>
                        <a:ea typeface="Palatino Linotype"/>
                        <a:cs typeface="Palatino Linotype"/>
                        <a:sym typeface="Palatino Linotype"/>
                      </a:endParaRPr>
                    </a:p>
                    <a:p>
                      <a:pPr marL="0" lvl="0" indent="0" algn="ctr" rtl="0">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Vocabulary Connections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Anticipation Guides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Questions and Prompts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Charts, Webs, Maps</a:t>
                      </a:r>
                      <a:endParaRPr sz="1400" dirty="0">
                        <a:solidFill>
                          <a:srgbClr val="1E4B74"/>
                        </a:solidFill>
                        <a:latin typeface="Palatino Linotype"/>
                        <a:ea typeface="Palatino Linotype"/>
                        <a:cs typeface="Palatino Linotype"/>
                        <a:sym typeface="Palatino Linotype"/>
                      </a:endParaRPr>
                    </a:p>
                    <a:p>
                      <a:pPr marL="0" lvl="0" indent="0" algn="ctr" rtl="0">
                        <a:lnSpc>
                          <a:spcPct val="115000"/>
                        </a:lnSpc>
                        <a:spcBef>
                          <a:spcPts val="0"/>
                        </a:spcBef>
                        <a:spcAft>
                          <a:spcPts val="0"/>
                        </a:spcAft>
                        <a:buClr>
                          <a:schemeClr val="dk1"/>
                        </a:buClr>
                        <a:buSzPts val="1100"/>
                        <a:buFont typeface="Arial"/>
                        <a:buNone/>
                      </a:pPr>
                      <a:r>
                        <a:rPr lang="en-US" sz="1400" dirty="0">
                          <a:solidFill>
                            <a:srgbClr val="1E4B74"/>
                          </a:solidFill>
                          <a:latin typeface="Palatino Linotype"/>
                          <a:ea typeface="Palatino Linotype"/>
                          <a:cs typeface="Palatino Linotype"/>
                          <a:sym typeface="Palatino Linotype"/>
                        </a:rPr>
                        <a:t>Application to Other Readings</a:t>
                      </a:r>
                      <a:endParaRPr sz="1400" dirty="0">
                        <a:solidFill>
                          <a:srgbClr val="1E4B74"/>
                        </a:solidFill>
                        <a:latin typeface="Palatino Linotype"/>
                        <a:ea typeface="Palatino Linotype"/>
                        <a:cs typeface="Palatino Linotype"/>
                        <a:sym typeface="Palatino Linotype"/>
                      </a:endParaRPr>
                    </a:p>
                  </a:txBody>
                  <a:tcPr marL="91425" marR="91425" marT="91425" marB="91425" anchor="ctr">
                    <a:lnL w="19050" cap="flat" cmpd="sng">
                      <a:solidFill>
                        <a:srgbClr val="1E4B74"/>
                      </a:solidFill>
                      <a:prstDash val="solid"/>
                      <a:round/>
                      <a:headEnd type="none" w="sm" len="sm"/>
                      <a:tailEnd type="none" w="sm" len="sm"/>
                    </a:lnL>
                    <a:lnR w="19050" cap="flat" cmpd="sng">
                      <a:solidFill>
                        <a:srgbClr val="1E4B74"/>
                      </a:solidFill>
                      <a:prstDash val="solid"/>
                      <a:round/>
                      <a:headEnd type="none" w="sm" len="sm"/>
                      <a:tailEnd type="none" w="sm" len="sm"/>
                    </a:lnR>
                    <a:lnT w="19050" cap="flat" cmpd="sng">
                      <a:solidFill>
                        <a:srgbClr val="1E4B74"/>
                      </a:solidFill>
                      <a:prstDash val="solid"/>
                      <a:round/>
                      <a:headEnd type="none" w="sm" len="sm"/>
                      <a:tailEnd type="none" w="sm" len="sm"/>
                    </a:lnT>
                    <a:lnB w="19050" cap="flat" cmpd="sng">
                      <a:solidFill>
                        <a:srgbClr val="1E4B7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 name="Google Shape;398;p63">
            <a:extLst>
              <a:ext uri="{FF2B5EF4-FFF2-40B4-BE49-F238E27FC236}">
                <a16:creationId xmlns:a16="http://schemas.microsoft.com/office/drawing/2014/main" id="{3A712A5E-1C5D-AFF4-C743-D186ADF714AC}"/>
              </a:ext>
              <a:ext uri="{C183D7F6-B498-43B3-948B-1728B52AA6E4}">
                <adec:decorative xmlns:adec="http://schemas.microsoft.com/office/drawing/2017/decorative" val="1"/>
              </a:ext>
            </a:extLst>
          </p:cNvPr>
          <p:cNvSpPr/>
          <p:nvPr/>
        </p:nvSpPr>
        <p:spPr>
          <a:xfrm>
            <a:off x="7506838" y="1079752"/>
            <a:ext cx="3200700" cy="1784810"/>
          </a:xfrm>
          <a:prstGeom prst="rect">
            <a:avLst/>
          </a:prstGeom>
          <a:noFill/>
          <a:ln w="76200" cap="flat" cmpd="sng">
            <a:solidFill>
              <a:srgbClr val="6E240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tino Linotype"/>
              <a:ea typeface="Palatino Linotype"/>
              <a:cs typeface="Palatino Linotype"/>
              <a:sym typeface="Palatino Linotype"/>
            </a:endParaRPr>
          </a:p>
        </p:txBody>
      </p:sp>
      <p:graphicFrame>
        <p:nvGraphicFramePr>
          <p:cNvPr id="18" name="Content Placeholder 17">
            <a:extLst>
              <a:ext uri="{FF2B5EF4-FFF2-40B4-BE49-F238E27FC236}">
                <a16:creationId xmlns:a16="http://schemas.microsoft.com/office/drawing/2014/main" id="{13908FF4-6268-8974-2C77-A12718B4B528}"/>
              </a:ext>
            </a:extLst>
          </p:cNvPr>
          <p:cNvGraphicFramePr>
            <a:graphicFrameLocks noGrp="1"/>
          </p:cNvGraphicFramePr>
          <p:nvPr>
            <p:ph sz="quarter" idx="15"/>
            <p:extLst>
              <p:ext uri="{D42A27DB-BD31-4B8C-83A1-F6EECF244321}">
                <p14:modId xmlns:p14="http://schemas.microsoft.com/office/powerpoint/2010/main" val="1263717886"/>
              </p:ext>
            </p:extLst>
          </p:nvPr>
        </p:nvGraphicFramePr>
        <p:xfrm>
          <a:off x="199580" y="3609728"/>
          <a:ext cx="3321594" cy="914829"/>
        </p:xfrm>
        <a:graphic>
          <a:graphicData uri="http://schemas.openxmlformats.org/drawingml/2006/table">
            <a:tbl>
              <a:tblPr firstRow="1" bandRow="1">
                <a:tableStyleId>{76F74583-E51E-4796-A7E7-731485D4C0E3}</a:tableStyleId>
              </a:tblPr>
              <a:tblGrid>
                <a:gridCol w="1107198">
                  <a:extLst>
                    <a:ext uri="{9D8B030D-6E8A-4147-A177-3AD203B41FA5}">
                      <a16:colId xmlns:a16="http://schemas.microsoft.com/office/drawing/2014/main" val="1117682362"/>
                    </a:ext>
                  </a:extLst>
                </a:gridCol>
                <a:gridCol w="1107198">
                  <a:extLst>
                    <a:ext uri="{9D8B030D-6E8A-4147-A177-3AD203B41FA5}">
                      <a16:colId xmlns:a16="http://schemas.microsoft.com/office/drawing/2014/main" val="2250877111"/>
                    </a:ext>
                  </a:extLst>
                </a:gridCol>
                <a:gridCol w="1107198">
                  <a:extLst>
                    <a:ext uri="{9D8B030D-6E8A-4147-A177-3AD203B41FA5}">
                      <a16:colId xmlns:a16="http://schemas.microsoft.com/office/drawing/2014/main" val="1497802158"/>
                    </a:ext>
                  </a:extLst>
                </a:gridCol>
              </a:tblGrid>
              <a:tr h="313218">
                <a:tc>
                  <a:txBody>
                    <a:bodyPr/>
                    <a:lstStyle/>
                    <a:p>
                      <a:r>
                        <a:rPr lang="en-US" b="1" dirty="0"/>
                        <a:t>I Agree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US" b="1" dirty="0"/>
                        <a:t>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US" b="1" dirty="0"/>
                        <a:t>I Disagree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08777655"/>
                  </a:ext>
                </a:extLst>
              </a:tr>
              <a:tr h="601611">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9936025"/>
                  </a:ext>
                </a:extLst>
              </a:tr>
            </a:tbl>
          </a:graphicData>
        </a:graphic>
      </p:graphicFrame>
      <p:graphicFrame>
        <p:nvGraphicFramePr>
          <p:cNvPr id="15" name="Content Placeholder 14">
            <a:extLst>
              <a:ext uri="{FF2B5EF4-FFF2-40B4-BE49-F238E27FC236}">
                <a16:creationId xmlns:a16="http://schemas.microsoft.com/office/drawing/2014/main" id="{E9E04744-4529-02FA-E650-EBB5E82F3304}"/>
              </a:ext>
            </a:extLst>
          </p:cNvPr>
          <p:cNvGraphicFramePr>
            <a:graphicFrameLocks noGrp="1"/>
          </p:cNvGraphicFramePr>
          <p:nvPr>
            <p:ph sz="quarter" idx="16"/>
            <p:extLst>
              <p:ext uri="{D42A27DB-BD31-4B8C-83A1-F6EECF244321}">
                <p14:modId xmlns:p14="http://schemas.microsoft.com/office/powerpoint/2010/main" val="3764609519"/>
              </p:ext>
            </p:extLst>
          </p:nvPr>
        </p:nvGraphicFramePr>
        <p:xfrm>
          <a:off x="3739946" y="3251120"/>
          <a:ext cx="4828380" cy="2137720"/>
        </p:xfrm>
        <a:graphic>
          <a:graphicData uri="http://schemas.openxmlformats.org/drawingml/2006/table">
            <a:tbl>
              <a:tblPr firstRow="1" bandRow="1">
                <a:tableStyleId>{76F74583-E51E-4796-A7E7-731485D4C0E3}</a:tableStyleId>
              </a:tblPr>
              <a:tblGrid>
                <a:gridCol w="1609460">
                  <a:extLst>
                    <a:ext uri="{9D8B030D-6E8A-4147-A177-3AD203B41FA5}">
                      <a16:colId xmlns:a16="http://schemas.microsoft.com/office/drawing/2014/main" val="2952665606"/>
                    </a:ext>
                  </a:extLst>
                </a:gridCol>
                <a:gridCol w="1609460">
                  <a:extLst>
                    <a:ext uri="{9D8B030D-6E8A-4147-A177-3AD203B41FA5}">
                      <a16:colId xmlns:a16="http://schemas.microsoft.com/office/drawing/2014/main" val="88696290"/>
                    </a:ext>
                  </a:extLst>
                </a:gridCol>
                <a:gridCol w="1609460">
                  <a:extLst>
                    <a:ext uri="{9D8B030D-6E8A-4147-A177-3AD203B41FA5}">
                      <a16:colId xmlns:a16="http://schemas.microsoft.com/office/drawing/2014/main" val="3380216243"/>
                    </a:ext>
                  </a:extLst>
                </a:gridCol>
              </a:tblGrid>
              <a:tr h="1082786">
                <a:tc>
                  <a:txBody>
                    <a:bodyPr/>
                    <a:lstStyle/>
                    <a:p>
                      <a:pPr algn="ctr"/>
                      <a:r>
                        <a:rPr lang="en-US" sz="1600" b="1" dirty="0">
                          <a:latin typeface="Aptos" panose="020B0004020202020204" pitchFamily="34" charset="0"/>
                        </a:rPr>
                        <a:t>K</a:t>
                      </a:r>
                      <a:br>
                        <a:rPr lang="en-US" sz="1600" b="1" dirty="0">
                          <a:latin typeface="Aptos" panose="020B0004020202020204" pitchFamily="34" charset="0"/>
                        </a:rPr>
                      </a:br>
                      <a:r>
                        <a:rPr lang="en-US" sz="1600" b="1" dirty="0">
                          <a:latin typeface="Aptos" panose="020B0004020202020204" pitchFamily="34" charset="0"/>
                        </a:rPr>
                        <a:t>What do you know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tc>
                  <a:txBody>
                    <a:bodyPr/>
                    <a:lstStyle/>
                    <a:p>
                      <a:pPr algn="ctr"/>
                      <a:r>
                        <a:rPr lang="en-US" sz="1600" b="1" dirty="0">
                          <a:latin typeface="Aptos" panose="020B0004020202020204" pitchFamily="34" charset="0"/>
                        </a:rPr>
                        <a:t>W</a:t>
                      </a:r>
                      <a:br>
                        <a:rPr lang="en-US" sz="1600" b="1" dirty="0">
                          <a:latin typeface="Aptos" panose="020B0004020202020204" pitchFamily="34" charset="0"/>
                        </a:rPr>
                      </a:br>
                      <a:r>
                        <a:rPr lang="en-US" sz="1600" b="1" dirty="0">
                          <a:latin typeface="Aptos" panose="020B0004020202020204" pitchFamily="34" charset="0"/>
                        </a:rPr>
                        <a:t>What do you want to know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tc>
                  <a:txBody>
                    <a:bodyPr/>
                    <a:lstStyle/>
                    <a:p>
                      <a:pPr algn="ctr"/>
                      <a:r>
                        <a:rPr lang="en-US" sz="1600" b="1" dirty="0">
                          <a:latin typeface="Aptos" panose="020B0004020202020204" pitchFamily="34" charset="0"/>
                        </a:rPr>
                        <a:t>L</a:t>
                      </a:r>
                      <a:br>
                        <a:rPr lang="en-US" sz="1600" b="1" dirty="0">
                          <a:latin typeface="Aptos" panose="020B0004020202020204" pitchFamily="34" charset="0"/>
                        </a:rPr>
                      </a:br>
                      <a:r>
                        <a:rPr lang="en-US" sz="1600" b="1" dirty="0">
                          <a:latin typeface="Aptos" panose="020B0004020202020204" pitchFamily="34" charset="0"/>
                        </a:rPr>
                        <a:t>What have you learned about [topic]?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57"/>
                    </a:solidFill>
                  </a:tcPr>
                </a:tc>
                <a:extLst>
                  <a:ext uri="{0D108BD9-81ED-4DB2-BD59-A6C34878D82A}">
                    <a16:rowId xmlns:a16="http://schemas.microsoft.com/office/drawing/2014/main" val="4030124889"/>
                  </a:ext>
                </a:extLst>
              </a:tr>
              <a:tr h="1054934">
                <a:tc>
                  <a:txBody>
                    <a:bodyPr/>
                    <a:lstStyle/>
                    <a:p>
                      <a:endParaRPr lang="en-US"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chemeClr val="bg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7366153"/>
                  </a:ext>
                </a:extLst>
              </a:tr>
            </a:tbl>
          </a:graphicData>
        </a:graphic>
      </p:graphicFrame>
      <p:sp>
        <p:nvSpPr>
          <p:cNvPr id="8" name="Content Placeholder 7">
            <a:extLst>
              <a:ext uri="{FF2B5EF4-FFF2-40B4-BE49-F238E27FC236}">
                <a16:creationId xmlns:a16="http://schemas.microsoft.com/office/drawing/2014/main" id="{776FBC1C-DFE5-C4E2-2995-E998AC51A7BB}"/>
              </a:ext>
            </a:extLst>
          </p:cNvPr>
          <p:cNvSpPr>
            <a:spLocks noGrp="1"/>
          </p:cNvSpPr>
          <p:nvPr>
            <p:ph sz="quarter" idx="17"/>
          </p:nvPr>
        </p:nvSpPr>
        <p:spPr>
          <a:xfrm>
            <a:off x="8787098" y="3099917"/>
            <a:ext cx="3205321" cy="2836925"/>
          </a:xfrm>
          <a:solidFill>
            <a:schemeClr val="bg1">
              <a:lumMod val="95000"/>
            </a:schemeClr>
          </a:solidFill>
          <a:ln>
            <a:solidFill>
              <a:schemeClr val="tx1">
                <a:lumMod val="85000"/>
                <a:lumOff val="15000"/>
              </a:schemeClr>
            </a:solidFill>
          </a:ln>
        </p:spPr>
        <p:txBody>
          <a:bodyPr rIns="91440">
            <a:normAutofit lnSpcReduction="10000"/>
          </a:bodyPr>
          <a:lstStyle/>
          <a:p>
            <a:pPr marL="0" indent="0">
              <a:buNone/>
            </a:pPr>
            <a:r>
              <a:rPr lang="en-US" sz="1400" dirty="0">
                <a:latin typeface="+mj-lt"/>
              </a:rPr>
              <a:t>Solar energy is power that comes from the sun. The sun gives off light and heat, and we can use special panels called solar panels to collect it. People put solar panels on rooftops or in big fields. Solar energy is good because it doesn’t run out like gas or coal. It also helps keep the air clear because it doesn’t make smoke. I think solar energy is cool because it comes from nature and can help us save the Earth. </a:t>
            </a:r>
          </a:p>
        </p:txBody>
      </p:sp>
      <p:sp>
        <p:nvSpPr>
          <p:cNvPr id="5" name="Text Placeholder 4">
            <a:extLst>
              <a:ext uri="{FF2B5EF4-FFF2-40B4-BE49-F238E27FC236}">
                <a16:creationId xmlns:a16="http://schemas.microsoft.com/office/drawing/2014/main" id="{A32A1845-4415-39A3-484C-118B64AF4DA2}"/>
              </a:ext>
            </a:extLst>
          </p:cNvPr>
          <p:cNvSpPr>
            <a:spLocks noGrp="1"/>
          </p:cNvSpPr>
          <p:nvPr>
            <p:ph type="body" sz="quarter" idx="14"/>
          </p:nvPr>
        </p:nvSpPr>
        <p:spPr/>
        <p:txBody>
          <a:bodyPr/>
          <a:lstStyle/>
          <a:p>
            <a:pPr algn="ctr"/>
            <a:r>
              <a:rPr lang="en-US" dirty="0">
                <a:latin typeface="Montserrat" panose="00000500000000000000" pitchFamily="2" charset="0"/>
              </a:rPr>
              <a:t>Hennessy, 2014</a:t>
            </a:r>
          </a:p>
        </p:txBody>
      </p:sp>
    </p:spTree>
    <p:extLst>
      <p:ext uri="{BB962C8B-B14F-4D97-AF65-F5344CB8AC3E}">
        <p14:creationId xmlns:p14="http://schemas.microsoft.com/office/powerpoint/2010/main" val="4189138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8" name="Google Shape;408;p64"/>
          <p:cNvSpPr txBox="1">
            <a:spLocks noGrp="1"/>
          </p:cNvSpPr>
          <p:nvPr>
            <p:ph type="title"/>
          </p:nvPr>
        </p:nvSpPr>
        <p:spPr>
          <a:xfrm>
            <a:off x="1463425" y="243750"/>
            <a:ext cx="9890400" cy="747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600" dirty="0"/>
              <a:t>Adapting to Student Needs</a:t>
            </a:r>
            <a:endParaRPr sz="3600" dirty="0"/>
          </a:p>
        </p:txBody>
      </p:sp>
      <p:sp>
        <p:nvSpPr>
          <p:cNvPr id="407" name="Google Shape;407;p64"/>
          <p:cNvSpPr txBox="1">
            <a:spLocks noGrp="1"/>
          </p:cNvSpPr>
          <p:nvPr>
            <p:ph type="body" idx="1"/>
          </p:nvPr>
        </p:nvSpPr>
        <p:spPr>
          <a:xfrm>
            <a:off x="651075" y="1624250"/>
            <a:ext cx="11369400" cy="4218600"/>
          </a:xfrm>
          <a:prstGeom prst="rect">
            <a:avLst/>
          </a:prstGeom>
        </p:spPr>
        <p:txBody>
          <a:bodyPr spcFirstLastPara="1" wrap="square" lIns="91425" tIns="45700" rIns="822950" bIns="45700" anchor="t" anchorCtr="0">
            <a:noAutofit/>
          </a:bodyPr>
          <a:lstStyle/>
          <a:p>
            <a:pPr marL="0" lvl="0" indent="0" algn="l" rtl="0">
              <a:lnSpc>
                <a:spcPct val="150000"/>
              </a:lnSpc>
              <a:spcBef>
                <a:spcPts val="0"/>
              </a:spcBef>
              <a:spcAft>
                <a:spcPts val="0"/>
              </a:spcAft>
              <a:buNone/>
            </a:pPr>
            <a:r>
              <a:rPr lang="en-US" sz="2400" dirty="0">
                <a:solidFill>
                  <a:srgbClr val="1E4B74"/>
                </a:solidFill>
              </a:rPr>
              <a:t>Deep comprehension depends on sufficient background knowledge; however, students differ in the knowledge they bring to the classroom:</a:t>
            </a:r>
            <a:endParaRPr sz="2400" dirty="0">
              <a:solidFill>
                <a:srgbClr val="1E4B74"/>
              </a:solidFill>
            </a:endParaRPr>
          </a:p>
          <a:p>
            <a:pPr marL="914400" lvl="1" indent="-381000" algn="l" rtl="0">
              <a:lnSpc>
                <a:spcPct val="150000"/>
              </a:lnSpc>
              <a:spcBef>
                <a:spcPts val="0"/>
              </a:spcBef>
              <a:spcAft>
                <a:spcPts val="0"/>
              </a:spcAft>
              <a:buClr>
                <a:srgbClr val="1E4B74"/>
              </a:buClr>
              <a:buSzPts val="2400"/>
              <a:buChar char="•"/>
            </a:pPr>
            <a:r>
              <a:rPr lang="en-US" sz="2400" dirty="0">
                <a:solidFill>
                  <a:srgbClr val="1E4B74"/>
                </a:solidFill>
              </a:rPr>
              <a:t>Some may have limited or inaccurate prior knowledge.</a:t>
            </a:r>
            <a:endParaRPr sz="2400" dirty="0">
              <a:solidFill>
                <a:srgbClr val="1E4B74"/>
              </a:solidFill>
            </a:endParaRPr>
          </a:p>
          <a:p>
            <a:pPr marL="914400" lvl="1" indent="-381000" algn="l" rtl="0">
              <a:lnSpc>
                <a:spcPct val="150000"/>
              </a:lnSpc>
              <a:spcBef>
                <a:spcPts val="0"/>
              </a:spcBef>
              <a:spcAft>
                <a:spcPts val="0"/>
              </a:spcAft>
              <a:buClr>
                <a:srgbClr val="1E4B74"/>
              </a:buClr>
              <a:buSzPts val="2400"/>
              <a:buChar char="•"/>
            </a:pPr>
            <a:r>
              <a:rPr lang="en-US" sz="2400" dirty="0">
                <a:solidFill>
                  <a:srgbClr val="1E4B74"/>
                </a:solidFill>
              </a:rPr>
              <a:t>Some may struggle to connect texts to their own experiences.</a:t>
            </a:r>
            <a:endParaRPr sz="2400" dirty="0">
              <a:solidFill>
                <a:srgbClr val="1E4B74"/>
              </a:solidFill>
            </a:endParaRPr>
          </a:p>
          <a:p>
            <a:pPr marL="914400" lvl="1" indent="-381000" algn="l" rtl="0">
              <a:lnSpc>
                <a:spcPct val="150000"/>
              </a:lnSpc>
              <a:spcBef>
                <a:spcPts val="0"/>
              </a:spcBef>
              <a:spcAft>
                <a:spcPts val="0"/>
              </a:spcAft>
              <a:buClr>
                <a:srgbClr val="1E4B74"/>
              </a:buClr>
              <a:buSzPts val="2400"/>
              <a:buChar char="•"/>
            </a:pPr>
            <a:r>
              <a:rPr lang="en-US" sz="2400" dirty="0">
                <a:solidFill>
                  <a:srgbClr val="1E4B74"/>
                </a:solidFill>
              </a:rPr>
              <a:t>Some may face barriers due to a cultural or linguistic mismatch.</a:t>
            </a:r>
            <a:endParaRPr sz="2400" dirty="0">
              <a:solidFill>
                <a:srgbClr val="1E4B74"/>
              </a:solidFill>
            </a:endParaRPr>
          </a:p>
          <a:p>
            <a:pPr marL="0" lvl="0" indent="0" algn="l" rtl="0">
              <a:lnSpc>
                <a:spcPct val="150000"/>
              </a:lnSpc>
              <a:spcBef>
                <a:spcPts val="0"/>
              </a:spcBef>
              <a:spcAft>
                <a:spcPts val="0"/>
              </a:spcAft>
              <a:buNone/>
            </a:pPr>
            <a:r>
              <a:rPr lang="en-US" sz="2400" dirty="0">
                <a:solidFill>
                  <a:srgbClr val="1E4B74"/>
                </a:solidFill>
              </a:rPr>
              <a:t>Teachers must assess and then design instruction that builds and connects the relevant background knowledge needed for the text.</a:t>
            </a:r>
            <a:endParaRPr sz="2400" dirty="0">
              <a:solidFill>
                <a:srgbClr val="1E4B74"/>
              </a:solidFill>
            </a:endParaRPr>
          </a:p>
        </p:txBody>
      </p:sp>
    </p:spTree>
  </p:cSld>
  <p:clrMapOvr>
    <a:masterClrMapping/>
  </p:clrMapOvr>
</p:sld>
</file>

<file path=ppt/theme/theme1.xml><?xml version="1.0" encoding="utf-8"?>
<a:theme xmlns:a="http://schemas.openxmlformats.org/drawingml/2006/main" name="NJDOE_TitleSlide">
  <a:themeElements>
    <a:clrScheme name="Custom 4">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DJOE_Main">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2682</Words>
  <Application>Microsoft Office PowerPoint</Application>
  <PresentationFormat>Widescreen</PresentationFormat>
  <Paragraphs>200</Paragraphs>
  <Slides>12</Slides>
  <Notes>12</Notes>
  <HiddenSlides>0</HiddenSlides>
  <MMClips>0</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NJDOE_TitleSlide</vt:lpstr>
      <vt:lpstr>NDJOE_Main</vt:lpstr>
      <vt:lpstr>NDJOE_Main</vt:lpstr>
      <vt:lpstr>NDJOE_Main</vt:lpstr>
      <vt:lpstr>LEARning about Literacy: Professional Learning Community Series</vt:lpstr>
      <vt:lpstr>Session 4 - Background Knowledge</vt:lpstr>
      <vt:lpstr>Text version of Scarborough’s Rope</vt:lpstr>
      <vt:lpstr>Teaching Content is Teaching Reading</vt:lpstr>
      <vt:lpstr>The ABCs of Background Knowledge (1 of 4)</vt:lpstr>
      <vt:lpstr>The ABCs of Background Knowledge (2 of 4)</vt:lpstr>
      <vt:lpstr>The ABCs of Background Knowledge (3 of 4)</vt:lpstr>
      <vt:lpstr>The ABCs of Background Knowledge (4 of 4)</vt:lpstr>
      <vt:lpstr>Adapting to Student Needs</vt:lpstr>
      <vt:lpstr>Thanks for participating!</vt:lpstr>
      <vt:lpstr>Next Session in the PLC Series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Background Knowledge</dc:title>
  <dc:creator>Natalie.Dougherty@doe.nj.gov</dc:creator>
  <cp:lastModifiedBy>Dougherty, Natalie</cp:lastModifiedBy>
  <cp:revision>2</cp:revision>
  <dcterms:modified xsi:type="dcterms:W3CDTF">2025-06-30T16:11:17Z</dcterms:modified>
</cp:coreProperties>
</file>