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 id="2147483685" r:id="rId3"/>
  </p:sldMasterIdLst>
  <p:notesMasterIdLst>
    <p:notesMasterId r:id="rId20"/>
  </p:notesMasterIdLst>
  <p:sldIdLst>
    <p:sldId id="256" r:id="rId4"/>
    <p:sldId id="257" r:id="rId5"/>
    <p:sldId id="445" r:id="rId6"/>
    <p:sldId id="258" r:id="rId7"/>
    <p:sldId id="446" r:id="rId8"/>
    <p:sldId id="447" r:id="rId9"/>
    <p:sldId id="261" r:id="rId10"/>
    <p:sldId id="448" r:id="rId11"/>
    <p:sldId id="263" r:id="rId12"/>
    <p:sldId id="264" r:id="rId13"/>
    <p:sldId id="449" r:id="rId14"/>
    <p:sldId id="450" r:id="rId15"/>
    <p:sldId id="266" r:id="rId16"/>
    <p:sldId id="267" r:id="rId17"/>
    <p:sldId id="268" r:id="rId18"/>
    <p:sldId id="269" r:id="rId19"/>
  </p:sldIdLst>
  <p:sldSz cx="12192000" cy="6858000"/>
  <p:notesSz cx="7023100" cy="9309100"/>
  <p:embeddedFontLst>
    <p:embeddedFont>
      <p:font typeface="Montserrat" panose="00000500000000000000" pitchFamily="2" charset="0"/>
      <p:regular r:id="rId21"/>
      <p:bold r:id="rId22"/>
      <p:italic r:id="rId23"/>
      <p:boldItalic r:id="rId24"/>
    </p:embeddedFont>
    <p:embeddedFont>
      <p:font typeface="Palatino Linotype" panose="02040502050505030304"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 Knutelsky" initials="" lastIdx="2" clrIdx="0"/>
  <p:cmAuthor id="1" name="Thomas, Elizabeth" initials="ET" lastIdx="5" clrIdx="1">
    <p:extLst>
      <p:ext uri="{19B8F6BF-5375-455C-9EA6-DF929625EA0E}">
        <p15:presenceInfo xmlns:p15="http://schemas.microsoft.com/office/powerpoint/2012/main" userId="S::ethomas@doe.nj.gov::ecf9b76d-2424-407e-a49b-ad172b417e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BEF"/>
    <a:srgbClr val="6E240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8B79FE-18B4-488A-8EDC-0DA0FC72E24D}" v="340" dt="2025-06-30T15:18:03.218"/>
  </p1510:revLst>
</p1510:revInfo>
</file>

<file path=ppt/tableStyles.xml><?xml version="1.0" encoding="utf-8"?>
<a:tblStyleLst xmlns:a="http://schemas.openxmlformats.org/drawingml/2006/main" def="{9F8EDF6E-A9C2-4460-98A2-E0696B22970C}">
  <a:tblStyle styleId="{9F8EDF6E-A9C2-4460-98A2-E0696B22970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88" autoAdjust="0"/>
    <p:restoredTop sz="86410" autoAdjust="0"/>
  </p:normalViewPr>
  <p:slideViewPr>
    <p:cSldViewPr snapToGrid="0">
      <p:cViewPr varScale="1">
        <p:scale>
          <a:sx n="93" d="100"/>
          <a:sy n="93" d="100"/>
        </p:scale>
        <p:origin x="780" y="84"/>
      </p:cViewPr>
      <p:guideLst/>
    </p:cSldViewPr>
  </p:slideViewPr>
  <p:outlineViewPr>
    <p:cViewPr>
      <p:scale>
        <a:sx n="33" d="100"/>
        <a:sy n="33" d="100"/>
      </p:scale>
      <p:origin x="0" y="-61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25" rIns="93300" bIns="466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25" rIns="93300" bIns="466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25" rIns="93300" bIns="466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eadinguniverse.org/skill-explainer/word-meanings-relationships/vocabulary-skill-explainer/overview-of-building-word-knowledg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eadinguniverse.org/skill-explainer/word-meanings-relationships/vocabulary-skill-explainer/overview-of-building-word-knowledg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sz="1100" b="1">
                <a:latin typeface="Arial"/>
                <a:ea typeface="Arial"/>
                <a:cs typeface="Arial"/>
                <a:sym typeface="Arial"/>
              </a:rPr>
              <a:t>Facilitator Narration: </a:t>
            </a:r>
            <a:r>
              <a:rPr lang="en-US"/>
              <a:t>Welcome! We’re excited to have you join us for this fifth session in our Professional Learning Community Series.</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i="1"/>
              <a:t>Note to Facilitator</a:t>
            </a:r>
            <a:r>
              <a:rPr lang="en-US"/>
              <a:t>: Turquoise </a:t>
            </a:r>
            <a:r>
              <a:rPr lang="en-US">
                <a:highlight>
                  <a:srgbClr val="00FFFF"/>
                </a:highlight>
              </a:rPr>
              <a:t>highlights</a:t>
            </a:r>
            <a:r>
              <a:rPr lang="en-US"/>
              <a:t> indicate a “click” is needed to advance the slide animation.</a:t>
            </a:r>
            <a:endParaRPr/>
          </a:p>
        </p:txBody>
      </p:sp>
      <p:sp>
        <p:nvSpPr>
          <p:cNvPr id="215" name="Google Shape;215;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56b905dc54_0_3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56b905dc54_0_36: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1200"/>
              </a:spcBef>
              <a:spcAft>
                <a:spcPts val="0"/>
              </a:spcAft>
              <a:buNone/>
            </a:pPr>
            <a:r>
              <a:rPr lang="en-US" b="1"/>
              <a:t>Facilitator Narration: </a:t>
            </a:r>
            <a:r>
              <a:rPr lang="en-US" sz="1100">
                <a:latin typeface="Arial"/>
                <a:ea typeface="Arial"/>
                <a:cs typeface="Arial"/>
                <a:sym typeface="Arial"/>
              </a:rPr>
              <a:t>Once we know what words we want to teach, explicit instructional routines give students both definitional and contextual exposure to the features of new words. Let’s watch this short video.</a:t>
            </a:r>
            <a:endParaRPr sz="1100">
              <a:latin typeface="Arial"/>
              <a:ea typeface="Arial"/>
              <a:cs typeface="Arial"/>
              <a:sym typeface="Arial"/>
            </a:endParaRPr>
          </a:p>
          <a:p>
            <a:pPr marL="0" lvl="0" indent="0" algn="l" rtl="0">
              <a:lnSpc>
                <a:spcPct val="115000"/>
              </a:lnSpc>
              <a:spcBef>
                <a:spcPts val="1200"/>
              </a:spcBef>
              <a:spcAft>
                <a:spcPts val="0"/>
              </a:spcAft>
              <a:buNone/>
            </a:pPr>
            <a:r>
              <a:rPr lang="en-US" sz="1100">
                <a:latin typeface="Arial"/>
                <a:ea typeface="Arial"/>
                <a:cs typeface="Arial"/>
                <a:sym typeface="Arial"/>
              </a:rPr>
              <a:t>[Click red button to play video </a:t>
            </a:r>
            <a:r>
              <a:rPr lang="en-US" sz="1100" b="1">
                <a:latin typeface="Arial"/>
                <a:ea typeface="Arial"/>
                <a:cs typeface="Arial"/>
                <a:sym typeface="Arial"/>
              </a:rPr>
              <a:t>PLC Series Video - An Explicit Vocabulary Routine</a:t>
            </a:r>
            <a:r>
              <a:rPr lang="en-US" sz="1100">
                <a:latin typeface="Arial"/>
                <a:ea typeface="Arial"/>
                <a:cs typeface="Arial"/>
                <a:sym typeface="Arial"/>
              </a:rPr>
              <a:t>]</a:t>
            </a:r>
            <a:endParaRPr sz="1100">
              <a:latin typeface="Arial"/>
              <a:ea typeface="Arial"/>
              <a:cs typeface="Arial"/>
              <a:sym typeface="Arial"/>
            </a:endParaRPr>
          </a:p>
        </p:txBody>
      </p:sp>
      <p:sp>
        <p:nvSpPr>
          <p:cNvPr id="288" name="Google Shape;288;g356b905dc54_0_36: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a:extLst>
            <a:ext uri="{FF2B5EF4-FFF2-40B4-BE49-F238E27FC236}">
              <a16:creationId xmlns:a16="http://schemas.microsoft.com/office/drawing/2014/main" id="{062C4D46-CF13-6E39-A477-FF358C8BDE00}"/>
            </a:ext>
          </a:extLst>
        </p:cNvPr>
        <p:cNvGrpSpPr/>
        <p:nvPr/>
      </p:nvGrpSpPr>
      <p:grpSpPr>
        <a:xfrm>
          <a:off x="0" y="0"/>
          <a:ext cx="0" cy="0"/>
          <a:chOff x="0" y="0"/>
          <a:chExt cx="0" cy="0"/>
        </a:xfrm>
      </p:grpSpPr>
      <p:sp>
        <p:nvSpPr>
          <p:cNvPr id="294" name="Google Shape;294;g356b905dc54_0_57:notes">
            <a:extLst>
              <a:ext uri="{FF2B5EF4-FFF2-40B4-BE49-F238E27FC236}">
                <a16:creationId xmlns:a16="http://schemas.microsoft.com/office/drawing/2014/main" id="{46811119-7D84-59BB-8B07-D2BE34540D40}"/>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56b905dc54_0_57:notes">
            <a:extLst>
              <a:ext uri="{FF2B5EF4-FFF2-40B4-BE49-F238E27FC236}">
                <a16:creationId xmlns:a16="http://schemas.microsoft.com/office/drawing/2014/main" id="{8F299248-9FCF-06B1-3DCE-9D9DEA7484CF}"/>
              </a:ext>
            </a:extLst>
          </p:cNvPr>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b="1"/>
              <a:t>Facilitator Narration:</a:t>
            </a:r>
            <a:r>
              <a:rPr lang="en-US"/>
              <a:t> Given that vocabulary knowledge is a key predictor of reading comprehension, it’s essential that we implement effective vocabulary instruction to help students build a broad and deep vocabulary, enabling them to understand and engage with the complex texts they will encounter throughout their lives.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b="1"/>
              <a:t>Optional Activity:</a:t>
            </a:r>
            <a:r>
              <a:rPr lang="en-US"/>
              <a:t> Have community members work in pairs to discuss how they might introduce the vocabulary word they identified in the pre-work to students using this simple vocabulary routine and what extension activities they can plan to include to provide students practice and opportunities for deep processing.</a:t>
            </a:r>
            <a:endParaRPr/>
          </a:p>
        </p:txBody>
      </p:sp>
      <p:sp>
        <p:nvSpPr>
          <p:cNvPr id="296" name="Google Shape;296;g356b905dc54_0_57:notes">
            <a:extLst>
              <a:ext uri="{FF2B5EF4-FFF2-40B4-BE49-F238E27FC236}">
                <a16:creationId xmlns:a16="http://schemas.microsoft.com/office/drawing/2014/main" id="{82395028-B4F4-BAE5-7829-019232549882}"/>
              </a:ext>
            </a:extLst>
          </p:cNvPr>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387173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04f088e3c5_2_10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04f088e3c5_2_100: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t>Facilitator Narration: </a:t>
            </a:r>
            <a:r>
              <a:rPr lang="en-US"/>
              <a:t>Students face extra demands when the English vocabulary used during reading instruction differs from their own home language/dialect. Instruction for Multilingual Learners should leverage their existing linguistic and cognitive resources (e.g., bilingual, English as a Second Language) and attend to linguistic similarities and differences across languages (cognates).</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Students with disabilities may need additional scaffolding to support any weaknesses in receptive or expressive language development.</a:t>
            </a:r>
            <a:endParaRPr/>
          </a:p>
        </p:txBody>
      </p:sp>
      <p:sp>
        <p:nvSpPr>
          <p:cNvPr id="308" name="Google Shape;308;g304f088e3c5_2_100: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67ad19e99f_2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67ad19e99f_2_0: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dirty="0">
                <a:latin typeface="Arial"/>
                <a:ea typeface="Arial"/>
                <a:cs typeface="Arial"/>
                <a:sym typeface="Arial"/>
              </a:rPr>
              <a:t>Facilitator Narration: </a:t>
            </a:r>
            <a:r>
              <a:rPr lang="en-US" dirty="0"/>
              <a:t>This brings us to the end of our session today! If you are interested to learn more about vocabulary, keep an eye out for the NJ Department of Education’s upcoming free SISEP online learning modules.</a:t>
            </a:r>
            <a:endParaRPr dirty="0"/>
          </a:p>
          <a:p>
            <a:pPr marL="0" lvl="0" indent="0" algn="l" rtl="0">
              <a:lnSpc>
                <a:spcPct val="115000"/>
              </a:lnSpc>
              <a:spcBef>
                <a:spcPts val="0"/>
              </a:spcBef>
              <a:spcAft>
                <a:spcPts val="0"/>
              </a:spcAft>
              <a:buClr>
                <a:schemeClr val="dk1"/>
              </a:buClr>
              <a:buSzPts val="1100"/>
              <a:buFont typeface="Arial"/>
              <a:buNone/>
            </a:pPr>
            <a:endParaRPr b="1" dirty="0"/>
          </a:p>
        </p:txBody>
      </p:sp>
      <p:sp>
        <p:nvSpPr>
          <p:cNvPr id="316" name="Google Shape;316;g367ad19e99f_2_0: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2:notes"/>
          <p:cNvSpPr txBox="1">
            <a:spLocks noGrp="1"/>
          </p:cNvSpPr>
          <p:nvPr>
            <p:ph type="body" idx="1"/>
          </p:nvPr>
        </p:nvSpPr>
        <p:spPr>
          <a:xfrm>
            <a:off x="702310" y="4480004"/>
            <a:ext cx="5618400" cy="3665700"/>
          </a:xfrm>
          <a:prstGeom prst="rect">
            <a:avLst/>
          </a:prstGeom>
          <a:noFill/>
          <a:ln>
            <a:noFill/>
          </a:ln>
        </p:spPr>
        <p:txBody>
          <a:bodyPr spcFirstLastPara="1" wrap="square" lIns="93300" tIns="46625" rIns="93300" bIns="46625" anchor="t" anchorCtr="0">
            <a:noAutofit/>
          </a:bodyPr>
          <a:lstStyle/>
          <a:p>
            <a:pPr marL="0" lvl="0" indent="0" algn="l" rtl="0">
              <a:lnSpc>
                <a:spcPct val="115000"/>
              </a:lnSpc>
              <a:spcBef>
                <a:spcPts val="0"/>
              </a:spcBef>
              <a:spcAft>
                <a:spcPts val="0"/>
              </a:spcAft>
              <a:buSzPts val="1400"/>
              <a:buNone/>
            </a:pPr>
            <a:r>
              <a:rPr lang="en-US" b="1"/>
              <a:t>Facilitator Narration: </a:t>
            </a:r>
            <a:r>
              <a:rPr lang="en-US"/>
              <a:t>Up next is Session 7 Sentence Comprehension. This PLC session will focus on syntax and semantics at the sentence level. We will meet on [add date and time]. See you then!</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p:txBody>
      </p:sp>
      <p:sp>
        <p:nvSpPr>
          <p:cNvPr id="326" name="Google Shape;326;p12:notes"/>
          <p:cNvSpPr txBox="1">
            <a:spLocks noGrp="1"/>
          </p:cNvSpPr>
          <p:nvPr>
            <p:ph type="sldNum" idx="12"/>
          </p:nvPr>
        </p:nvSpPr>
        <p:spPr>
          <a:xfrm>
            <a:off x="3978132" y="8842029"/>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67ad19e99f_2_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67ad19e99f_2_12: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endParaRPr/>
          </a:p>
        </p:txBody>
      </p:sp>
      <p:sp>
        <p:nvSpPr>
          <p:cNvPr id="333" name="Google Shape;333;g367ad19e99f_2_12: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4d22798982_1_2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4d22798982_1_24: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Facilitator Narration: </a:t>
            </a:r>
            <a:r>
              <a:rPr lang="en-US" sz="1100">
                <a:latin typeface="Arial"/>
                <a:ea typeface="Arial"/>
                <a:cs typeface="Arial"/>
                <a:sym typeface="Arial"/>
              </a:rPr>
              <a:t>Always starting with our conceptual framework for skilled reading, Scarborough’s Reading Rope, today’s session will explore the role of </a:t>
            </a:r>
            <a:r>
              <a:rPr lang="en-US" sz="1100" b="1">
                <a:latin typeface="Arial"/>
                <a:ea typeface="Arial"/>
                <a:cs typeface="Arial"/>
                <a:sym typeface="Arial"/>
              </a:rPr>
              <a:t>Vocabulary</a:t>
            </a:r>
            <a:r>
              <a:rPr lang="en-US" sz="1100">
                <a:latin typeface="Arial"/>
                <a:ea typeface="Arial"/>
                <a:cs typeface="Arial"/>
                <a:sym typeface="Arial"/>
              </a:rPr>
              <a:t> in reading comprehension.</a:t>
            </a:r>
            <a:endParaRPr/>
          </a:p>
        </p:txBody>
      </p:sp>
      <p:sp>
        <p:nvSpPr>
          <p:cNvPr id="222" name="Google Shape;222;g34d22798982_1_24: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3</a:t>
            </a:fld>
            <a:endParaRPr lang="en-US"/>
          </a:p>
        </p:txBody>
      </p:sp>
    </p:spTree>
    <p:extLst>
      <p:ext uri="{BB962C8B-B14F-4D97-AF65-F5344CB8AC3E}">
        <p14:creationId xmlns:p14="http://schemas.microsoft.com/office/powerpoint/2010/main" val="875321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56b7c8d047_0_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56b7c8d047_0_7: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sz="1100" b="1">
                <a:latin typeface="Arial"/>
                <a:ea typeface="Arial"/>
                <a:cs typeface="Arial"/>
                <a:sym typeface="Arial"/>
              </a:rPr>
              <a:t>Facilitator Narration: </a:t>
            </a:r>
            <a:r>
              <a:rPr lang="en-US"/>
              <a:t>Vocabulary plays a crucial role in reading development. </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highlight>
                  <a:srgbClr val="00FFFF"/>
                </a:highlight>
              </a:rPr>
              <a:t>Research</a:t>
            </a:r>
            <a:r>
              <a:rPr lang="en-US"/>
              <a:t> shows that vocabulary knowledge is highly predictive of later reading comprehension — in fact, students with stronger vocabularies tend to score higher on comprehension assessments.</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US">
                <a:highlight>
                  <a:srgbClr val="00FFFF"/>
                </a:highlight>
              </a:rPr>
              <a:t>Knowledge</a:t>
            </a:r>
            <a:r>
              <a:rPr lang="en-US"/>
              <a:t> of individual word meanings is essential for building understanding of larger texts, but it’s not enough to simply memorize definitions. To truly grasp texts, students need to deeply understand the words they encounter. This deep knowledge helps them navigate increasingly complex material throughout their academic and life journeys.</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US">
                <a:highlight>
                  <a:srgbClr val="00FFFF"/>
                </a:highlight>
              </a:rPr>
              <a:t>To truly</a:t>
            </a:r>
            <a:r>
              <a:rPr lang="en-US"/>
              <a:t> understand what they read, students need to know 90 to 95 percent of the words in a text. Without that foundational word knowledge, making sense of connected ideas becomes much harder.</a:t>
            </a:r>
            <a:endParaRPr/>
          </a:p>
          <a:p>
            <a:pPr marL="0" lvl="0" indent="0" algn="l" rtl="0">
              <a:spcBef>
                <a:spcPts val="0"/>
              </a:spcBef>
              <a:spcAft>
                <a:spcPts val="0"/>
              </a:spcAft>
              <a:buNone/>
            </a:pPr>
            <a:endParaRPr/>
          </a:p>
        </p:txBody>
      </p:sp>
      <p:sp>
        <p:nvSpPr>
          <p:cNvPr id="232" name="Google Shape;232;g356b7c8d047_0_7: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5B136742-BBBE-C9B9-3FC9-2330C6D60C07}"/>
            </a:ext>
          </a:extLst>
        </p:cNvPr>
        <p:cNvGrpSpPr/>
        <p:nvPr/>
      </p:nvGrpSpPr>
      <p:grpSpPr>
        <a:xfrm>
          <a:off x="0" y="0"/>
          <a:ext cx="0" cy="0"/>
          <a:chOff x="0" y="0"/>
          <a:chExt cx="0" cy="0"/>
        </a:xfrm>
      </p:grpSpPr>
      <p:sp>
        <p:nvSpPr>
          <p:cNvPr id="237" name="Google Shape;237;g356b7c8d047_0_19:notes">
            <a:extLst>
              <a:ext uri="{FF2B5EF4-FFF2-40B4-BE49-F238E27FC236}">
                <a16:creationId xmlns:a16="http://schemas.microsoft.com/office/drawing/2014/main" id="{580B6A89-1B25-D2A6-15A1-5FD02D1DC7B0}"/>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56b7c8d047_0_19:notes">
            <a:extLst>
              <a:ext uri="{FF2B5EF4-FFF2-40B4-BE49-F238E27FC236}">
                <a16:creationId xmlns:a16="http://schemas.microsoft.com/office/drawing/2014/main" id="{6BB5A38A-4809-5B16-5E72-39EA22553E97}"/>
              </a:ext>
            </a:extLst>
          </p:cNvPr>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None/>
            </a:pPr>
            <a:r>
              <a:rPr lang="en-US" b="1"/>
              <a:t>Facilitator Narration: </a:t>
            </a:r>
            <a:r>
              <a:rPr lang="en-US"/>
              <a:t>Teachers should not assume that all students come to class with the same level of word knowledge. Students will bring varying levels of understanding based on their personal experiences. The goal of vocabulary instruction is to build breadth and depth. As a pre-work activity for this session, we read the Reading Universe’s </a:t>
            </a:r>
            <a:r>
              <a:rPr lang="en-US" u="sng">
                <a:solidFill>
                  <a:schemeClr val="hlink"/>
                </a:solidFill>
                <a:hlinkClick r:id="rId3"/>
              </a:rPr>
              <a:t>Vocabulary Skill Explainer</a:t>
            </a:r>
            <a:r>
              <a:rPr lang="en-US"/>
              <a:t>. Can I get some volunteers to describe what we mean by breadth and depth in relation to our vocabulary instruction?</a:t>
            </a:r>
            <a:br>
              <a:rPr lang="en-US"/>
            </a:br>
            <a:endParaRPr/>
          </a:p>
          <a:p>
            <a:pPr marL="0" lvl="0" indent="0" algn="l" rtl="0">
              <a:lnSpc>
                <a:spcPct val="115000"/>
              </a:lnSpc>
              <a:spcBef>
                <a:spcPts val="0"/>
              </a:spcBef>
              <a:spcAft>
                <a:spcPts val="0"/>
              </a:spcAft>
              <a:buNone/>
            </a:pPr>
            <a:r>
              <a:rPr lang="en-US" b="1"/>
              <a:t>Activity (5 minutes):</a:t>
            </a:r>
            <a:r>
              <a:rPr lang="en-US"/>
              <a:t> Create a space to capture notes on the two terms. Facilitate the discussion to prompt community members for the following points:</a:t>
            </a:r>
            <a:endParaRPr/>
          </a:p>
          <a:p>
            <a:pPr marL="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US" i="1"/>
              <a:t>Breadth</a:t>
            </a:r>
            <a:r>
              <a:rPr lang="en-US"/>
              <a:t> refers to the number of words a student recognizes or knows at a certain level, which contributes to the overall size of their vocabulary. However, breadth alone doesn’t measure how well students understand each word.</a:t>
            </a:r>
            <a:endParaRPr/>
          </a:p>
          <a:p>
            <a:pPr marL="457200" lvl="0" indent="-317500" algn="l" rtl="0">
              <a:lnSpc>
                <a:spcPct val="115000"/>
              </a:lnSpc>
              <a:spcBef>
                <a:spcPts val="0"/>
              </a:spcBef>
              <a:spcAft>
                <a:spcPts val="0"/>
              </a:spcAft>
              <a:buSzPts val="1400"/>
              <a:buChar char="●"/>
            </a:pPr>
            <a:r>
              <a:rPr lang="en-US" i="1"/>
              <a:t>Depth</a:t>
            </a:r>
            <a:r>
              <a:rPr lang="en-US"/>
              <a:t> describes the richness of a student’s knowledge about a word. It’s not just about recognizing a word (breadth), but understanding its definition, context, and connections to other words. As depth increases, students can define words more thoroughly, grasp multiple meanings, and use the words more flexibly across contexts.</a:t>
            </a:r>
            <a:endParaRPr/>
          </a:p>
        </p:txBody>
      </p:sp>
      <p:sp>
        <p:nvSpPr>
          <p:cNvPr id="239" name="Google Shape;239;g356b7c8d047_0_19:notes">
            <a:extLst>
              <a:ext uri="{FF2B5EF4-FFF2-40B4-BE49-F238E27FC236}">
                <a16:creationId xmlns:a16="http://schemas.microsoft.com/office/drawing/2014/main" id="{414EA2D6-F72F-0C66-A095-CAE69B453DFB}"/>
              </a:ext>
            </a:extLst>
          </p:cNvPr>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extLst>
      <p:ext uri="{BB962C8B-B14F-4D97-AF65-F5344CB8AC3E}">
        <p14:creationId xmlns:p14="http://schemas.microsoft.com/office/powerpoint/2010/main" val="944457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a:extLst>
            <a:ext uri="{FF2B5EF4-FFF2-40B4-BE49-F238E27FC236}">
              <a16:creationId xmlns:a16="http://schemas.microsoft.com/office/drawing/2014/main" id="{ECB40347-CA62-A080-D026-C189093BADF3}"/>
            </a:ext>
          </a:extLst>
        </p:cNvPr>
        <p:cNvGrpSpPr/>
        <p:nvPr/>
      </p:nvGrpSpPr>
      <p:grpSpPr>
        <a:xfrm>
          <a:off x="0" y="0"/>
          <a:ext cx="0" cy="0"/>
          <a:chOff x="0" y="0"/>
          <a:chExt cx="0" cy="0"/>
        </a:xfrm>
      </p:grpSpPr>
      <p:sp>
        <p:nvSpPr>
          <p:cNvPr id="244" name="Google Shape;244;g356b7c8d047_0_35:notes">
            <a:extLst>
              <a:ext uri="{FF2B5EF4-FFF2-40B4-BE49-F238E27FC236}">
                <a16:creationId xmlns:a16="http://schemas.microsoft.com/office/drawing/2014/main" id="{76B80543-4DCF-F068-4724-BA5B1953CE48}"/>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56b7c8d047_0_35:notes">
            <a:extLst>
              <a:ext uri="{FF2B5EF4-FFF2-40B4-BE49-F238E27FC236}">
                <a16:creationId xmlns:a16="http://schemas.microsoft.com/office/drawing/2014/main" id="{9903B6B0-5226-7FC7-0C8E-A02FB879D9F1}"/>
              </a:ext>
            </a:extLst>
          </p:cNvPr>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None/>
            </a:pPr>
            <a:r>
              <a:rPr lang="en-US" b="1"/>
              <a:t>Facilitator Narration: </a:t>
            </a:r>
            <a:r>
              <a:rPr lang="en-US"/>
              <a:t>Great discussion! It is also important to note that as students’ vocabularies deepen and they encounter words in various contexts, they will become faster at recognizing and understanding word meanings, which directly enhances reading fluency and comprehension.</a:t>
            </a:r>
            <a:endParaRPr/>
          </a:p>
        </p:txBody>
      </p:sp>
      <p:sp>
        <p:nvSpPr>
          <p:cNvPr id="246" name="Google Shape;246;g356b7c8d047_0_35:notes">
            <a:extLst>
              <a:ext uri="{FF2B5EF4-FFF2-40B4-BE49-F238E27FC236}">
                <a16:creationId xmlns:a16="http://schemas.microsoft.com/office/drawing/2014/main" id="{04C663BF-D06C-34E2-4A99-231A97762DAB}"/>
              </a:ext>
            </a:extLst>
          </p:cNvPr>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70966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6b7c8d047_0_4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6b7c8d047_0_47: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None/>
            </a:pPr>
            <a:r>
              <a:rPr lang="en-US" b="1"/>
              <a:t>Facilitator Narration: </a:t>
            </a:r>
            <a:r>
              <a:rPr lang="en-US"/>
              <a:t>This brings us to the “7 Features of a Word” described in our pre-work activity - pronunciation, spelling, definitions, function, syntax, semantic network, and morphological structure. The example vocabulary word used in the skill explainer was </a:t>
            </a:r>
            <a:r>
              <a:rPr lang="en-US" i="1"/>
              <a:t>skip. </a:t>
            </a:r>
            <a:r>
              <a:rPr lang="en-US"/>
              <a:t>We were asked to choose a vocabulary word that we would be teaching this week and make note of these 7 features. Can I get 1-2 volunteers to share the word they choose and its 7 features?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b="1"/>
              <a:t>Activity (5 minutes): </a:t>
            </a:r>
            <a:r>
              <a:rPr lang="en-US"/>
              <a:t>Create a space for volunteers to share their words and features. This can be shared orally or displayed visually. Facilitate a discussion around the words and let the community members know that the rest of the session will focus on ways to explicitly think about teaching vocabulary that capitalizes on these features.</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i="1"/>
              <a:t>Facilitator Note</a:t>
            </a:r>
            <a:r>
              <a:rPr lang="en-US"/>
              <a:t>: You may consider talking through the example </a:t>
            </a:r>
            <a:r>
              <a:rPr lang="en-US" i="1"/>
              <a:t>skip</a:t>
            </a:r>
            <a:r>
              <a:rPr lang="en-US"/>
              <a:t> provided in the Reading Universe’s </a:t>
            </a:r>
            <a:r>
              <a:rPr lang="en-US" u="sng">
                <a:solidFill>
                  <a:schemeClr val="hlink"/>
                </a:solidFill>
                <a:hlinkClick r:id="rId3"/>
              </a:rPr>
              <a:t>Vocabulary Skill Explainer</a:t>
            </a:r>
            <a:r>
              <a:rPr lang="en-US"/>
              <a:t> before starting the activity with community members.</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p:txBody>
      </p:sp>
      <p:sp>
        <p:nvSpPr>
          <p:cNvPr id="255" name="Google Shape;255;g356b7c8d047_0_47: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a:extLst>
            <a:ext uri="{FF2B5EF4-FFF2-40B4-BE49-F238E27FC236}">
              <a16:creationId xmlns:a16="http://schemas.microsoft.com/office/drawing/2014/main" id="{B6688D62-8420-9648-84BD-4F2EA5660593}"/>
            </a:ext>
          </a:extLst>
        </p:cNvPr>
        <p:cNvGrpSpPr/>
        <p:nvPr/>
      </p:nvGrpSpPr>
      <p:grpSpPr>
        <a:xfrm>
          <a:off x="0" y="0"/>
          <a:ext cx="0" cy="0"/>
          <a:chOff x="0" y="0"/>
          <a:chExt cx="0" cy="0"/>
        </a:xfrm>
      </p:grpSpPr>
      <p:sp>
        <p:nvSpPr>
          <p:cNvPr id="266" name="Google Shape;266;g356b7c8d047_0_61:notes">
            <a:extLst>
              <a:ext uri="{FF2B5EF4-FFF2-40B4-BE49-F238E27FC236}">
                <a16:creationId xmlns:a16="http://schemas.microsoft.com/office/drawing/2014/main" id="{AC271CEF-4FFC-F20E-9B7F-14080B8F97FF}"/>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6b7c8d047_0_61:notes">
            <a:extLst>
              <a:ext uri="{FF2B5EF4-FFF2-40B4-BE49-F238E27FC236}">
                <a16:creationId xmlns:a16="http://schemas.microsoft.com/office/drawing/2014/main" id="{81C3F57A-308F-279E-57A8-2D5BB0FC4BC5}"/>
              </a:ext>
            </a:extLst>
          </p:cNvPr>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None/>
            </a:pPr>
            <a:r>
              <a:rPr lang="en-US" b="1"/>
              <a:t>Facilitator Narration: </a:t>
            </a:r>
            <a:r>
              <a:rPr lang="en-US"/>
              <a:t>Great work - you can see how our own understanding of word features can make vocabulary instruction richer and more explicit for our students! Now, let’s discuss instruction. When it comes to building vocabulary, children learn words in many ways, both inside and outside the classroom. As teachers, it’s important that we recognize there will be differences in our students’ vocabulary acquisition and intentionally design our instruction to support every student right from the start.</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Effective classrooms foster a strong curiosity about language and actively create a word-rich environment, where students are regularly exposed to engaging discussions, playful interactions with language, and opportunities to notice, use, and enjoy words.</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Within consciously word-rich classrooms, three key types of instruction work together:</a:t>
            </a:r>
            <a:endParaRPr/>
          </a:p>
          <a:p>
            <a:pPr marL="0" lvl="0" indent="0" algn="l" rtl="0">
              <a:lnSpc>
                <a:spcPct val="115000"/>
              </a:lnSpc>
              <a:spcBef>
                <a:spcPts val="0"/>
              </a:spcBef>
              <a:spcAft>
                <a:spcPts val="0"/>
              </a:spcAft>
              <a:buClr>
                <a:schemeClr val="dk1"/>
              </a:buClr>
              <a:buSzPts val="1100"/>
              <a:buFont typeface="Arial"/>
              <a:buNone/>
            </a:pPr>
            <a:endParaRPr/>
          </a:p>
          <a:p>
            <a:pPr marL="457200" lvl="0" indent="-317500" algn="l" rtl="0">
              <a:lnSpc>
                <a:spcPct val="115000"/>
              </a:lnSpc>
              <a:spcBef>
                <a:spcPts val="0"/>
              </a:spcBef>
              <a:spcAft>
                <a:spcPts val="0"/>
              </a:spcAft>
              <a:buSzPts val="1400"/>
              <a:buChar char="●"/>
            </a:pPr>
            <a:r>
              <a:rPr lang="en-US">
                <a:highlight>
                  <a:srgbClr val="00FFFF"/>
                </a:highlight>
              </a:rPr>
              <a:t>Explicit teaching of academic vocabulary</a:t>
            </a:r>
            <a:r>
              <a:rPr lang="en-US"/>
              <a:t>, where students learn meanings through direct explanations and examples;</a:t>
            </a:r>
            <a:endParaRPr/>
          </a:p>
          <a:p>
            <a:pPr marL="457200" lvl="0" indent="-317500" algn="l" rtl="0">
              <a:lnSpc>
                <a:spcPct val="115000"/>
              </a:lnSpc>
              <a:spcBef>
                <a:spcPts val="0"/>
              </a:spcBef>
              <a:spcAft>
                <a:spcPts val="0"/>
              </a:spcAft>
              <a:buSzPts val="1400"/>
              <a:buChar char="●"/>
            </a:pPr>
            <a:r>
              <a:rPr lang="en-US">
                <a:highlight>
                  <a:srgbClr val="00FFFF"/>
                </a:highlight>
              </a:rPr>
              <a:t>Incidental language experiences</a:t>
            </a:r>
            <a:r>
              <a:rPr lang="en-US"/>
              <a:t>, where students naturally pick up new words through conversations, read-alouds, and storytelling; and</a:t>
            </a:r>
            <a:endParaRPr/>
          </a:p>
          <a:p>
            <a:pPr marL="457200" lvl="0" indent="-317500" algn="l" rtl="0">
              <a:lnSpc>
                <a:spcPct val="115000"/>
              </a:lnSpc>
              <a:spcBef>
                <a:spcPts val="0"/>
              </a:spcBef>
              <a:spcAft>
                <a:spcPts val="0"/>
              </a:spcAft>
              <a:buSzPts val="1400"/>
              <a:buChar char="●"/>
            </a:pPr>
            <a:r>
              <a:rPr lang="en-US">
                <a:highlight>
                  <a:srgbClr val="00FFFF"/>
                </a:highlight>
              </a:rPr>
              <a:t>Independent vocabulary strategies</a:t>
            </a:r>
            <a:r>
              <a:rPr lang="en-US"/>
              <a:t>, where students are directly taught how to figure out unfamiliar words on their own when reading, such using context clues within the text, using the morphemes that make up the word, and/or using reference tools like glossaries or dictionaries, when needed.</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a:t>It's important to remember that while we can explicitly teach a few hundred words a year, students on track for proficient reading are expected to learn thousands. To meet this challenge, we must balance deep, targeted instruction with rich exposure and equip students with the tools to independently grow their vocabulary for life. Let’s look more closely at some instructional strategies for our explicit teaching.</a:t>
            </a:r>
            <a:endParaRPr/>
          </a:p>
        </p:txBody>
      </p:sp>
      <p:sp>
        <p:nvSpPr>
          <p:cNvPr id="268" name="Google Shape;268;g356b7c8d047_0_61:notes">
            <a:extLst>
              <a:ext uri="{FF2B5EF4-FFF2-40B4-BE49-F238E27FC236}">
                <a16:creationId xmlns:a16="http://schemas.microsoft.com/office/drawing/2014/main" id="{1973B1DC-8A63-EC7C-F974-F837014B76CE}"/>
              </a:ext>
            </a:extLst>
          </p:cNvPr>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4255495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56b905dc54_0_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56b905dc54_0_4: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b="1"/>
              <a:t>Facilitator Narration: </a:t>
            </a:r>
            <a:r>
              <a:rPr lang="en-US" sz="1100">
                <a:latin typeface="Arial"/>
                <a:ea typeface="Arial"/>
                <a:cs typeface="Arial"/>
                <a:sym typeface="Arial"/>
              </a:rPr>
              <a:t>Academic language is more complex than everyday speech and students must be prepared to handle this complexity. In vocabulary instruction, </a:t>
            </a:r>
            <a:r>
              <a:rPr lang="en-US" sz="1100" b="1">
                <a:latin typeface="Arial"/>
                <a:ea typeface="Arial"/>
                <a:cs typeface="Arial"/>
                <a:sym typeface="Arial"/>
              </a:rPr>
              <a:t>word choice is critical</a:t>
            </a:r>
            <a:r>
              <a:rPr lang="en-US" sz="1100">
                <a:latin typeface="Arial"/>
                <a:ea typeface="Arial"/>
                <a:cs typeface="Arial"/>
                <a:sym typeface="Arial"/>
              </a:rPr>
              <a:t> and you may ask: </a:t>
            </a:r>
            <a:r>
              <a:rPr lang="en-US" sz="1100" i="1">
                <a:latin typeface="Arial"/>
                <a:ea typeface="Arial"/>
                <a:cs typeface="Arial"/>
                <a:sym typeface="Arial"/>
              </a:rPr>
              <a:t>Which words should I teach? </a:t>
            </a:r>
            <a:r>
              <a:rPr lang="en-US" sz="1100">
                <a:latin typeface="Arial"/>
                <a:ea typeface="Arial"/>
                <a:cs typeface="Arial"/>
                <a:sym typeface="Arial"/>
              </a:rPr>
              <a:t>In their book </a:t>
            </a:r>
            <a:r>
              <a:rPr lang="en-US" sz="1100" i="1">
                <a:latin typeface="Arial"/>
                <a:ea typeface="Arial"/>
                <a:cs typeface="Arial"/>
                <a:sym typeface="Arial"/>
              </a:rPr>
              <a:t>Bringing Words to Life</a:t>
            </a:r>
            <a:r>
              <a:rPr lang="en-US" sz="1100">
                <a:latin typeface="Arial"/>
                <a:ea typeface="Arial"/>
                <a:cs typeface="Arial"/>
                <a:sym typeface="Arial"/>
              </a:rPr>
              <a:t> researchers Beck and McKeown explain the benefits of applying a tiered approach.</a:t>
            </a:r>
            <a:endParaRPr sz="1100">
              <a:latin typeface="Arial"/>
              <a:ea typeface="Arial"/>
              <a:cs typeface="Arial"/>
              <a:sym typeface="Arial"/>
            </a:endParaRPr>
          </a:p>
          <a:p>
            <a:pPr marL="0" lvl="0" indent="0" algn="l" rtl="0">
              <a:lnSpc>
                <a:spcPct val="115000"/>
              </a:lnSpc>
              <a:spcBef>
                <a:spcPts val="1200"/>
              </a:spcBef>
              <a:spcAft>
                <a:spcPts val="0"/>
              </a:spcAft>
              <a:buNone/>
            </a:pPr>
            <a:r>
              <a:rPr lang="en-US" sz="1100">
                <a:highlight>
                  <a:srgbClr val="00FFFF"/>
                </a:highlight>
                <a:latin typeface="Arial"/>
                <a:ea typeface="Arial"/>
                <a:cs typeface="Arial"/>
                <a:sym typeface="Arial"/>
              </a:rPr>
              <a:t>Tier 1</a:t>
            </a:r>
            <a:r>
              <a:rPr lang="en-US" sz="1100">
                <a:latin typeface="Arial"/>
                <a:ea typeface="Arial"/>
                <a:cs typeface="Arial"/>
                <a:sym typeface="Arial"/>
              </a:rPr>
              <a:t> includes basic, everyday words — words like </a:t>
            </a:r>
            <a:r>
              <a:rPr lang="en-US" sz="1100" i="1">
                <a:latin typeface="Arial"/>
                <a:ea typeface="Arial"/>
                <a:cs typeface="Arial"/>
                <a:sym typeface="Arial"/>
              </a:rPr>
              <a:t>house, run</a:t>
            </a:r>
            <a:r>
              <a:rPr lang="en-US" sz="1100">
                <a:latin typeface="Arial"/>
                <a:ea typeface="Arial"/>
                <a:cs typeface="Arial"/>
                <a:sym typeface="Arial"/>
              </a:rPr>
              <a:t>, or </a:t>
            </a:r>
            <a:r>
              <a:rPr lang="en-US" sz="1100" i="1">
                <a:latin typeface="Arial"/>
                <a:ea typeface="Arial"/>
                <a:cs typeface="Arial"/>
                <a:sym typeface="Arial"/>
              </a:rPr>
              <a:t>baby</a:t>
            </a:r>
            <a:r>
              <a:rPr lang="en-US" sz="1100">
                <a:latin typeface="Arial"/>
                <a:ea typeface="Arial"/>
                <a:cs typeface="Arial"/>
                <a:sym typeface="Arial"/>
              </a:rPr>
              <a:t> — that most students will already know when they enter school. These words usually don't require explicit instruction unless a student needs additional support.</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highlight>
                  <a:srgbClr val="00FFFF"/>
                </a:highlight>
                <a:latin typeface="Arial"/>
                <a:ea typeface="Arial"/>
                <a:cs typeface="Arial"/>
                <a:sym typeface="Arial"/>
              </a:rPr>
              <a:t>Tier 2</a:t>
            </a:r>
            <a:r>
              <a:rPr lang="en-US" sz="1100">
                <a:latin typeface="Arial"/>
                <a:ea typeface="Arial"/>
                <a:cs typeface="Arial"/>
                <a:sym typeface="Arial"/>
              </a:rPr>
              <a:t> words are high-utility words that appear across many subjects and contexts. These are words like </a:t>
            </a:r>
            <a:r>
              <a:rPr lang="en-US" sz="1100" i="1">
                <a:latin typeface="Arial"/>
                <a:ea typeface="Arial"/>
                <a:cs typeface="Arial"/>
                <a:sym typeface="Arial"/>
              </a:rPr>
              <a:t>analyze, establish</a:t>
            </a:r>
            <a:r>
              <a:rPr lang="en-US" sz="1100">
                <a:latin typeface="Arial"/>
                <a:ea typeface="Arial"/>
                <a:cs typeface="Arial"/>
                <a:sym typeface="Arial"/>
              </a:rPr>
              <a:t>, or </a:t>
            </a:r>
            <a:r>
              <a:rPr lang="en-US" sz="1100" i="1">
                <a:latin typeface="Arial"/>
                <a:ea typeface="Arial"/>
                <a:cs typeface="Arial"/>
                <a:sym typeface="Arial"/>
              </a:rPr>
              <a:t>contrast</a:t>
            </a:r>
            <a:r>
              <a:rPr lang="en-US" sz="1100">
                <a:latin typeface="Arial"/>
                <a:ea typeface="Arial"/>
                <a:cs typeface="Arial"/>
                <a:sym typeface="Arial"/>
              </a:rPr>
              <a:t>. Because they are common in academic texts and important for comprehension, </a:t>
            </a:r>
            <a:r>
              <a:rPr lang="en-US" sz="1100" b="1">
                <a:latin typeface="Arial"/>
                <a:ea typeface="Arial"/>
                <a:cs typeface="Arial"/>
                <a:sym typeface="Arial"/>
              </a:rPr>
              <a:t>Tier 2 words are prime targets for explicit instruction</a:t>
            </a:r>
            <a:r>
              <a:rPr lang="en-US" sz="1100">
                <a:latin typeface="Arial"/>
                <a:ea typeface="Arial"/>
                <a:cs typeface="Arial"/>
                <a:sym typeface="Arial"/>
              </a:rPr>
              <a:t>.</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highlight>
                  <a:srgbClr val="00FFFF"/>
                </a:highlight>
                <a:latin typeface="Arial"/>
                <a:ea typeface="Arial"/>
                <a:cs typeface="Arial"/>
                <a:sym typeface="Arial"/>
              </a:rPr>
              <a:t>Tier 3</a:t>
            </a:r>
            <a:r>
              <a:rPr lang="en-US" sz="1100">
                <a:latin typeface="Arial"/>
                <a:ea typeface="Arial"/>
                <a:cs typeface="Arial"/>
                <a:sym typeface="Arial"/>
              </a:rPr>
              <a:t> words are domain-specific — words tied to a particular subject area, like </a:t>
            </a:r>
            <a:r>
              <a:rPr lang="en-US" sz="1100" i="1">
                <a:latin typeface="Arial"/>
                <a:ea typeface="Arial"/>
                <a:cs typeface="Arial"/>
                <a:sym typeface="Arial"/>
              </a:rPr>
              <a:t>photosynthesis</a:t>
            </a:r>
            <a:r>
              <a:rPr lang="en-US" sz="1100">
                <a:latin typeface="Arial"/>
                <a:ea typeface="Arial"/>
                <a:cs typeface="Arial"/>
                <a:sym typeface="Arial"/>
              </a:rPr>
              <a:t> in science or </a:t>
            </a:r>
            <a:r>
              <a:rPr lang="en-US" sz="1100" i="1">
                <a:latin typeface="Arial"/>
                <a:ea typeface="Arial"/>
                <a:cs typeface="Arial"/>
                <a:sym typeface="Arial"/>
              </a:rPr>
              <a:t>legislature</a:t>
            </a:r>
            <a:r>
              <a:rPr lang="en-US" sz="1100">
                <a:latin typeface="Arial"/>
                <a:ea typeface="Arial"/>
                <a:cs typeface="Arial"/>
                <a:sym typeface="Arial"/>
              </a:rPr>
              <a:t> in social studies. These words are usually taught as needed, when students encounter them in specific lessons or units.</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By understanding and applying this tiered approach, we can prioritize the words that will have the biggest impact on students’ academic success, making our vocabulary instruction more focused and effective. As you choose which words to teach, it can be helpful to ask yourself a few guiding questions:</a:t>
            </a:r>
            <a:endParaRPr sz="110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a:latin typeface="Arial"/>
                <a:ea typeface="Arial"/>
                <a:cs typeface="Arial"/>
                <a:sym typeface="Arial"/>
              </a:rPr>
              <a:t>Is this word useful beyond this one lesson or subject area?</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Does it offer opportunities for rich discussion, deeper exploration, or connection to other words and ideas?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Can this word help students grow their vocabulary through patterns, roots, or related words?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a:latin typeface="Arial"/>
                <a:ea typeface="Arial"/>
                <a:cs typeface="Arial"/>
                <a:sym typeface="Arial"/>
              </a:rPr>
              <a:t>And, is this word essential for understanding the key ideas of the text?</a:t>
            </a:r>
            <a:endParaRPr sz="1100">
              <a:latin typeface="Arial"/>
              <a:ea typeface="Arial"/>
              <a:cs typeface="Arial"/>
              <a:sym typeface="Arial"/>
            </a:endParaRPr>
          </a:p>
        </p:txBody>
      </p:sp>
      <p:sp>
        <p:nvSpPr>
          <p:cNvPr id="278" name="Google Shape;278;g356b905dc54_0_4: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_TItl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0" y="2037850"/>
            <a:ext cx="12191999" cy="1282447"/>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6E2405"/>
              </a:buClr>
              <a:buSzPts val="5400"/>
              <a:buFont typeface="Palatino Linotype"/>
              <a:buNone/>
              <a:defRPr sz="5400" b="1" i="0" u="none" strike="noStrike" cap="none">
                <a:solidFill>
                  <a:srgbClr val="6E2405"/>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subTitle" idx="1"/>
          </p:nvPr>
        </p:nvSpPr>
        <p:spPr>
          <a:xfrm>
            <a:off x="1" y="3654080"/>
            <a:ext cx="12191998" cy="2198080"/>
          </a:xfrm>
          <a:prstGeom prst="rect">
            <a:avLst/>
          </a:prstGeom>
          <a:noFill/>
          <a:ln>
            <a:noFill/>
          </a:ln>
        </p:spPr>
        <p:txBody>
          <a:bodyPr spcFirstLastPara="1" wrap="square" lIns="91425" tIns="45700" rIns="91425" bIns="45700" anchor="t" anchorCtr="0">
            <a:normAutofit/>
          </a:bodyPr>
          <a:lstStyle>
            <a:lvl1pPr lvl="0" algn="ctr">
              <a:lnSpc>
                <a:spcPct val="108000"/>
              </a:lnSpc>
              <a:spcBef>
                <a:spcPts val="1000"/>
              </a:spcBef>
              <a:spcAft>
                <a:spcPts val="0"/>
              </a:spcAft>
              <a:buClr>
                <a:schemeClr val="dk1"/>
              </a:buClr>
              <a:buSzPts val="2800"/>
              <a:buNone/>
              <a:defRPr sz="2800"/>
            </a:lvl1pPr>
            <a:lvl2pPr lvl="1" algn="ctr">
              <a:lnSpc>
                <a:spcPct val="108000"/>
              </a:lnSpc>
              <a:spcBef>
                <a:spcPts val="1400"/>
              </a:spcBef>
              <a:spcAft>
                <a:spcPts val="0"/>
              </a:spcAft>
              <a:buClr>
                <a:schemeClr val="dk1"/>
              </a:buClr>
              <a:buSzPts val="1500"/>
              <a:buNone/>
              <a:defRPr sz="1500"/>
            </a:lvl2pPr>
            <a:lvl3pPr lvl="2" algn="ctr">
              <a:lnSpc>
                <a:spcPct val="108000"/>
              </a:lnSpc>
              <a:spcBef>
                <a:spcPts val="1400"/>
              </a:spcBef>
              <a:spcAft>
                <a:spcPts val="0"/>
              </a:spcAft>
              <a:buClr>
                <a:schemeClr val="dk1"/>
              </a:buClr>
              <a:buSzPts val="1350"/>
              <a:buNone/>
              <a:defRPr sz="1350"/>
            </a:lvl3pPr>
            <a:lvl4pPr lvl="3" algn="ctr">
              <a:lnSpc>
                <a:spcPct val="108000"/>
              </a:lnSpc>
              <a:spcBef>
                <a:spcPts val="1400"/>
              </a:spcBef>
              <a:spcAft>
                <a:spcPts val="0"/>
              </a:spcAft>
              <a:buClr>
                <a:schemeClr val="dk1"/>
              </a:buClr>
              <a:buSzPts val="1200"/>
              <a:buNone/>
              <a:defRPr sz="1200"/>
            </a:lvl4pPr>
            <a:lvl5pPr lvl="4" algn="ctr">
              <a:lnSpc>
                <a:spcPct val="108000"/>
              </a:lnSpc>
              <a:spcBef>
                <a:spcPts val="1400"/>
              </a:spcBef>
              <a:spcAft>
                <a:spcPts val="0"/>
              </a:spcAft>
              <a:buClr>
                <a:schemeClr val="dk1"/>
              </a:buClr>
              <a:buSzPts val="1200"/>
              <a:buNone/>
              <a:defRPr sz="1200"/>
            </a:lvl5pPr>
            <a:lvl6pPr lvl="5" algn="ctr">
              <a:lnSpc>
                <a:spcPct val="90000"/>
              </a:lnSpc>
              <a:spcBef>
                <a:spcPts val="14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16732-334B-F045-518D-D9E7670E077E}"/>
              </a:ext>
            </a:extLst>
          </p:cNvPr>
          <p:cNvSpPr>
            <a:spLocks noGrp="1"/>
          </p:cNvSpPr>
          <p:nvPr>
            <p:ph type="title"/>
          </p:nvPr>
        </p:nvSpPr>
        <p:spPr/>
        <p:txBody>
          <a:bodyPr/>
          <a:lstStyle/>
          <a:p>
            <a:r>
              <a:rPr lang="en-US"/>
              <a:t>Click to edit Master title style</a:t>
            </a:r>
          </a:p>
        </p:txBody>
      </p:sp>
      <p:sp>
        <p:nvSpPr>
          <p:cNvPr id="5" name="Center">
            <a:extLst>
              <a:ext uri="{FF2B5EF4-FFF2-40B4-BE49-F238E27FC236}">
                <a16:creationId xmlns:a16="http://schemas.microsoft.com/office/drawing/2014/main" id="{E2219B21-801C-FA4F-D41A-54BF02195503}"/>
              </a:ext>
            </a:extLst>
          </p:cNvPr>
          <p:cNvSpPr>
            <a:spLocks noGrp="1"/>
          </p:cNvSpPr>
          <p:nvPr>
            <p:ph type="body" sz="quarter" idx="11"/>
          </p:nvPr>
        </p:nvSpPr>
        <p:spPr>
          <a:xfrm>
            <a:off x="3453063" y="2797012"/>
            <a:ext cx="4764590" cy="1131720"/>
          </a:xfrm>
          <a:ln w="19050">
            <a:solidFill>
              <a:schemeClr val="tx1">
                <a:lumMod val="95000"/>
                <a:lumOff val="5000"/>
              </a:schemeClr>
            </a:solidFill>
          </a:ln>
        </p:spPr>
        <p:txBody>
          <a:bodyPr rIns="91440"/>
          <a:lstStyle>
            <a:lvl1pPr marL="0" indent="0" algn="ctr">
              <a:buNone/>
              <a:defRPr/>
            </a:lvl1pPr>
          </a:lstStyle>
          <a:p>
            <a:pPr lvl="0"/>
            <a:endParaRPr lang="en-US" dirty="0"/>
          </a:p>
        </p:txBody>
      </p:sp>
      <p:sp>
        <p:nvSpPr>
          <p:cNvPr id="6" name="Text Placeholder 1">
            <a:extLst>
              <a:ext uri="{FF2B5EF4-FFF2-40B4-BE49-F238E27FC236}">
                <a16:creationId xmlns:a16="http://schemas.microsoft.com/office/drawing/2014/main" id="{612A3683-79C3-34C6-9CAC-A15CD56F8FA0}"/>
              </a:ext>
            </a:extLst>
          </p:cNvPr>
          <p:cNvSpPr>
            <a:spLocks noGrp="1"/>
          </p:cNvSpPr>
          <p:nvPr>
            <p:ph type="body" sz="quarter" idx="12"/>
          </p:nvPr>
        </p:nvSpPr>
        <p:spPr>
          <a:xfrm>
            <a:off x="806158" y="1250609"/>
            <a:ext cx="5029200" cy="2112264"/>
          </a:xfrm>
          <a:ln w="19050">
            <a:noFill/>
          </a:ln>
        </p:spPr>
        <p:txBody>
          <a:bodyPr rIns="91440"/>
          <a:lstStyle>
            <a:lvl1pPr marL="0" indent="0" algn="ctr">
              <a:buNone/>
              <a:defRPr/>
            </a:lvl1pPr>
          </a:lstStyle>
          <a:p>
            <a:pPr lvl="0"/>
            <a:endParaRPr lang="en-US" dirty="0"/>
          </a:p>
        </p:txBody>
      </p:sp>
      <p:sp>
        <p:nvSpPr>
          <p:cNvPr id="7" name="Text Placeholder 2">
            <a:extLst>
              <a:ext uri="{FF2B5EF4-FFF2-40B4-BE49-F238E27FC236}">
                <a16:creationId xmlns:a16="http://schemas.microsoft.com/office/drawing/2014/main" id="{BAAE92A9-2753-3C59-77DA-2BE11EC61F1E}"/>
              </a:ext>
            </a:extLst>
          </p:cNvPr>
          <p:cNvSpPr>
            <a:spLocks noGrp="1"/>
          </p:cNvSpPr>
          <p:nvPr>
            <p:ph type="body" sz="quarter" idx="13"/>
          </p:nvPr>
        </p:nvSpPr>
        <p:spPr>
          <a:xfrm>
            <a:off x="5835358" y="1250610"/>
            <a:ext cx="5029200" cy="2112264"/>
          </a:xfrm>
          <a:ln w="19050">
            <a:noFill/>
          </a:ln>
        </p:spPr>
        <p:txBody>
          <a:bodyPr rIns="91440"/>
          <a:lstStyle>
            <a:lvl1pPr marL="0" indent="0" algn="ctr">
              <a:buNone/>
              <a:defRPr/>
            </a:lvl1pPr>
          </a:lstStyle>
          <a:p>
            <a:pPr lvl="0"/>
            <a:endParaRPr lang="en-US" dirty="0"/>
          </a:p>
        </p:txBody>
      </p:sp>
      <p:sp>
        <p:nvSpPr>
          <p:cNvPr id="8" name="Text Placeholder 3">
            <a:extLst>
              <a:ext uri="{FF2B5EF4-FFF2-40B4-BE49-F238E27FC236}">
                <a16:creationId xmlns:a16="http://schemas.microsoft.com/office/drawing/2014/main" id="{1E1531D7-33D8-C5CB-9761-B04D86919724}"/>
              </a:ext>
            </a:extLst>
          </p:cNvPr>
          <p:cNvSpPr>
            <a:spLocks noGrp="1"/>
          </p:cNvSpPr>
          <p:nvPr>
            <p:ph type="body" sz="quarter" idx="14"/>
          </p:nvPr>
        </p:nvSpPr>
        <p:spPr>
          <a:xfrm>
            <a:off x="806158" y="3362873"/>
            <a:ext cx="5029200" cy="2115379"/>
          </a:xfrm>
          <a:ln w="19050">
            <a:noFill/>
          </a:ln>
        </p:spPr>
        <p:txBody>
          <a:bodyPr rIns="91440"/>
          <a:lstStyle>
            <a:lvl1pPr marL="0" indent="0" algn="ctr">
              <a:buNone/>
              <a:defRPr/>
            </a:lvl1pPr>
          </a:lstStyle>
          <a:p>
            <a:pPr lvl="0"/>
            <a:endParaRPr lang="en-US" dirty="0"/>
          </a:p>
        </p:txBody>
      </p:sp>
      <p:sp>
        <p:nvSpPr>
          <p:cNvPr id="9" name="Text Placeholder 4">
            <a:extLst>
              <a:ext uri="{FF2B5EF4-FFF2-40B4-BE49-F238E27FC236}">
                <a16:creationId xmlns:a16="http://schemas.microsoft.com/office/drawing/2014/main" id="{659B46D4-0CD9-B9B4-0C5C-80D7FC41601A}"/>
              </a:ext>
            </a:extLst>
          </p:cNvPr>
          <p:cNvSpPr>
            <a:spLocks noGrp="1"/>
          </p:cNvSpPr>
          <p:nvPr>
            <p:ph type="body" sz="quarter" idx="15"/>
          </p:nvPr>
        </p:nvSpPr>
        <p:spPr>
          <a:xfrm>
            <a:off x="5835358" y="3362872"/>
            <a:ext cx="5029200" cy="2115379"/>
          </a:xfrm>
          <a:ln w="19050">
            <a:noFill/>
          </a:ln>
        </p:spPr>
        <p:txBody>
          <a:bodyPr rIns="91440"/>
          <a:lstStyle>
            <a:lvl1pPr marL="0" indent="0" algn="ctr">
              <a:buNone/>
              <a:defRPr/>
            </a:lvl1pPr>
          </a:lstStyle>
          <a:p>
            <a:pPr lvl="0"/>
            <a:endParaRPr lang="en-US" dirty="0"/>
          </a:p>
        </p:txBody>
      </p:sp>
      <p:cxnSp>
        <p:nvCxnSpPr>
          <p:cNvPr id="13" name="Straight Connector 12">
            <a:extLst>
              <a:ext uri="{FF2B5EF4-FFF2-40B4-BE49-F238E27FC236}">
                <a16:creationId xmlns:a16="http://schemas.microsoft.com/office/drawing/2014/main" id="{5F81155B-7EB8-2FCF-6B21-286596A76D95}"/>
              </a:ext>
            </a:extLst>
          </p:cNvPr>
          <p:cNvCxnSpPr/>
          <p:nvPr userDrawn="1"/>
        </p:nvCxnSpPr>
        <p:spPr>
          <a:xfrm>
            <a:off x="5835358" y="1082842"/>
            <a:ext cx="0" cy="1714170"/>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1582D77A-8744-D4E3-6B17-E6AEA57BA16C}"/>
              </a:ext>
            </a:extLst>
          </p:cNvPr>
          <p:cNvCxnSpPr/>
          <p:nvPr userDrawn="1"/>
        </p:nvCxnSpPr>
        <p:spPr>
          <a:xfrm>
            <a:off x="5835358" y="3928732"/>
            <a:ext cx="0" cy="1714170"/>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504D6D8-C959-4B3A-ECF9-26ABBACD38B2}"/>
              </a:ext>
            </a:extLst>
          </p:cNvPr>
          <p:cNvCxnSpPr>
            <a:cxnSpLocks/>
          </p:cNvCxnSpPr>
          <p:nvPr userDrawn="1"/>
        </p:nvCxnSpPr>
        <p:spPr>
          <a:xfrm flipH="1">
            <a:off x="8221796" y="3362872"/>
            <a:ext cx="313217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F30FA9B-6DCE-CA51-EE38-97ED86F9A231}"/>
              </a:ext>
            </a:extLst>
          </p:cNvPr>
          <p:cNvCxnSpPr>
            <a:cxnSpLocks/>
          </p:cNvCxnSpPr>
          <p:nvPr userDrawn="1"/>
        </p:nvCxnSpPr>
        <p:spPr>
          <a:xfrm flipH="1">
            <a:off x="320884" y="3362872"/>
            <a:ext cx="3132179" cy="0"/>
          </a:xfrm>
          <a:prstGeom prst="line">
            <a:avLst/>
          </a:prstGeom>
          <a:ln w="38100"/>
        </p:spPr>
        <p:style>
          <a:lnRef idx="1">
            <a:schemeClr val="dk1"/>
          </a:lnRef>
          <a:fillRef idx="0">
            <a:schemeClr val="dk1"/>
          </a:fillRef>
          <a:effectRef idx="0">
            <a:schemeClr val="dk1"/>
          </a:effectRef>
          <a:fontRef idx="minor">
            <a:schemeClr val="tx1"/>
          </a:fontRef>
        </p:style>
      </p:cxnSp>
      <p:sp>
        <p:nvSpPr>
          <p:cNvPr id="3" name="Slide Number Placeholder 2">
            <a:extLst>
              <a:ext uri="{FF2B5EF4-FFF2-40B4-BE49-F238E27FC236}">
                <a16:creationId xmlns:a16="http://schemas.microsoft.com/office/drawing/2014/main" id="{0F538512-149D-5689-6EEB-D1820ABE5A6F}"/>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2909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cial_Media">
  <p:cSld name="Social_Media">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 name="Google Shape;51;p10"/>
          <p:cNvPicPr preferRelativeResize="0"/>
          <p:nvPr/>
        </p:nvPicPr>
        <p:blipFill rotWithShape="1">
          <a:blip r:embed="rId2">
            <a:alphaModFix/>
          </a:blip>
          <a:srcRect/>
          <a:stretch/>
        </p:blipFill>
        <p:spPr>
          <a:xfrm>
            <a:off x="1539535" y="1579728"/>
            <a:ext cx="914400" cy="914400"/>
          </a:xfrm>
          <a:prstGeom prst="rect">
            <a:avLst/>
          </a:prstGeom>
          <a:noFill/>
          <a:ln>
            <a:noFill/>
          </a:ln>
        </p:spPr>
      </p:pic>
      <p:sp>
        <p:nvSpPr>
          <p:cNvPr id="52" name="Google Shape;52;p10"/>
          <p:cNvSpPr txBox="1">
            <a:spLocks noGrp="1"/>
          </p:cNvSpPr>
          <p:nvPr>
            <p:ph type="body" idx="1"/>
          </p:nvPr>
        </p:nvSpPr>
        <p:spPr>
          <a:xfrm>
            <a:off x="748420" y="2532939"/>
            <a:ext cx="2486100" cy="914400"/>
          </a:xfrm>
          <a:prstGeom prst="rect">
            <a:avLst/>
          </a:prstGeom>
          <a:noFill/>
          <a:ln>
            <a:noFill/>
          </a:ln>
        </p:spPr>
        <p:txBody>
          <a:bodyPr spcFirstLastPara="1" wrap="square" lIns="91425" tIns="45700" rIns="0"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10"/>
          <p:cNvPicPr preferRelativeResize="0"/>
          <p:nvPr/>
        </p:nvPicPr>
        <p:blipFill rotWithShape="1">
          <a:blip r:embed="rId3">
            <a:alphaModFix/>
          </a:blip>
          <a:srcRect t="119" b="129"/>
          <a:stretch/>
        </p:blipFill>
        <p:spPr>
          <a:xfrm>
            <a:off x="4858762" y="1579728"/>
            <a:ext cx="916669" cy="914400"/>
          </a:xfrm>
          <a:prstGeom prst="rect">
            <a:avLst/>
          </a:prstGeom>
          <a:noFill/>
          <a:ln>
            <a:noFill/>
          </a:ln>
        </p:spPr>
      </p:pic>
      <p:sp>
        <p:nvSpPr>
          <p:cNvPr id="54" name="Google Shape;54;p10"/>
          <p:cNvSpPr txBox="1">
            <a:spLocks noGrp="1"/>
          </p:cNvSpPr>
          <p:nvPr>
            <p:ph type="body" idx="2"/>
          </p:nvPr>
        </p:nvSpPr>
        <p:spPr>
          <a:xfrm>
            <a:off x="4110793" y="2514600"/>
            <a:ext cx="2487300"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10" descr="A blue and black logo&#10;&#10;Description automatically generated"/>
          <p:cNvPicPr preferRelativeResize="0"/>
          <p:nvPr/>
        </p:nvPicPr>
        <p:blipFill rotWithShape="1">
          <a:blip r:embed="rId4">
            <a:alphaModFix/>
          </a:blip>
          <a:srcRect/>
          <a:stretch/>
        </p:blipFill>
        <p:spPr>
          <a:xfrm>
            <a:off x="8261254" y="1579728"/>
            <a:ext cx="1075268" cy="914400"/>
          </a:xfrm>
          <a:prstGeom prst="rect">
            <a:avLst/>
          </a:prstGeom>
          <a:noFill/>
          <a:ln>
            <a:noFill/>
          </a:ln>
        </p:spPr>
      </p:pic>
      <p:sp>
        <p:nvSpPr>
          <p:cNvPr id="56" name="Google Shape;56;p10"/>
          <p:cNvSpPr txBox="1">
            <a:spLocks noGrp="1"/>
          </p:cNvSpPr>
          <p:nvPr>
            <p:ph type="body" idx="3"/>
          </p:nvPr>
        </p:nvSpPr>
        <p:spPr>
          <a:xfrm>
            <a:off x="7239001" y="2532939"/>
            <a:ext cx="3059400"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 name="Google Shape;57;p10"/>
          <p:cNvPicPr preferRelativeResize="0"/>
          <p:nvPr/>
        </p:nvPicPr>
        <p:blipFill rotWithShape="1">
          <a:blip r:embed="rId5">
            <a:alphaModFix/>
          </a:blip>
          <a:srcRect t="4128" b="4119"/>
          <a:stretch/>
        </p:blipFill>
        <p:spPr>
          <a:xfrm>
            <a:off x="1535363" y="4019550"/>
            <a:ext cx="912138" cy="914402"/>
          </a:xfrm>
          <a:prstGeom prst="rect">
            <a:avLst/>
          </a:prstGeom>
          <a:solidFill>
            <a:schemeClr val="dk1"/>
          </a:solidFill>
          <a:ln>
            <a:noFill/>
          </a:ln>
        </p:spPr>
      </p:pic>
      <p:sp>
        <p:nvSpPr>
          <p:cNvPr id="58" name="Google Shape;58;p10"/>
          <p:cNvSpPr txBox="1">
            <a:spLocks noGrp="1"/>
          </p:cNvSpPr>
          <p:nvPr>
            <p:ph type="body" idx="4"/>
          </p:nvPr>
        </p:nvSpPr>
        <p:spPr>
          <a:xfrm>
            <a:off x="747277" y="5031874"/>
            <a:ext cx="2487300"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p10"/>
          <p:cNvPicPr preferRelativeResize="0"/>
          <p:nvPr/>
        </p:nvPicPr>
        <p:blipFill rotWithShape="1">
          <a:blip r:embed="rId6">
            <a:alphaModFix/>
          </a:blip>
          <a:srcRect t="1200" b="1200"/>
          <a:stretch/>
        </p:blipFill>
        <p:spPr>
          <a:xfrm>
            <a:off x="4896042" y="3991849"/>
            <a:ext cx="916668" cy="914399"/>
          </a:xfrm>
          <a:prstGeom prst="rect">
            <a:avLst/>
          </a:prstGeom>
          <a:noFill/>
          <a:ln>
            <a:noFill/>
          </a:ln>
        </p:spPr>
      </p:pic>
      <p:sp>
        <p:nvSpPr>
          <p:cNvPr id="60" name="Google Shape;60;p10"/>
          <p:cNvSpPr txBox="1">
            <a:spLocks noGrp="1"/>
          </p:cNvSpPr>
          <p:nvPr>
            <p:ph type="body" idx="5"/>
          </p:nvPr>
        </p:nvSpPr>
        <p:spPr>
          <a:xfrm>
            <a:off x="4110793" y="5009938"/>
            <a:ext cx="2487300"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10"/>
          <p:cNvPicPr preferRelativeResize="0"/>
          <p:nvPr/>
        </p:nvPicPr>
        <p:blipFill rotWithShape="1">
          <a:blip r:embed="rId7">
            <a:alphaModFix/>
          </a:blip>
          <a:srcRect/>
          <a:stretch/>
        </p:blipFill>
        <p:spPr>
          <a:xfrm>
            <a:off x="7260123" y="4129009"/>
            <a:ext cx="2855192" cy="640080"/>
          </a:xfrm>
          <a:prstGeom prst="rect">
            <a:avLst/>
          </a:prstGeom>
          <a:noFill/>
          <a:ln>
            <a:noFill/>
          </a:ln>
        </p:spPr>
      </p:pic>
      <p:sp>
        <p:nvSpPr>
          <p:cNvPr id="62" name="Google Shape;62;p10"/>
          <p:cNvSpPr txBox="1">
            <a:spLocks noGrp="1"/>
          </p:cNvSpPr>
          <p:nvPr>
            <p:ph type="body" idx="6"/>
          </p:nvPr>
        </p:nvSpPr>
        <p:spPr>
          <a:xfrm>
            <a:off x="7239001" y="5009938"/>
            <a:ext cx="3059400"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0"/>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_You">
  <p:cSld name="Thank_You">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body" idx="1"/>
          </p:nvPr>
        </p:nvSpPr>
        <p:spPr>
          <a:xfrm>
            <a:off x="0" y="2059291"/>
            <a:ext cx="12192000" cy="1125300"/>
          </a:xfrm>
          <a:prstGeom prst="rect">
            <a:avLst/>
          </a:prstGeom>
          <a:noFill/>
          <a:ln>
            <a:noFill/>
          </a:ln>
        </p:spPr>
        <p:txBody>
          <a:bodyPr spcFirstLastPara="1" wrap="square" lIns="91425" tIns="45700" rIns="91425" bIns="45700" anchor="t" anchorCtr="0">
            <a:normAutofit/>
          </a:bodyPr>
          <a:lstStyle>
            <a:lvl1pPr marL="457200" lvl="0" indent="-228600" algn="ctr">
              <a:lnSpc>
                <a:spcPct val="108000"/>
              </a:lnSpc>
              <a:spcBef>
                <a:spcPts val="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1"/>
          <p:cNvSpPr txBox="1">
            <a:spLocks noGrp="1"/>
          </p:cNvSpPr>
          <p:nvPr>
            <p:ph type="body" idx="2"/>
          </p:nvPr>
        </p:nvSpPr>
        <p:spPr>
          <a:xfrm>
            <a:off x="0" y="3954168"/>
            <a:ext cx="12192000" cy="1239300"/>
          </a:xfrm>
          <a:prstGeom prst="rect">
            <a:avLst/>
          </a:prstGeom>
          <a:noFill/>
          <a:ln>
            <a:noFill/>
          </a:ln>
        </p:spPr>
        <p:txBody>
          <a:bodyPr spcFirstLastPara="1" wrap="square" lIns="91425" tIns="45700" rIns="91425" bIns="45700" anchor="t" anchorCtr="0">
            <a:normAutofit/>
          </a:bodyPr>
          <a:lstStyle>
            <a:lvl1pPr marL="457200" lvl="0" indent="-228600" algn="ctr">
              <a:lnSpc>
                <a:spcPct val="108000"/>
              </a:lnSpc>
              <a:spcBef>
                <a:spcPts val="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wo_Content_Subtitles">
  <p:cSld name="1_Two_Content_Subtitles">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body" idx="1"/>
          </p:nvPr>
        </p:nvSpPr>
        <p:spPr>
          <a:xfrm>
            <a:off x="146291" y="1138548"/>
            <a:ext cx="11890200" cy="823800"/>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12"/>
          <p:cNvSpPr txBox="1">
            <a:spLocks noGrp="1"/>
          </p:cNvSpPr>
          <p:nvPr>
            <p:ph type="body" idx="2"/>
          </p:nvPr>
        </p:nvSpPr>
        <p:spPr>
          <a:xfrm>
            <a:off x="146292" y="1962460"/>
            <a:ext cx="11890200" cy="1433700"/>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2"/>
          <p:cNvSpPr txBox="1">
            <a:spLocks noGrp="1"/>
          </p:cNvSpPr>
          <p:nvPr>
            <p:ph type="body" idx="3"/>
          </p:nvPr>
        </p:nvSpPr>
        <p:spPr>
          <a:xfrm>
            <a:off x="146290" y="3603812"/>
            <a:ext cx="11890200" cy="823800"/>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12"/>
          <p:cNvSpPr txBox="1">
            <a:spLocks noGrp="1"/>
          </p:cNvSpPr>
          <p:nvPr>
            <p:ph type="body" idx="4"/>
          </p:nvPr>
        </p:nvSpPr>
        <p:spPr>
          <a:xfrm>
            <a:off x="155436" y="4439797"/>
            <a:ext cx="11890200" cy="1522500"/>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2"/>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_Content">
  <p:cSld name="Three_Conten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body" idx="1"/>
          </p:nvPr>
        </p:nvSpPr>
        <p:spPr>
          <a:xfrm>
            <a:off x="176270" y="1429017"/>
            <a:ext cx="3800700" cy="4498200"/>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3"/>
          <p:cNvSpPr txBox="1">
            <a:spLocks noGrp="1"/>
          </p:cNvSpPr>
          <p:nvPr>
            <p:ph type="body" idx="2"/>
          </p:nvPr>
        </p:nvSpPr>
        <p:spPr>
          <a:xfrm>
            <a:off x="4195590" y="1429017"/>
            <a:ext cx="3800700" cy="4498200"/>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3"/>
          <p:cNvSpPr txBox="1">
            <a:spLocks noGrp="1"/>
          </p:cNvSpPr>
          <p:nvPr>
            <p:ph type="body" idx="3"/>
          </p:nvPr>
        </p:nvSpPr>
        <p:spPr>
          <a:xfrm>
            <a:off x="8214912" y="1431790"/>
            <a:ext cx="3800700" cy="4498200"/>
          </a:xfrm>
          <a:prstGeom prst="rect">
            <a:avLst/>
          </a:prstGeom>
          <a:noFill/>
          <a:ln>
            <a:noFill/>
          </a:ln>
        </p:spPr>
        <p:txBody>
          <a:bodyPr spcFirstLastPara="1" wrap="square" lIns="91425" tIns="45700" rIns="82295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_Graph">
  <p:cSld name="Title_Graph">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4"/>
          <p:cNvSpPr>
            <a:spLocks noGrp="1"/>
          </p:cNvSpPr>
          <p:nvPr>
            <p:ph type="chart" idx="2"/>
          </p:nvPr>
        </p:nvSpPr>
        <p:spPr>
          <a:xfrm>
            <a:off x="143219" y="1277938"/>
            <a:ext cx="11864700" cy="4682100"/>
          </a:xfrm>
          <a:prstGeom prst="rect">
            <a:avLst/>
          </a:prstGeom>
          <a:noFill/>
          <a:ln>
            <a:noFill/>
          </a:ln>
        </p:spPr>
        <p:txBody>
          <a:bodyPr spcFirstLastPara="1" wrap="square" lIns="91425" tIns="45700" rIns="822950" bIns="45700" anchor="t" anchorCtr="0">
            <a:noAutofit/>
          </a:bodyPr>
          <a:lstStyle>
            <a:lvl1pPr marR="0" lvl="0" algn="l">
              <a:lnSpc>
                <a:spcPct val="108000"/>
              </a:lnSpc>
              <a:spcBef>
                <a:spcPts val="1000"/>
              </a:spcBef>
              <a:spcAft>
                <a:spcPts val="0"/>
              </a:spcAft>
              <a:buClr>
                <a:schemeClr val="dk1"/>
              </a:buClr>
              <a:buSzPts val="4000"/>
              <a:buFont typeface="Arial"/>
              <a:buChar char="•"/>
              <a:defRPr sz="4000" b="0" i="0" u="none" strike="noStrike" cap="none">
                <a:solidFill>
                  <a:schemeClr val="dk1"/>
                </a:solidFill>
                <a:latin typeface="Palatino Linotype"/>
                <a:ea typeface="Palatino Linotype"/>
                <a:cs typeface="Palatino Linotype"/>
                <a:sym typeface="Palatino Linotype"/>
              </a:defRPr>
            </a:lvl1pPr>
            <a:lvl2pPr marR="0" lvl="1" algn="l">
              <a:lnSpc>
                <a:spcPct val="108000"/>
              </a:lnSpc>
              <a:spcBef>
                <a:spcPts val="1400"/>
              </a:spcBef>
              <a:spcAft>
                <a:spcPts val="0"/>
              </a:spcAft>
              <a:buClr>
                <a:schemeClr val="dk1"/>
              </a:buClr>
              <a:buSzPts val="3600"/>
              <a:buFont typeface="Arial"/>
              <a:buChar char="•"/>
              <a:defRPr sz="3600" b="0" i="0" u="none" strike="noStrike" cap="none">
                <a:solidFill>
                  <a:schemeClr val="dk1"/>
                </a:solidFill>
                <a:latin typeface="Palatino Linotype"/>
                <a:ea typeface="Palatino Linotype"/>
                <a:cs typeface="Palatino Linotype"/>
                <a:sym typeface="Palatino Linotype"/>
              </a:defRPr>
            </a:lvl2pPr>
            <a:lvl3pPr marR="0" lvl="2" algn="l">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3pPr>
            <a:lvl4pPr marR="0" lvl="3" algn="l">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4pPr>
            <a:lvl5pPr marR="0" lvl="4" algn="l">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5pPr>
            <a:lvl6pPr marR="0" lvl="5" algn="l">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R="0" lvl="6"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R="0" lvl="7"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R="0" lvl="8"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85" name="Google Shape;85;p14"/>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_Image">
  <p:cSld name="Title_Image">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5"/>
          <p:cNvSpPr>
            <a:spLocks noGrp="1"/>
          </p:cNvSpPr>
          <p:nvPr>
            <p:ph type="pic" idx="2"/>
          </p:nvPr>
        </p:nvSpPr>
        <p:spPr>
          <a:xfrm>
            <a:off x="594912" y="1520826"/>
            <a:ext cx="10642200" cy="4384200"/>
          </a:xfrm>
          <a:prstGeom prst="rect">
            <a:avLst/>
          </a:prstGeom>
          <a:noFill/>
          <a:ln>
            <a:noFill/>
          </a:ln>
        </p:spPr>
      </p:sp>
      <p:sp>
        <p:nvSpPr>
          <p:cNvPr id="89" name="Google Shape;89;p15"/>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age_Caption">
  <p:cSld name="Image_Caption">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6"/>
          <p:cNvSpPr>
            <a:spLocks noGrp="1"/>
          </p:cNvSpPr>
          <p:nvPr>
            <p:ph type="pic" idx="2"/>
          </p:nvPr>
        </p:nvSpPr>
        <p:spPr>
          <a:xfrm>
            <a:off x="1430460" y="1520826"/>
            <a:ext cx="9808500" cy="3687900"/>
          </a:xfrm>
          <a:prstGeom prst="rect">
            <a:avLst/>
          </a:prstGeom>
          <a:noFill/>
          <a:ln>
            <a:noFill/>
          </a:ln>
        </p:spPr>
      </p:sp>
      <p:sp>
        <p:nvSpPr>
          <p:cNvPr id="93" name="Google Shape;93;p16"/>
          <p:cNvSpPr txBox="1">
            <a:spLocks noGrp="1"/>
          </p:cNvSpPr>
          <p:nvPr>
            <p:ph type="body" idx="1"/>
          </p:nvPr>
        </p:nvSpPr>
        <p:spPr>
          <a:xfrm>
            <a:off x="1430460" y="5457471"/>
            <a:ext cx="9808500" cy="550800"/>
          </a:xfrm>
          <a:prstGeom prst="rect">
            <a:avLst/>
          </a:prstGeom>
          <a:noFill/>
          <a:ln>
            <a:noFill/>
          </a:ln>
        </p:spPr>
        <p:txBody>
          <a:bodyPr spcFirstLastPara="1" wrap="square" lIns="91425" tIns="45700" rIns="822950" bIns="45700" anchor="t" anchorCtr="0">
            <a:noAutofit/>
          </a:bodyPr>
          <a:lstStyle>
            <a:lvl1pPr marL="457200" lvl="0" indent="-228600" algn="l">
              <a:lnSpc>
                <a:spcPct val="108000"/>
              </a:lnSpc>
              <a:spcBef>
                <a:spcPts val="1000"/>
              </a:spcBef>
              <a:spcAft>
                <a:spcPts val="0"/>
              </a:spcAft>
              <a:buClr>
                <a:schemeClr val="dk1"/>
              </a:buClr>
              <a:buSzPts val="2000"/>
              <a:buNone/>
              <a:defRPr sz="20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6"/>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text" type="picTx">
  <p:cSld name="PICTURE_WITH_CAPTION_TEXT">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1250951" y="195934"/>
            <a:ext cx="10102800" cy="962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7"/>
          <p:cNvSpPr>
            <a:spLocks noGrp="1"/>
          </p:cNvSpPr>
          <p:nvPr>
            <p:ph type="pic" idx="2"/>
          </p:nvPr>
        </p:nvSpPr>
        <p:spPr>
          <a:xfrm>
            <a:off x="165254" y="1226582"/>
            <a:ext cx="5563500" cy="4689600"/>
          </a:xfrm>
          <a:prstGeom prst="rect">
            <a:avLst/>
          </a:prstGeom>
          <a:noFill/>
          <a:ln>
            <a:noFill/>
          </a:ln>
        </p:spPr>
      </p:sp>
      <p:sp>
        <p:nvSpPr>
          <p:cNvPr id="98" name="Google Shape;98;p17"/>
          <p:cNvSpPr txBox="1">
            <a:spLocks noGrp="1"/>
          </p:cNvSpPr>
          <p:nvPr>
            <p:ph type="body" idx="1"/>
          </p:nvPr>
        </p:nvSpPr>
        <p:spPr>
          <a:xfrm>
            <a:off x="6096000" y="1226581"/>
            <a:ext cx="5930700" cy="4689600"/>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2400"/>
              <a:buNone/>
              <a:defRPr sz="2400"/>
            </a:lvl1pPr>
            <a:lvl2pPr marL="914400" lvl="1" indent="-228600" algn="l">
              <a:lnSpc>
                <a:spcPct val="108000"/>
              </a:lnSpc>
              <a:spcBef>
                <a:spcPts val="1400"/>
              </a:spcBef>
              <a:spcAft>
                <a:spcPts val="0"/>
              </a:spcAft>
              <a:buClr>
                <a:schemeClr val="dk1"/>
              </a:buClr>
              <a:buSzPts val="1400"/>
              <a:buNone/>
              <a:defRPr sz="1400"/>
            </a:lvl2pPr>
            <a:lvl3pPr marL="1371600" lvl="2" indent="-228600" algn="l">
              <a:lnSpc>
                <a:spcPct val="108000"/>
              </a:lnSpc>
              <a:spcBef>
                <a:spcPts val="1400"/>
              </a:spcBef>
              <a:spcAft>
                <a:spcPts val="0"/>
              </a:spcAft>
              <a:buClr>
                <a:schemeClr val="dk1"/>
              </a:buClr>
              <a:buSzPts val="1200"/>
              <a:buNone/>
              <a:defRPr sz="1200"/>
            </a:lvl3pPr>
            <a:lvl4pPr marL="1828800" lvl="3" indent="-228600" algn="l">
              <a:lnSpc>
                <a:spcPct val="108000"/>
              </a:lnSpc>
              <a:spcBef>
                <a:spcPts val="1400"/>
              </a:spcBef>
              <a:spcAft>
                <a:spcPts val="0"/>
              </a:spcAft>
              <a:buClr>
                <a:schemeClr val="dk1"/>
              </a:buClr>
              <a:buSzPts val="1000"/>
              <a:buNone/>
              <a:defRPr sz="1000"/>
            </a:lvl4pPr>
            <a:lvl5pPr marL="2286000" lvl="4" indent="-228600" algn="l">
              <a:lnSpc>
                <a:spcPct val="108000"/>
              </a:lnSpc>
              <a:spcBef>
                <a:spcPts val="1400"/>
              </a:spcBef>
              <a:spcAft>
                <a:spcPts val="0"/>
              </a:spcAft>
              <a:buClr>
                <a:schemeClr val="dk1"/>
              </a:buClr>
              <a:buSzPts val="1000"/>
              <a:buNone/>
              <a:defRPr sz="1000"/>
            </a:lvl5pPr>
            <a:lvl6pPr marL="2743200" lvl="5" indent="-228600" algn="l">
              <a:lnSpc>
                <a:spcPct val="90000"/>
              </a:lnSpc>
              <a:spcBef>
                <a:spcPts val="14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 name="Google Shape;99;p17"/>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_caption_text">
  <p:cSld name="Picture_caption_text">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1250951" y="195934"/>
            <a:ext cx="10102800" cy="962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8"/>
          <p:cNvSpPr>
            <a:spLocks noGrp="1"/>
          </p:cNvSpPr>
          <p:nvPr>
            <p:ph type="pic" idx="2"/>
          </p:nvPr>
        </p:nvSpPr>
        <p:spPr>
          <a:xfrm>
            <a:off x="165254" y="1226582"/>
            <a:ext cx="5563500" cy="4157100"/>
          </a:xfrm>
          <a:prstGeom prst="rect">
            <a:avLst/>
          </a:prstGeom>
          <a:noFill/>
          <a:ln>
            <a:noFill/>
          </a:ln>
        </p:spPr>
      </p:sp>
      <p:sp>
        <p:nvSpPr>
          <p:cNvPr id="103" name="Google Shape;103;p18"/>
          <p:cNvSpPr txBox="1">
            <a:spLocks noGrp="1"/>
          </p:cNvSpPr>
          <p:nvPr>
            <p:ph type="body" idx="1"/>
          </p:nvPr>
        </p:nvSpPr>
        <p:spPr>
          <a:xfrm>
            <a:off x="165100" y="5457825"/>
            <a:ext cx="5564100" cy="550800"/>
          </a:xfrm>
          <a:prstGeom prst="rect">
            <a:avLst/>
          </a:prstGeom>
          <a:noFill/>
          <a:ln>
            <a:noFill/>
          </a:ln>
        </p:spPr>
        <p:txBody>
          <a:bodyPr spcFirstLastPara="1" wrap="square" lIns="91425" tIns="45700" rIns="91425" bIns="45700" anchor="t" anchorCtr="0">
            <a:noAutofit/>
          </a:bodyPr>
          <a:lstStyle>
            <a:lvl1pPr marL="457200" lvl="0" indent="-228600" algn="l">
              <a:lnSpc>
                <a:spcPct val="108000"/>
              </a:lnSpc>
              <a:spcBef>
                <a:spcPts val="1000"/>
              </a:spcBef>
              <a:spcAft>
                <a:spcPts val="0"/>
              </a:spcAft>
              <a:buClr>
                <a:schemeClr val="dk1"/>
              </a:buClr>
              <a:buSzPts val="2000"/>
              <a:buNone/>
              <a:defRPr sz="20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8"/>
          <p:cNvSpPr txBox="1">
            <a:spLocks noGrp="1"/>
          </p:cNvSpPr>
          <p:nvPr>
            <p:ph type="body" idx="3"/>
          </p:nvPr>
        </p:nvSpPr>
        <p:spPr>
          <a:xfrm>
            <a:off x="6096000" y="1226581"/>
            <a:ext cx="5930700" cy="4689600"/>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2400"/>
              <a:buNone/>
              <a:defRPr sz="2400"/>
            </a:lvl1pPr>
            <a:lvl2pPr marL="914400" lvl="1" indent="-228600" algn="l">
              <a:lnSpc>
                <a:spcPct val="108000"/>
              </a:lnSpc>
              <a:spcBef>
                <a:spcPts val="1400"/>
              </a:spcBef>
              <a:spcAft>
                <a:spcPts val="0"/>
              </a:spcAft>
              <a:buClr>
                <a:schemeClr val="dk1"/>
              </a:buClr>
              <a:buSzPts val="1400"/>
              <a:buNone/>
              <a:defRPr sz="1400"/>
            </a:lvl2pPr>
            <a:lvl3pPr marL="1371600" lvl="2" indent="-228600" algn="l">
              <a:lnSpc>
                <a:spcPct val="108000"/>
              </a:lnSpc>
              <a:spcBef>
                <a:spcPts val="1400"/>
              </a:spcBef>
              <a:spcAft>
                <a:spcPts val="0"/>
              </a:spcAft>
              <a:buClr>
                <a:schemeClr val="dk1"/>
              </a:buClr>
              <a:buSzPts val="1200"/>
              <a:buNone/>
              <a:defRPr sz="1200"/>
            </a:lvl3pPr>
            <a:lvl4pPr marL="1828800" lvl="3" indent="-228600" algn="l">
              <a:lnSpc>
                <a:spcPct val="108000"/>
              </a:lnSpc>
              <a:spcBef>
                <a:spcPts val="1400"/>
              </a:spcBef>
              <a:spcAft>
                <a:spcPts val="0"/>
              </a:spcAft>
              <a:buClr>
                <a:schemeClr val="dk1"/>
              </a:buClr>
              <a:buSzPts val="1000"/>
              <a:buNone/>
              <a:defRPr sz="1000"/>
            </a:lvl4pPr>
            <a:lvl5pPr marL="2286000" lvl="4" indent="-228600" algn="l">
              <a:lnSpc>
                <a:spcPct val="108000"/>
              </a:lnSpc>
              <a:spcBef>
                <a:spcPts val="1400"/>
              </a:spcBef>
              <a:spcAft>
                <a:spcPts val="0"/>
              </a:spcAft>
              <a:buClr>
                <a:schemeClr val="dk1"/>
              </a:buClr>
              <a:buSzPts val="1000"/>
              <a:buNone/>
              <a:defRPr sz="1000"/>
            </a:lvl5pPr>
            <a:lvl6pPr marL="2743200" lvl="5" indent="-228600" algn="l">
              <a:lnSpc>
                <a:spcPct val="90000"/>
              </a:lnSpc>
              <a:spcBef>
                <a:spcPts val="14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18"/>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Content">
  <p:cSld name="Title_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171451" y="1222375"/>
            <a:ext cx="11849100" cy="4803900"/>
          </a:xfrm>
          <a:prstGeom prst="rect">
            <a:avLst/>
          </a:prstGeom>
          <a:noFill/>
          <a:ln>
            <a:noFill/>
          </a:ln>
        </p:spPr>
        <p:txBody>
          <a:bodyPr spcFirstLastPara="1" wrap="square" lIns="91425" tIns="45700" rIns="822950"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_Picture_Vertical">
  <p:cSld name="Text_Picture_Vertical">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1250951" y="195934"/>
            <a:ext cx="10102800" cy="962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9"/>
          <p:cNvSpPr txBox="1">
            <a:spLocks noGrp="1"/>
          </p:cNvSpPr>
          <p:nvPr>
            <p:ph type="body" idx="1"/>
          </p:nvPr>
        </p:nvSpPr>
        <p:spPr>
          <a:xfrm>
            <a:off x="169068" y="1289225"/>
            <a:ext cx="11853900" cy="962400"/>
          </a:xfrm>
          <a:prstGeom prst="rect">
            <a:avLst/>
          </a:prstGeom>
          <a:noFill/>
          <a:ln>
            <a:noFill/>
          </a:ln>
        </p:spPr>
        <p:txBody>
          <a:bodyPr spcFirstLastPara="1" wrap="square" lIns="91425" tIns="45700" rIns="822950"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9"/>
          <p:cNvSpPr>
            <a:spLocks noGrp="1"/>
          </p:cNvSpPr>
          <p:nvPr>
            <p:ph type="pic" idx="2"/>
          </p:nvPr>
        </p:nvSpPr>
        <p:spPr>
          <a:xfrm>
            <a:off x="1620456" y="2382516"/>
            <a:ext cx="8831400" cy="3511500"/>
          </a:xfrm>
          <a:prstGeom prst="rect">
            <a:avLst/>
          </a:prstGeom>
          <a:noFill/>
          <a:ln>
            <a:noFill/>
          </a:ln>
        </p:spPr>
      </p:sp>
      <p:sp>
        <p:nvSpPr>
          <p:cNvPr id="110" name="Google Shape;110;p19"/>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11"/>
        <p:cNvGrpSpPr/>
        <p:nvPr/>
      </p:nvGrpSpPr>
      <p:grpSpPr>
        <a:xfrm>
          <a:off x="0" y="0"/>
          <a:ext cx="0" cy="0"/>
          <a:chOff x="0" y="0"/>
          <a:chExt cx="0" cy="0"/>
        </a:xfrm>
      </p:grpSpPr>
      <p:sp>
        <p:nvSpPr>
          <p:cNvPr id="112" name="Google Shape;112;p20"/>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20"/>
          <p:cNvSpPr/>
          <p:nvPr/>
        </p:nvSpPr>
        <p:spPr>
          <a:xfrm>
            <a:off x="0" y="0"/>
            <a:ext cx="12192000" cy="6858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568122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434B4-4761-8117-5517-EDCDE3009074}"/>
              </a:ext>
            </a:extLst>
          </p:cNvPr>
          <p:cNvSpPr>
            <a:spLocks noGrp="1"/>
          </p:cNvSpPr>
          <p:nvPr>
            <p:ph type="title"/>
          </p:nvPr>
        </p:nvSpPr>
        <p:spPr/>
        <p:txBody>
          <a:bodyPr/>
          <a:lstStyle/>
          <a:p>
            <a:r>
              <a:rPr lang="en-US" dirty="0"/>
              <a:t>Click to edit Master title style</a:t>
            </a:r>
          </a:p>
        </p:txBody>
      </p:sp>
      <p:sp>
        <p:nvSpPr>
          <p:cNvPr id="5" name="Text Placeholder 1">
            <a:extLst>
              <a:ext uri="{FF2B5EF4-FFF2-40B4-BE49-F238E27FC236}">
                <a16:creationId xmlns:a16="http://schemas.microsoft.com/office/drawing/2014/main" id="{6DD8AE14-ADEC-D3DE-08C8-93CFAD8E15A3}"/>
              </a:ext>
            </a:extLst>
          </p:cNvPr>
          <p:cNvSpPr>
            <a:spLocks noGrp="1"/>
          </p:cNvSpPr>
          <p:nvPr>
            <p:ph type="body" sz="quarter" idx="11"/>
          </p:nvPr>
        </p:nvSpPr>
        <p:spPr>
          <a:xfrm>
            <a:off x="1030168" y="1627189"/>
            <a:ext cx="4754880" cy="1978848"/>
          </a:xfrm>
          <a:ln w="19050">
            <a:solidFill>
              <a:srgbClr val="1E4B74"/>
            </a:solidFill>
          </a:ln>
        </p:spPr>
        <p:txBody>
          <a:bodyPr rIns="91440">
            <a:normAutofit/>
          </a:bodyPr>
          <a:lstStyle>
            <a:lvl1pPr marL="0" indent="0">
              <a:buNone/>
              <a:defRPr sz="2400">
                <a:solidFill>
                  <a:srgbClr val="1E4B74"/>
                </a:solidFill>
              </a:defRPr>
            </a:lvl1pPr>
          </a:lstStyle>
          <a:p>
            <a:pPr lvl="0"/>
            <a:endParaRPr lang="en-US" dirty="0"/>
          </a:p>
        </p:txBody>
      </p:sp>
      <p:sp>
        <p:nvSpPr>
          <p:cNvPr id="4" name="Text Placeholder 2">
            <a:extLst>
              <a:ext uri="{FF2B5EF4-FFF2-40B4-BE49-F238E27FC236}">
                <a16:creationId xmlns:a16="http://schemas.microsoft.com/office/drawing/2014/main" id="{77C429D1-5330-9ED2-AE62-E6476775038D}"/>
              </a:ext>
            </a:extLst>
          </p:cNvPr>
          <p:cNvSpPr>
            <a:spLocks noGrp="1"/>
          </p:cNvSpPr>
          <p:nvPr>
            <p:ph type="body" sz="quarter" idx="14"/>
          </p:nvPr>
        </p:nvSpPr>
        <p:spPr>
          <a:xfrm>
            <a:off x="5785048" y="1627189"/>
            <a:ext cx="4754880" cy="1978848"/>
          </a:xfrm>
          <a:ln w="19050">
            <a:solidFill>
              <a:srgbClr val="1E4B74"/>
            </a:solidFill>
          </a:ln>
        </p:spPr>
        <p:txBody>
          <a:bodyPr rIns="91440">
            <a:normAutofit/>
          </a:bodyPr>
          <a:lstStyle>
            <a:lvl1pPr marL="0" indent="0">
              <a:buNone/>
              <a:defRPr sz="2400">
                <a:solidFill>
                  <a:srgbClr val="1E4B74"/>
                </a:solidFill>
              </a:defRPr>
            </a:lvl1pPr>
          </a:lstStyle>
          <a:p>
            <a:pPr lvl="0"/>
            <a:endParaRPr lang="en-US" dirty="0"/>
          </a:p>
        </p:txBody>
      </p:sp>
      <p:sp>
        <p:nvSpPr>
          <p:cNvPr id="6" name="Text Placeholder 3">
            <a:extLst>
              <a:ext uri="{FF2B5EF4-FFF2-40B4-BE49-F238E27FC236}">
                <a16:creationId xmlns:a16="http://schemas.microsoft.com/office/drawing/2014/main" id="{F3740941-203D-1790-11FC-C5BF9487EA3C}"/>
              </a:ext>
            </a:extLst>
          </p:cNvPr>
          <p:cNvSpPr>
            <a:spLocks noGrp="1"/>
          </p:cNvSpPr>
          <p:nvPr>
            <p:ph type="body" sz="quarter" idx="12"/>
          </p:nvPr>
        </p:nvSpPr>
        <p:spPr>
          <a:xfrm>
            <a:off x="1030168" y="3606037"/>
            <a:ext cx="4754880" cy="1978848"/>
          </a:xfrm>
          <a:ln w="19050">
            <a:solidFill>
              <a:srgbClr val="1E4B74"/>
            </a:solidFill>
          </a:ln>
        </p:spPr>
        <p:txBody>
          <a:bodyPr rIns="91440">
            <a:normAutofit/>
          </a:bodyPr>
          <a:lstStyle>
            <a:lvl1pPr marL="0" indent="0">
              <a:buNone/>
              <a:defRPr sz="2400">
                <a:solidFill>
                  <a:srgbClr val="1E4B74"/>
                </a:solidFill>
              </a:defRPr>
            </a:lvl1pPr>
          </a:lstStyle>
          <a:p>
            <a:pPr lvl="0"/>
            <a:endParaRPr lang="en-US" dirty="0"/>
          </a:p>
        </p:txBody>
      </p:sp>
      <p:sp>
        <p:nvSpPr>
          <p:cNvPr id="7" name="Text Placeholder 4">
            <a:extLst>
              <a:ext uri="{FF2B5EF4-FFF2-40B4-BE49-F238E27FC236}">
                <a16:creationId xmlns:a16="http://schemas.microsoft.com/office/drawing/2014/main" id="{5E2034C2-ED1B-E18A-B471-F965D49ED8D6}"/>
              </a:ext>
            </a:extLst>
          </p:cNvPr>
          <p:cNvSpPr>
            <a:spLocks noGrp="1"/>
          </p:cNvSpPr>
          <p:nvPr>
            <p:ph type="body" sz="quarter" idx="13"/>
          </p:nvPr>
        </p:nvSpPr>
        <p:spPr>
          <a:xfrm>
            <a:off x="5785048" y="3606037"/>
            <a:ext cx="4754880" cy="1978848"/>
          </a:xfrm>
          <a:ln w="19050">
            <a:solidFill>
              <a:srgbClr val="1E4B74"/>
            </a:solidFill>
          </a:ln>
        </p:spPr>
        <p:txBody>
          <a:bodyPr rIns="91440">
            <a:normAutofit/>
          </a:bodyPr>
          <a:lstStyle>
            <a:lvl1pPr marL="0" indent="0">
              <a:buNone/>
              <a:defRPr sz="2400">
                <a:solidFill>
                  <a:srgbClr val="1E4B74"/>
                </a:solidFill>
              </a:defRPr>
            </a:lvl1pPr>
          </a:lstStyle>
          <a:p>
            <a:pPr lvl="0"/>
            <a:endParaRPr lang="en-US" dirty="0"/>
          </a:p>
        </p:txBody>
      </p:sp>
      <p:sp>
        <p:nvSpPr>
          <p:cNvPr id="3" name="Slide Number Placeholder 2">
            <a:extLst>
              <a:ext uri="{FF2B5EF4-FFF2-40B4-BE49-F238E27FC236}">
                <a16:creationId xmlns:a16="http://schemas.microsoft.com/office/drawing/2014/main" id="{0C4A4F58-390D-48D9-7F9A-C2727A49DF90}"/>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02111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_Content">
  <p:cSld name="Title_Content">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2"/>
          <p:cNvSpPr txBox="1">
            <a:spLocks noGrp="1"/>
          </p:cNvSpPr>
          <p:nvPr>
            <p:ph type="body" idx="1"/>
          </p:nvPr>
        </p:nvSpPr>
        <p:spPr>
          <a:xfrm>
            <a:off x="171451" y="1222375"/>
            <a:ext cx="11849100" cy="4803775"/>
          </a:xfrm>
          <a:prstGeom prst="rect">
            <a:avLst/>
          </a:prstGeom>
          <a:noFill/>
          <a:ln>
            <a:noFill/>
          </a:ln>
        </p:spPr>
        <p:txBody>
          <a:bodyPr spcFirstLastPara="1" wrap="square" lIns="91425" tIns="45700" rIns="822950"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2"/>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_Content_Vertical">
  <p:cSld name="Two_Content_Vertical">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3"/>
          <p:cNvSpPr txBox="1">
            <a:spLocks noGrp="1"/>
          </p:cNvSpPr>
          <p:nvPr>
            <p:ph type="body" idx="1"/>
          </p:nvPr>
        </p:nvSpPr>
        <p:spPr>
          <a:xfrm>
            <a:off x="146292" y="1430627"/>
            <a:ext cx="11890272" cy="2226974"/>
          </a:xfrm>
          <a:prstGeom prst="rect">
            <a:avLst/>
          </a:prstGeom>
          <a:noFill/>
          <a:ln>
            <a:noFill/>
          </a:ln>
        </p:spPr>
        <p:txBody>
          <a:bodyPr spcFirstLastPara="1" wrap="square" lIns="91425" tIns="45700" rIns="822950" bIns="45700" anchor="t" anchorCtr="0">
            <a:noAutofit/>
          </a:bodyPr>
          <a:lstStyle>
            <a:lvl1pPr marL="457200" lvl="0" indent="-431800" algn="l">
              <a:lnSpc>
                <a:spcPct val="108000"/>
              </a:lnSpc>
              <a:spcBef>
                <a:spcPts val="1000"/>
              </a:spcBef>
              <a:spcAft>
                <a:spcPts val="0"/>
              </a:spcAft>
              <a:buClr>
                <a:schemeClr val="dk1"/>
              </a:buClr>
              <a:buSzPts val="3200"/>
              <a:buChar char="•"/>
              <a:defRPr sz="3200"/>
            </a:lvl1pPr>
            <a:lvl2pPr marL="914400" lvl="1" indent="-406400" algn="l">
              <a:lnSpc>
                <a:spcPct val="108000"/>
              </a:lnSpc>
              <a:spcBef>
                <a:spcPts val="1400"/>
              </a:spcBef>
              <a:spcAft>
                <a:spcPts val="0"/>
              </a:spcAft>
              <a:buClr>
                <a:schemeClr val="dk1"/>
              </a:buClr>
              <a:buSzPts val="2800"/>
              <a:buChar char="•"/>
              <a:defRPr sz="2800"/>
            </a:lvl2pPr>
            <a:lvl3pPr marL="1371600" lvl="2" indent="-381000" algn="l">
              <a:lnSpc>
                <a:spcPct val="108000"/>
              </a:lnSpc>
              <a:spcBef>
                <a:spcPts val="1400"/>
              </a:spcBef>
              <a:spcAft>
                <a:spcPts val="0"/>
              </a:spcAft>
              <a:buClr>
                <a:schemeClr val="dk1"/>
              </a:buClr>
              <a:buSzPts val="2400"/>
              <a:buChar char="•"/>
              <a:defRPr sz="24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23"/>
          <p:cNvSpPr txBox="1">
            <a:spLocks noGrp="1"/>
          </p:cNvSpPr>
          <p:nvPr>
            <p:ph type="body" idx="2"/>
          </p:nvPr>
        </p:nvSpPr>
        <p:spPr>
          <a:xfrm>
            <a:off x="155436" y="3735253"/>
            <a:ext cx="11890272" cy="2226974"/>
          </a:xfrm>
          <a:prstGeom prst="rect">
            <a:avLst/>
          </a:prstGeom>
          <a:noFill/>
          <a:ln>
            <a:noFill/>
          </a:ln>
        </p:spPr>
        <p:txBody>
          <a:bodyPr spcFirstLastPara="1" wrap="square" lIns="91425" tIns="45700" rIns="822950" bIns="45700" anchor="t" anchorCtr="0">
            <a:noAutofit/>
          </a:bodyPr>
          <a:lstStyle>
            <a:lvl1pPr marL="457200" lvl="0" indent="-431800" algn="l">
              <a:lnSpc>
                <a:spcPct val="108000"/>
              </a:lnSpc>
              <a:spcBef>
                <a:spcPts val="1000"/>
              </a:spcBef>
              <a:spcAft>
                <a:spcPts val="0"/>
              </a:spcAft>
              <a:buClr>
                <a:schemeClr val="dk1"/>
              </a:buClr>
              <a:buSzPts val="3200"/>
              <a:buChar char="•"/>
              <a:defRPr sz="3200"/>
            </a:lvl1pPr>
            <a:lvl2pPr marL="914400" lvl="1" indent="-406400" algn="l">
              <a:lnSpc>
                <a:spcPct val="108000"/>
              </a:lnSpc>
              <a:spcBef>
                <a:spcPts val="1400"/>
              </a:spcBef>
              <a:spcAft>
                <a:spcPts val="0"/>
              </a:spcAft>
              <a:buClr>
                <a:schemeClr val="dk1"/>
              </a:buClr>
              <a:buSzPts val="2800"/>
              <a:buChar char="•"/>
              <a:defRPr sz="2800"/>
            </a:lvl2pPr>
            <a:lvl3pPr marL="1371600" lvl="2" indent="-381000" algn="l">
              <a:lnSpc>
                <a:spcPct val="108000"/>
              </a:lnSpc>
              <a:spcBef>
                <a:spcPts val="1400"/>
              </a:spcBef>
              <a:spcAft>
                <a:spcPts val="0"/>
              </a:spcAft>
              <a:buClr>
                <a:schemeClr val="dk1"/>
              </a:buClr>
              <a:buSzPts val="2400"/>
              <a:buChar char="•"/>
              <a:defRPr sz="24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23"/>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1258430" y="380196"/>
            <a:ext cx="10128421" cy="76997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4"/>
          <p:cNvSpPr txBox="1">
            <a:spLocks noGrp="1"/>
          </p:cNvSpPr>
          <p:nvPr>
            <p:ph type="body" idx="1"/>
          </p:nvPr>
        </p:nvSpPr>
        <p:spPr>
          <a:xfrm>
            <a:off x="171064" y="1449806"/>
            <a:ext cx="5876390" cy="823912"/>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2" name="Google Shape;132;p24"/>
          <p:cNvSpPr txBox="1">
            <a:spLocks noGrp="1"/>
          </p:cNvSpPr>
          <p:nvPr>
            <p:ph type="body" idx="2"/>
          </p:nvPr>
        </p:nvSpPr>
        <p:spPr>
          <a:xfrm>
            <a:off x="171064" y="2273718"/>
            <a:ext cx="5876389" cy="3664374"/>
          </a:xfrm>
          <a:prstGeom prst="rect">
            <a:avLst/>
          </a:prstGeom>
          <a:noFill/>
          <a:ln>
            <a:noFill/>
          </a:ln>
        </p:spPr>
        <p:txBody>
          <a:bodyPr spcFirstLastPara="1" wrap="square" lIns="91425" tIns="45700" rIns="822950"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30200" algn="l">
              <a:lnSpc>
                <a:spcPct val="108000"/>
              </a:lnSpc>
              <a:spcBef>
                <a:spcPts val="1400"/>
              </a:spcBef>
              <a:spcAft>
                <a:spcPts val="0"/>
              </a:spcAft>
              <a:buClr>
                <a:schemeClr val="dk1"/>
              </a:buClr>
              <a:buSzPts val="1600"/>
              <a:buChar char="•"/>
              <a:defRPr sz="1600"/>
            </a:lvl4pPr>
            <a:lvl5pPr marL="2286000" lvl="4" indent="-330200" algn="l">
              <a:lnSpc>
                <a:spcPct val="108000"/>
              </a:lnSpc>
              <a:spcBef>
                <a:spcPts val="1400"/>
              </a:spcBef>
              <a:spcAft>
                <a:spcPts val="0"/>
              </a:spcAft>
              <a:buClr>
                <a:schemeClr val="dk1"/>
              </a:buClr>
              <a:buSzPts val="1600"/>
              <a:buChar char="•"/>
              <a:defRPr sz="16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24"/>
          <p:cNvSpPr txBox="1">
            <a:spLocks noGrp="1"/>
          </p:cNvSpPr>
          <p:nvPr>
            <p:ph type="body" idx="3"/>
          </p:nvPr>
        </p:nvSpPr>
        <p:spPr>
          <a:xfrm>
            <a:off x="6145878" y="1450895"/>
            <a:ext cx="5876390" cy="823912"/>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4" name="Google Shape;134;p24"/>
          <p:cNvSpPr txBox="1">
            <a:spLocks noGrp="1"/>
          </p:cNvSpPr>
          <p:nvPr>
            <p:ph type="body" idx="4"/>
          </p:nvPr>
        </p:nvSpPr>
        <p:spPr>
          <a:xfrm>
            <a:off x="6145878" y="2274806"/>
            <a:ext cx="5876389" cy="3663285"/>
          </a:xfrm>
          <a:prstGeom prst="rect">
            <a:avLst/>
          </a:prstGeom>
          <a:noFill/>
          <a:ln>
            <a:noFill/>
          </a:ln>
        </p:spPr>
        <p:txBody>
          <a:bodyPr spcFirstLastPara="1" wrap="square" lIns="91425" tIns="45700" rIns="822950"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30200" algn="l">
              <a:lnSpc>
                <a:spcPct val="108000"/>
              </a:lnSpc>
              <a:spcBef>
                <a:spcPts val="1400"/>
              </a:spcBef>
              <a:spcAft>
                <a:spcPts val="0"/>
              </a:spcAft>
              <a:buClr>
                <a:schemeClr val="dk1"/>
              </a:buClr>
              <a:buSzPts val="1600"/>
              <a:buChar char="•"/>
              <a:defRPr sz="1600"/>
            </a:lvl4pPr>
            <a:lvl5pPr marL="2286000" lvl="4" indent="-330200" algn="l">
              <a:lnSpc>
                <a:spcPct val="108000"/>
              </a:lnSpc>
              <a:spcBef>
                <a:spcPts val="1400"/>
              </a:spcBef>
              <a:spcAft>
                <a:spcPts val="0"/>
              </a:spcAft>
              <a:buClr>
                <a:schemeClr val="dk1"/>
              </a:buClr>
              <a:buSzPts val="1600"/>
              <a:buChar char="•"/>
              <a:defRPr sz="16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24"/>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5"/>
          <p:cNvSpPr txBox="1">
            <a:spLocks noGrp="1"/>
          </p:cNvSpPr>
          <p:nvPr>
            <p:ph type="body" idx="1"/>
          </p:nvPr>
        </p:nvSpPr>
        <p:spPr>
          <a:xfrm>
            <a:off x="176270" y="1429017"/>
            <a:ext cx="5843530" cy="4498057"/>
          </a:xfrm>
          <a:prstGeom prst="rect">
            <a:avLst/>
          </a:prstGeom>
          <a:noFill/>
          <a:ln>
            <a:noFill/>
          </a:ln>
        </p:spPr>
        <p:txBody>
          <a:bodyPr spcFirstLastPara="1" wrap="square" lIns="91425" tIns="45700" rIns="640075"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25"/>
          <p:cNvSpPr txBox="1">
            <a:spLocks noGrp="1"/>
          </p:cNvSpPr>
          <p:nvPr>
            <p:ph type="body" idx="2"/>
          </p:nvPr>
        </p:nvSpPr>
        <p:spPr>
          <a:xfrm>
            <a:off x="6172202" y="1429016"/>
            <a:ext cx="5843530" cy="4498057"/>
          </a:xfrm>
          <a:prstGeom prst="rect">
            <a:avLst/>
          </a:prstGeom>
          <a:noFill/>
          <a:ln>
            <a:noFill/>
          </a:ln>
        </p:spPr>
        <p:txBody>
          <a:bodyPr spcFirstLastPara="1" wrap="square" lIns="91425" tIns="45700" rIns="640075"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25"/>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_Content_table">
  <p:cSld name="Title_Content_table">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6"/>
          <p:cNvSpPr txBox="1">
            <a:spLocks noGrp="1"/>
          </p:cNvSpPr>
          <p:nvPr>
            <p:ph type="body" idx="1"/>
          </p:nvPr>
        </p:nvSpPr>
        <p:spPr>
          <a:xfrm>
            <a:off x="149319" y="1228725"/>
            <a:ext cx="11839480" cy="671793"/>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26"/>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27"/>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E7E29-BE73-33A8-B576-0EB60B146704}"/>
              </a:ext>
            </a:extLst>
          </p:cNvPr>
          <p:cNvSpPr>
            <a:spLocks noGrp="1"/>
          </p:cNvSpPr>
          <p:nvPr>
            <p:ph type="title"/>
          </p:nvPr>
        </p:nvSpPr>
        <p:spPr/>
        <p:txBody>
          <a:bodyPr/>
          <a:lstStyle/>
          <a:p>
            <a:r>
              <a:rPr lang="en-US"/>
              <a:t>Click to edit Master title style</a:t>
            </a:r>
          </a:p>
        </p:txBody>
      </p:sp>
      <p:sp>
        <p:nvSpPr>
          <p:cNvPr id="5" name="Content Placeholder 1">
            <a:extLst>
              <a:ext uri="{FF2B5EF4-FFF2-40B4-BE49-F238E27FC236}">
                <a16:creationId xmlns:a16="http://schemas.microsoft.com/office/drawing/2014/main" id="{26A0F258-6A8A-513D-72F7-8866E3B7B2F5}"/>
              </a:ext>
            </a:extLst>
          </p:cNvPr>
          <p:cNvSpPr>
            <a:spLocks noGrp="1"/>
          </p:cNvSpPr>
          <p:nvPr>
            <p:ph sz="quarter" idx="11"/>
          </p:nvPr>
        </p:nvSpPr>
        <p:spPr>
          <a:xfrm>
            <a:off x="173038" y="1185863"/>
            <a:ext cx="5065712" cy="4646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490F22AA-ECB2-B597-F23B-03B4F9AF1667}"/>
              </a:ext>
            </a:extLst>
          </p:cNvPr>
          <p:cNvSpPr>
            <a:spLocks noGrp="1"/>
          </p:cNvSpPr>
          <p:nvPr>
            <p:ph sz="quarter" idx="12"/>
          </p:nvPr>
        </p:nvSpPr>
        <p:spPr>
          <a:xfrm>
            <a:off x="7451124" y="1309688"/>
            <a:ext cx="3077176" cy="1136650"/>
          </a:xfrm>
        </p:spPr>
        <p:txBody>
          <a:bodyPr/>
          <a:lstStyle>
            <a:lvl1pPr marL="0" indent="0">
              <a:buNone/>
              <a:defRPr/>
            </a:lvl1pPr>
          </a:lstStyle>
          <a:p>
            <a:pPr lvl="0"/>
            <a:endParaRPr lang="en-US" dirty="0"/>
          </a:p>
        </p:txBody>
      </p:sp>
      <p:sp>
        <p:nvSpPr>
          <p:cNvPr id="8" name="Content Placeholder 3">
            <a:extLst>
              <a:ext uri="{FF2B5EF4-FFF2-40B4-BE49-F238E27FC236}">
                <a16:creationId xmlns:a16="http://schemas.microsoft.com/office/drawing/2014/main" id="{3E63241E-4F1D-7342-FA54-76098E179B03}"/>
              </a:ext>
            </a:extLst>
          </p:cNvPr>
          <p:cNvSpPr>
            <a:spLocks noGrp="1"/>
          </p:cNvSpPr>
          <p:nvPr>
            <p:ph sz="quarter" idx="13"/>
          </p:nvPr>
        </p:nvSpPr>
        <p:spPr>
          <a:xfrm>
            <a:off x="7451124" y="2829438"/>
            <a:ext cx="3077176" cy="1136650"/>
          </a:xfrm>
        </p:spPr>
        <p:txBody>
          <a:bodyPr/>
          <a:lstStyle>
            <a:lvl1pPr marL="0" indent="0">
              <a:buNone/>
              <a:defRPr/>
            </a:lvl1pPr>
          </a:lstStyle>
          <a:p>
            <a:pPr lvl="0"/>
            <a:endParaRPr lang="en-US" dirty="0"/>
          </a:p>
        </p:txBody>
      </p:sp>
      <p:sp>
        <p:nvSpPr>
          <p:cNvPr id="9" name="Content Placeholder 4">
            <a:extLst>
              <a:ext uri="{FF2B5EF4-FFF2-40B4-BE49-F238E27FC236}">
                <a16:creationId xmlns:a16="http://schemas.microsoft.com/office/drawing/2014/main" id="{5DCE7EF4-01BD-E711-BB9E-2E5A645C3FFD}"/>
              </a:ext>
            </a:extLst>
          </p:cNvPr>
          <p:cNvSpPr>
            <a:spLocks noGrp="1"/>
          </p:cNvSpPr>
          <p:nvPr>
            <p:ph sz="quarter" idx="14"/>
          </p:nvPr>
        </p:nvSpPr>
        <p:spPr>
          <a:xfrm>
            <a:off x="7541740" y="4349188"/>
            <a:ext cx="3077176" cy="1136650"/>
          </a:xfrm>
        </p:spPr>
        <p:txBody>
          <a:bodyPr/>
          <a:lstStyle>
            <a:lvl1pPr marL="0" indent="0">
              <a:buNone/>
              <a:defRPr/>
            </a:lvl1pPr>
          </a:lstStyle>
          <a:p>
            <a:pPr lvl="0"/>
            <a:endParaRPr lang="en-US" dirty="0"/>
          </a:p>
        </p:txBody>
      </p:sp>
      <p:sp>
        <p:nvSpPr>
          <p:cNvPr id="3" name="Slide Number Placeholder 2">
            <a:extLst>
              <a:ext uri="{FF2B5EF4-FFF2-40B4-BE49-F238E27FC236}">
                <a16:creationId xmlns:a16="http://schemas.microsoft.com/office/drawing/2014/main" id="{1BB732B1-71C4-D015-29EF-72A7A3950E3E}"/>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6354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ocial_Media">
  <p:cSld name="Social_Media">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0" name="Google Shape;150;p28"/>
          <p:cNvPicPr preferRelativeResize="0"/>
          <p:nvPr/>
        </p:nvPicPr>
        <p:blipFill rotWithShape="1">
          <a:blip r:embed="rId2">
            <a:alphaModFix/>
          </a:blip>
          <a:srcRect/>
          <a:stretch/>
        </p:blipFill>
        <p:spPr>
          <a:xfrm>
            <a:off x="1539535" y="1579728"/>
            <a:ext cx="914400" cy="914400"/>
          </a:xfrm>
          <a:prstGeom prst="rect">
            <a:avLst/>
          </a:prstGeom>
          <a:noFill/>
          <a:ln>
            <a:noFill/>
          </a:ln>
        </p:spPr>
      </p:pic>
      <p:sp>
        <p:nvSpPr>
          <p:cNvPr id="151" name="Google Shape;151;p28"/>
          <p:cNvSpPr txBox="1">
            <a:spLocks noGrp="1"/>
          </p:cNvSpPr>
          <p:nvPr>
            <p:ph type="body" idx="1"/>
          </p:nvPr>
        </p:nvSpPr>
        <p:spPr>
          <a:xfrm>
            <a:off x="748420" y="2532939"/>
            <a:ext cx="2486025" cy="914400"/>
          </a:xfrm>
          <a:prstGeom prst="rect">
            <a:avLst/>
          </a:prstGeom>
          <a:noFill/>
          <a:ln>
            <a:noFill/>
          </a:ln>
        </p:spPr>
        <p:txBody>
          <a:bodyPr spcFirstLastPara="1" wrap="square" lIns="91425" tIns="45700" rIns="0"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2" name="Google Shape;152;p28"/>
          <p:cNvPicPr preferRelativeResize="0"/>
          <p:nvPr/>
        </p:nvPicPr>
        <p:blipFill rotWithShape="1">
          <a:blip r:embed="rId3">
            <a:alphaModFix/>
          </a:blip>
          <a:srcRect t="124" b="124"/>
          <a:stretch/>
        </p:blipFill>
        <p:spPr>
          <a:xfrm>
            <a:off x="4858762" y="1579728"/>
            <a:ext cx="916670" cy="914400"/>
          </a:xfrm>
          <a:prstGeom prst="rect">
            <a:avLst/>
          </a:prstGeom>
          <a:noFill/>
          <a:ln>
            <a:noFill/>
          </a:ln>
        </p:spPr>
      </p:pic>
      <p:sp>
        <p:nvSpPr>
          <p:cNvPr id="153" name="Google Shape;153;p28"/>
          <p:cNvSpPr txBox="1">
            <a:spLocks noGrp="1"/>
          </p:cNvSpPr>
          <p:nvPr>
            <p:ph type="body" idx="2"/>
          </p:nvPr>
        </p:nvSpPr>
        <p:spPr>
          <a:xfrm>
            <a:off x="4110793" y="2514600"/>
            <a:ext cx="2487168"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4" name="Google Shape;154;p28" descr="A blue and black logo&#10;&#10;Description automatically generated"/>
          <p:cNvPicPr preferRelativeResize="0"/>
          <p:nvPr/>
        </p:nvPicPr>
        <p:blipFill rotWithShape="1">
          <a:blip r:embed="rId4">
            <a:alphaModFix/>
          </a:blip>
          <a:srcRect/>
          <a:stretch/>
        </p:blipFill>
        <p:spPr>
          <a:xfrm>
            <a:off x="8261254" y="1579728"/>
            <a:ext cx="1075267" cy="914400"/>
          </a:xfrm>
          <a:prstGeom prst="rect">
            <a:avLst/>
          </a:prstGeom>
          <a:noFill/>
          <a:ln>
            <a:noFill/>
          </a:ln>
        </p:spPr>
      </p:pic>
      <p:sp>
        <p:nvSpPr>
          <p:cNvPr id="155" name="Google Shape;155;p28"/>
          <p:cNvSpPr txBox="1">
            <a:spLocks noGrp="1"/>
          </p:cNvSpPr>
          <p:nvPr>
            <p:ph type="body" idx="3"/>
          </p:nvPr>
        </p:nvSpPr>
        <p:spPr>
          <a:xfrm>
            <a:off x="7239001" y="2532939"/>
            <a:ext cx="3059502"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6" name="Google Shape;156;p28"/>
          <p:cNvPicPr preferRelativeResize="0"/>
          <p:nvPr/>
        </p:nvPicPr>
        <p:blipFill rotWithShape="1">
          <a:blip r:embed="rId5">
            <a:alphaModFix/>
          </a:blip>
          <a:srcRect t="4125" b="4125"/>
          <a:stretch/>
        </p:blipFill>
        <p:spPr>
          <a:xfrm>
            <a:off x="1535363" y="4019550"/>
            <a:ext cx="912137" cy="914400"/>
          </a:xfrm>
          <a:prstGeom prst="rect">
            <a:avLst/>
          </a:prstGeom>
          <a:solidFill>
            <a:schemeClr val="dk1"/>
          </a:solidFill>
          <a:ln>
            <a:noFill/>
          </a:ln>
        </p:spPr>
      </p:pic>
      <p:sp>
        <p:nvSpPr>
          <p:cNvPr id="157" name="Google Shape;157;p28"/>
          <p:cNvSpPr txBox="1">
            <a:spLocks noGrp="1"/>
          </p:cNvSpPr>
          <p:nvPr>
            <p:ph type="body" idx="4"/>
          </p:nvPr>
        </p:nvSpPr>
        <p:spPr>
          <a:xfrm>
            <a:off x="747277" y="5031874"/>
            <a:ext cx="2487168"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8" name="Google Shape;158;p28"/>
          <p:cNvPicPr preferRelativeResize="0"/>
          <p:nvPr/>
        </p:nvPicPr>
        <p:blipFill rotWithShape="1">
          <a:blip r:embed="rId6">
            <a:alphaModFix/>
          </a:blip>
          <a:srcRect t="1201" b="1199"/>
          <a:stretch/>
        </p:blipFill>
        <p:spPr>
          <a:xfrm>
            <a:off x="4896042" y="3991849"/>
            <a:ext cx="916670" cy="914400"/>
          </a:xfrm>
          <a:prstGeom prst="rect">
            <a:avLst/>
          </a:prstGeom>
          <a:noFill/>
          <a:ln>
            <a:noFill/>
          </a:ln>
        </p:spPr>
      </p:pic>
      <p:sp>
        <p:nvSpPr>
          <p:cNvPr id="159" name="Google Shape;159;p28"/>
          <p:cNvSpPr txBox="1">
            <a:spLocks noGrp="1"/>
          </p:cNvSpPr>
          <p:nvPr>
            <p:ph type="body" idx="5"/>
          </p:nvPr>
        </p:nvSpPr>
        <p:spPr>
          <a:xfrm>
            <a:off x="4110793" y="5009938"/>
            <a:ext cx="2487168"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0" name="Google Shape;160;p28"/>
          <p:cNvPicPr preferRelativeResize="0"/>
          <p:nvPr/>
        </p:nvPicPr>
        <p:blipFill rotWithShape="1">
          <a:blip r:embed="rId7">
            <a:alphaModFix/>
          </a:blip>
          <a:srcRect/>
          <a:stretch/>
        </p:blipFill>
        <p:spPr>
          <a:xfrm>
            <a:off x="7260123" y="4129009"/>
            <a:ext cx="2855192" cy="640080"/>
          </a:xfrm>
          <a:prstGeom prst="rect">
            <a:avLst/>
          </a:prstGeom>
          <a:noFill/>
          <a:ln>
            <a:noFill/>
          </a:ln>
        </p:spPr>
      </p:pic>
      <p:sp>
        <p:nvSpPr>
          <p:cNvPr id="161" name="Google Shape;161;p28"/>
          <p:cNvSpPr txBox="1">
            <a:spLocks noGrp="1"/>
          </p:cNvSpPr>
          <p:nvPr>
            <p:ph type="body" idx="6"/>
          </p:nvPr>
        </p:nvSpPr>
        <p:spPr>
          <a:xfrm>
            <a:off x="7239001" y="5009938"/>
            <a:ext cx="3059502"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28"/>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_You">
  <p:cSld name="Thank_You">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29"/>
          <p:cNvSpPr txBox="1">
            <a:spLocks noGrp="1"/>
          </p:cNvSpPr>
          <p:nvPr>
            <p:ph type="body" idx="1"/>
          </p:nvPr>
        </p:nvSpPr>
        <p:spPr>
          <a:xfrm>
            <a:off x="0" y="2059291"/>
            <a:ext cx="12192000" cy="1125287"/>
          </a:xfrm>
          <a:prstGeom prst="rect">
            <a:avLst/>
          </a:prstGeom>
          <a:noFill/>
          <a:ln>
            <a:noFill/>
          </a:ln>
        </p:spPr>
        <p:txBody>
          <a:bodyPr spcFirstLastPara="1" wrap="square" lIns="91425" tIns="45700" rIns="91425" bIns="45700" anchor="t" anchorCtr="0">
            <a:normAutofit/>
          </a:bodyPr>
          <a:lstStyle>
            <a:lvl1pPr marL="457200" lvl="0" indent="-228600" algn="ctr">
              <a:lnSpc>
                <a:spcPct val="108000"/>
              </a:lnSpc>
              <a:spcBef>
                <a:spcPts val="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29"/>
          <p:cNvSpPr txBox="1">
            <a:spLocks noGrp="1"/>
          </p:cNvSpPr>
          <p:nvPr>
            <p:ph type="body" idx="2"/>
          </p:nvPr>
        </p:nvSpPr>
        <p:spPr>
          <a:xfrm>
            <a:off x="0" y="3954168"/>
            <a:ext cx="12191999" cy="1239312"/>
          </a:xfrm>
          <a:prstGeom prst="rect">
            <a:avLst/>
          </a:prstGeom>
          <a:noFill/>
          <a:ln>
            <a:noFill/>
          </a:ln>
        </p:spPr>
        <p:txBody>
          <a:bodyPr spcFirstLastPara="1" wrap="square" lIns="91425" tIns="45700" rIns="91425" bIns="45700" anchor="t" anchorCtr="0">
            <a:normAutofit/>
          </a:bodyPr>
          <a:lstStyle>
            <a:lvl1pPr marL="457200" lvl="0" indent="-228600" algn="ctr">
              <a:lnSpc>
                <a:spcPct val="108000"/>
              </a:lnSpc>
              <a:spcBef>
                <a:spcPts val="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29"/>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wo_Content_Subtitles">
  <p:cSld name="1_Two_Content_Subtitles">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30"/>
          <p:cNvSpPr txBox="1">
            <a:spLocks noGrp="1"/>
          </p:cNvSpPr>
          <p:nvPr>
            <p:ph type="body" idx="1"/>
          </p:nvPr>
        </p:nvSpPr>
        <p:spPr>
          <a:xfrm>
            <a:off x="146291" y="1138548"/>
            <a:ext cx="11890271" cy="823912"/>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1" name="Google Shape;171;p30"/>
          <p:cNvSpPr txBox="1">
            <a:spLocks noGrp="1"/>
          </p:cNvSpPr>
          <p:nvPr>
            <p:ph type="body" idx="2"/>
          </p:nvPr>
        </p:nvSpPr>
        <p:spPr>
          <a:xfrm>
            <a:off x="146292" y="1962460"/>
            <a:ext cx="11890272" cy="1433759"/>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30"/>
          <p:cNvSpPr txBox="1">
            <a:spLocks noGrp="1"/>
          </p:cNvSpPr>
          <p:nvPr>
            <p:ph type="body" idx="3"/>
          </p:nvPr>
        </p:nvSpPr>
        <p:spPr>
          <a:xfrm>
            <a:off x="146290" y="3603812"/>
            <a:ext cx="11890271" cy="823912"/>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3" name="Google Shape;173;p30"/>
          <p:cNvSpPr txBox="1">
            <a:spLocks noGrp="1"/>
          </p:cNvSpPr>
          <p:nvPr>
            <p:ph type="body" idx="4"/>
          </p:nvPr>
        </p:nvSpPr>
        <p:spPr>
          <a:xfrm>
            <a:off x="155436" y="4439797"/>
            <a:ext cx="11890272" cy="1522429"/>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30"/>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ree_Content">
  <p:cSld name="Three_Content">
    <p:spTree>
      <p:nvGrpSpPr>
        <p:cNvPr id="1" name="Shape 175"/>
        <p:cNvGrpSpPr/>
        <p:nvPr/>
      </p:nvGrpSpPr>
      <p:grpSpPr>
        <a:xfrm>
          <a:off x="0" y="0"/>
          <a:ext cx="0" cy="0"/>
          <a:chOff x="0" y="0"/>
          <a:chExt cx="0" cy="0"/>
        </a:xfrm>
      </p:grpSpPr>
      <p:sp>
        <p:nvSpPr>
          <p:cNvPr id="176" name="Google Shape;176;p31"/>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31"/>
          <p:cNvSpPr txBox="1">
            <a:spLocks noGrp="1"/>
          </p:cNvSpPr>
          <p:nvPr>
            <p:ph type="body" idx="1"/>
          </p:nvPr>
        </p:nvSpPr>
        <p:spPr>
          <a:xfrm>
            <a:off x="176270" y="1429017"/>
            <a:ext cx="3800820" cy="4498057"/>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31"/>
          <p:cNvSpPr txBox="1">
            <a:spLocks noGrp="1"/>
          </p:cNvSpPr>
          <p:nvPr>
            <p:ph type="body" idx="2"/>
          </p:nvPr>
        </p:nvSpPr>
        <p:spPr>
          <a:xfrm>
            <a:off x="4195590" y="1429017"/>
            <a:ext cx="3800820" cy="4498057"/>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31"/>
          <p:cNvSpPr txBox="1">
            <a:spLocks noGrp="1"/>
          </p:cNvSpPr>
          <p:nvPr>
            <p:ph type="body" idx="3"/>
          </p:nvPr>
        </p:nvSpPr>
        <p:spPr>
          <a:xfrm>
            <a:off x="8214912" y="1431790"/>
            <a:ext cx="3800820" cy="4498057"/>
          </a:xfrm>
          <a:prstGeom prst="rect">
            <a:avLst/>
          </a:prstGeom>
          <a:noFill/>
          <a:ln>
            <a:noFill/>
          </a:ln>
        </p:spPr>
        <p:txBody>
          <a:bodyPr spcFirstLastPara="1" wrap="square" lIns="91425" tIns="45700" rIns="82295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31"/>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_Graph">
  <p:cSld name="Title_Graph">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32"/>
          <p:cNvSpPr>
            <a:spLocks noGrp="1"/>
          </p:cNvSpPr>
          <p:nvPr>
            <p:ph type="chart" idx="2"/>
          </p:nvPr>
        </p:nvSpPr>
        <p:spPr>
          <a:xfrm>
            <a:off x="143219" y="1277938"/>
            <a:ext cx="11864631" cy="4682187"/>
          </a:xfrm>
          <a:prstGeom prst="rect">
            <a:avLst/>
          </a:prstGeom>
          <a:noFill/>
          <a:ln>
            <a:noFill/>
          </a:ln>
        </p:spPr>
        <p:txBody>
          <a:bodyPr spcFirstLastPara="1" wrap="square" lIns="91425" tIns="45700" rIns="822950" bIns="45700" anchor="t" anchorCtr="0">
            <a:noAutofit/>
          </a:bodyPr>
          <a:lstStyle>
            <a:lvl1pPr marR="0" lvl="0" algn="l" rtl="0">
              <a:lnSpc>
                <a:spcPct val="108000"/>
              </a:lnSpc>
              <a:spcBef>
                <a:spcPts val="1000"/>
              </a:spcBef>
              <a:spcAft>
                <a:spcPts val="0"/>
              </a:spcAft>
              <a:buClr>
                <a:schemeClr val="dk1"/>
              </a:buClr>
              <a:buSzPts val="4000"/>
              <a:buFont typeface="Arial"/>
              <a:buChar char="•"/>
              <a:defRPr sz="4000" b="0" i="0" u="none" strike="noStrike" cap="none">
                <a:solidFill>
                  <a:schemeClr val="dk1"/>
                </a:solidFill>
                <a:latin typeface="Palatino Linotype"/>
                <a:ea typeface="Palatino Linotype"/>
                <a:cs typeface="Palatino Linotype"/>
                <a:sym typeface="Palatino Linotype"/>
              </a:defRPr>
            </a:lvl1pPr>
            <a:lvl2pPr marR="0" lvl="1" algn="l" rtl="0">
              <a:lnSpc>
                <a:spcPct val="108000"/>
              </a:lnSpc>
              <a:spcBef>
                <a:spcPts val="1400"/>
              </a:spcBef>
              <a:spcAft>
                <a:spcPts val="0"/>
              </a:spcAft>
              <a:buClr>
                <a:schemeClr val="dk1"/>
              </a:buClr>
              <a:buSzPts val="3600"/>
              <a:buFont typeface="Arial"/>
              <a:buChar char="•"/>
              <a:defRPr sz="3600" b="0" i="0" u="none" strike="noStrike" cap="none">
                <a:solidFill>
                  <a:schemeClr val="dk1"/>
                </a:solidFill>
                <a:latin typeface="Palatino Linotype"/>
                <a:ea typeface="Palatino Linotype"/>
                <a:cs typeface="Palatino Linotype"/>
                <a:sym typeface="Palatino Linotype"/>
              </a:defRPr>
            </a:lvl2pPr>
            <a:lvl3pPr marR="0" lvl="2" algn="l" rtl="0">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3pPr>
            <a:lvl4pPr marR="0" lvl="3"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4pPr>
            <a:lvl5pPr marR="0" lvl="4"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5pPr>
            <a:lvl6pPr marR="0" lvl="5" algn="l" rtl="0">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84" name="Google Shape;184;p32"/>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_Image">
  <p:cSld name="Title_Image">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33"/>
          <p:cNvSpPr>
            <a:spLocks noGrp="1"/>
          </p:cNvSpPr>
          <p:nvPr>
            <p:ph type="pic" idx="2"/>
          </p:nvPr>
        </p:nvSpPr>
        <p:spPr>
          <a:xfrm>
            <a:off x="594912" y="1520826"/>
            <a:ext cx="10642294" cy="4384216"/>
          </a:xfrm>
          <a:prstGeom prst="rect">
            <a:avLst/>
          </a:prstGeom>
          <a:noFill/>
          <a:ln>
            <a:noFill/>
          </a:ln>
        </p:spPr>
      </p:sp>
      <p:sp>
        <p:nvSpPr>
          <p:cNvPr id="188" name="Google Shape;188;p33"/>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mage_Caption">
  <p:cSld name="Image_Caption">
    <p:spTree>
      <p:nvGrpSpPr>
        <p:cNvPr id="1" name="Shape 189"/>
        <p:cNvGrpSpPr/>
        <p:nvPr/>
      </p:nvGrpSpPr>
      <p:grpSpPr>
        <a:xfrm>
          <a:off x="0" y="0"/>
          <a:ext cx="0" cy="0"/>
          <a:chOff x="0" y="0"/>
          <a:chExt cx="0" cy="0"/>
        </a:xfrm>
      </p:grpSpPr>
      <p:sp>
        <p:nvSpPr>
          <p:cNvPr id="190" name="Google Shape;190;p34"/>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34"/>
          <p:cNvSpPr>
            <a:spLocks noGrp="1"/>
          </p:cNvSpPr>
          <p:nvPr>
            <p:ph type="pic" idx="2"/>
          </p:nvPr>
        </p:nvSpPr>
        <p:spPr>
          <a:xfrm>
            <a:off x="1430460" y="1520826"/>
            <a:ext cx="9808557" cy="3687782"/>
          </a:xfrm>
          <a:prstGeom prst="rect">
            <a:avLst/>
          </a:prstGeom>
          <a:noFill/>
          <a:ln>
            <a:noFill/>
          </a:ln>
        </p:spPr>
      </p:sp>
      <p:sp>
        <p:nvSpPr>
          <p:cNvPr id="192" name="Google Shape;192;p34"/>
          <p:cNvSpPr txBox="1">
            <a:spLocks noGrp="1"/>
          </p:cNvSpPr>
          <p:nvPr>
            <p:ph type="body" idx="1"/>
          </p:nvPr>
        </p:nvSpPr>
        <p:spPr>
          <a:xfrm>
            <a:off x="1430460" y="5457471"/>
            <a:ext cx="9808556" cy="550863"/>
          </a:xfrm>
          <a:prstGeom prst="rect">
            <a:avLst/>
          </a:prstGeom>
          <a:noFill/>
          <a:ln>
            <a:noFill/>
          </a:ln>
        </p:spPr>
        <p:txBody>
          <a:bodyPr spcFirstLastPara="1" wrap="square" lIns="91425" tIns="45700" rIns="822950" bIns="45700" anchor="t" anchorCtr="0">
            <a:noAutofit/>
          </a:bodyPr>
          <a:lstStyle>
            <a:lvl1pPr marL="457200" lvl="0" indent="-228600" algn="l">
              <a:lnSpc>
                <a:spcPct val="108000"/>
              </a:lnSpc>
              <a:spcBef>
                <a:spcPts val="1000"/>
              </a:spcBef>
              <a:spcAft>
                <a:spcPts val="0"/>
              </a:spcAft>
              <a:buClr>
                <a:schemeClr val="dk1"/>
              </a:buClr>
              <a:buSzPts val="2000"/>
              <a:buNone/>
              <a:defRPr sz="20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34"/>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 with text" type="picTx">
  <p:cSld name="PICTURE_WITH_CAPTION_TEXT">
    <p:spTree>
      <p:nvGrpSpPr>
        <p:cNvPr id="1" name="Shape 194"/>
        <p:cNvGrpSpPr/>
        <p:nvPr/>
      </p:nvGrpSpPr>
      <p:grpSpPr>
        <a:xfrm>
          <a:off x="0" y="0"/>
          <a:ext cx="0" cy="0"/>
          <a:chOff x="0" y="0"/>
          <a:chExt cx="0" cy="0"/>
        </a:xfrm>
      </p:grpSpPr>
      <p:sp>
        <p:nvSpPr>
          <p:cNvPr id="195" name="Google Shape;195;p35"/>
          <p:cNvSpPr txBox="1">
            <a:spLocks noGrp="1"/>
          </p:cNvSpPr>
          <p:nvPr>
            <p:ph type="title"/>
          </p:nvPr>
        </p:nvSpPr>
        <p:spPr>
          <a:xfrm>
            <a:off x="1250951" y="195934"/>
            <a:ext cx="10102849" cy="9624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35"/>
          <p:cNvSpPr>
            <a:spLocks noGrp="1"/>
          </p:cNvSpPr>
          <p:nvPr>
            <p:ph type="pic" idx="2"/>
          </p:nvPr>
        </p:nvSpPr>
        <p:spPr>
          <a:xfrm>
            <a:off x="165254" y="1226582"/>
            <a:ext cx="5563517" cy="4689476"/>
          </a:xfrm>
          <a:prstGeom prst="rect">
            <a:avLst/>
          </a:prstGeom>
          <a:noFill/>
          <a:ln>
            <a:noFill/>
          </a:ln>
        </p:spPr>
      </p:sp>
      <p:sp>
        <p:nvSpPr>
          <p:cNvPr id="197" name="Google Shape;197;p35"/>
          <p:cNvSpPr txBox="1">
            <a:spLocks noGrp="1"/>
          </p:cNvSpPr>
          <p:nvPr>
            <p:ph type="body" idx="1"/>
          </p:nvPr>
        </p:nvSpPr>
        <p:spPr>
          <a:xfrm>
            <a:off x="6096000" y="1226581"/>
            <a:ext cx="5930746" cy="4689475"/>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2400"/>
              <a:buNone/>
              <a:defRPr sz="2400"/>
            </a:lvl1pPr>
            <a:lvl2pPr marL="914400" lvl="1" indent="-228600" algn="l">
              <a:lnSpc>
                <a:spcPct val="108000"/>
              </a:lnSpc>
              <a:spcBef>
                <a:spcPts val="1400"/>
              </a:spcBef>
              <a:spcAft>
                <a:spcPts val="0"/>
              </a:spcAft>
              <a:buClr>
                <a:schemeClr val="dk1"/>
              </a:buClr>
              <a:buSzPts val="1400"/>
              <a:buNone/>
              <a:defRPr sz="1400"/>
            </a:lvl2pPr>
            <a:lvl3pPr marL="1371600" lvl="2" indent="-228600" algn="l">
              <a:lnSpc>
                <a:spcPct val="108000"/>
              </a:lnSpc>
              <a:spcBef>
                <a:spcPts val="1400"/>
              </a:spcBef>
              <a:spcAft>
                <a:spcPts val="0"/>
              </a:spcAft>
              <a:buClr>
                <a:schemeClr val="dk1"/>
              </a:buClr>
              <a:buSzPts val="1200"/>
              <a:buNone/>
              <a:defRPr sz="1200"/>
            </a:lvl3pPr>
            <a:lvl4pPr marL="1828800" lvl="3" indent="-228600" algn="l">
              <a:lnSpc>
                <a:spcPct val="108000"/>
              </a:lnSpc>
              <a:spcBef>
                <a:spcPts val="1400"/>
              </a:spcBef>
              <a:spcAft>
                <a:spcPts val="0"/>
              </a:spcAft>
              <a:buClr>
                <a:schemeClr val="dk1"/>
              </a:buClr>
              <a:buSzPts val="1000"/>
              <a:buNone/>
              <a:defRPr sz="1000"/>
            </a:lvl4pPr>
            <a:lvl5pPr marL="2286000" lvl="4" indent="-228600" algn="l">
              <a:lnSpc>
                <a:spcPct val="108000"/>
              </a:lnSpc>
              <a:spcBef>
                <a:spcPts val="1400"/>
              </a:spcBef>
              <a:spcAft>
                <a:spcPts val="0"/>
              </a:spcAft>
              <a:buClr>
                <a:schemeClr val="dk1"/>
              </a:buClr>
              <a:buSzPts val="1000"/>
              <a:buNone/>
              <a:defRPr sz="1000"/>
            </a:lvl5pPr>
            <a:lvl6pPr marL="2743200" lvl="5" indent="-228600" algn="l">
              <a:lnSpc>
                <a:spcPct val="90000"/>
              </a:lnSpc>
              <a:spcBef>
                <a:spcPts val="14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8" name="Google Shape;198;p35"/>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_caption_text">
  <p:cSld name="Picture_caption_text">
    <p:spTree>
      <p:nvGrpSpPr>
        <p:cNvPr id="1" name="Shape 199"/>
        <p:cNvGrpSpPr/>
        <p:nvPr/>
      </p:nvGrpSpPr>
      <p:grpSpPr>
        <a:xfrm>
          <a:off x="0" y="0"/>
          <a:ext cx="0" cy="0"/>
          <a:chOff x="0" y="0"/>
          <a:chExt cx="0" cy="0"/>
        </a:xfrm>
      </p:grpSpPr>
      <p:sp>
        <p:nvSpPr>
          <p:cNvPr id="200" name="Google Shape;200;p36"/>
          <p:cNvSpPr txBox="1">
            <a:spLocks noGrp="1"/>
          </p:cNvSpPr>
          <p:nvPr>
            <p:ph type="title"/>
          </p:nvPr>
        </p:nvSpPr>
        <p:spPr>
          <a:xfrm>
            <a:off x="1250951" y="195934"/>
            <a:ext cx="10102849" cy="9624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36"/>
          <p:cNvSpPr>
            <a:spLocks noGrp="1"/>
          </p:cNvSpPr>
          <p:nvPr>
            <p:ph type="pic" idx="2"/>
          </p:nvPr>
        </p:nvSpPr>
        <p:spPr>
          <a:xfrm>
            <a:off x="165254" y="1226582"/>
            <a:ext cx="5563517" cy="4157181"/>
          </a:xfrm>
          <a:prstGeom prst="rect">
            <a:avLst/>
          </a:prstGeom>
          <a:noFill/>
          <a:ln>
            <a:noFill/>
          </a:ln>
        </p:spPr>
      </p:sp>
      <p:sp>
        <p:nvSpPr>
          <p:cNvPr id="202" name="Google Shape;202;p36"/>
          <p:cNvSpPr txBox="1">
            <a:spLocks noGrp="1"/>
          </p:cNvSpPr>
          <p:nvPr>
            <p:ph type="body" idx="1"/>
          </p:nvPr>
        </p:nvSpPr>
        <p:spPr>
          <a:xfrm>
            <a:off x="165100" y="5457825"/>
            <a:ext cx="5564188" cy="550863"/>
          </a:xfrm>
          <a:prstGeom prst="rect">
            <a:avLst/>
          </a:prstGeom>
          <a:noFill/>
          <a:ln>
            <a:noFill/>
          </a:ln>
        </p:spPr>
        <p:txBody>
          <a:bodyPr spcFirstLastPara="1" wrap="square" lIns="91425" tIns="45700" rIns="91425" bIns="45700" anchor="t" anchorCtr="0">
            <a:noAutofit/>
          </a:bodyPr>
          <a:lstStyle>
            <a:lvl1pPr marL="457200" lvl="0" indent="-228600" algn="l">
              <a:lnSpc>
                <a:spcPct val="108000"/>
              </a:lnSpc>
              <a:spcBef>
                <a:spcPts val="1000"/>
              </a:spcBef>
              <a:spcAft>
                <a:spcPts val="0"/>
              </a:spcAft>
              <a:buClr>
                <a:schemeClr val="dk1"/>
              </a:buClr>
              <a:buSzPts val="2000"/>
              <a:buNone/>
              <a:defRPr sz="20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36"/>
          <p:cNvSpPr txBox="1">
            <a:spLocks noGrp="1"/>
          </p:cNvSpPr>
          <p:nvPr>
            <p:ph type="body" idx="3"/>
          </p:nvPr>
        </p:nvSpPr>
        <p:spPr>
          <a:xfrm>
            <a:off x="6096000" y="1226581"/>
            <a:ext cx="5930746" cy="4689475"/>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2400"/>
              <a:buNone/>
              <a:defRPr sz="2400"/>
            </a:lvl1pPr>
            <a:lvl2pPr marL="914400" lvl="1" indent="-228600" algn="l">
              <a:lnSpc>
                <a:spcPct val="108000"/>
              </a:lnSpc>
              <a:spcBef>
                <a:spcPts val="1400"/>
              </a:spcBef>
              <a:spcAft>
                <a:spcPts val="0"/>
              </a:spcAft>
              <a:buClr>
                <a:schemeClr val="dk1"/>
              </a:buClr>
              <a:buSzPts val="1400"/>
              <a:buNone/>
              <a:defRPr sz="1400"/>
            </a:lvl2pPr>
            <a:lvl3pPr marL="1371600" lvl="2" indent="-228600" algn="l">
              <a:lnSpc>
                <a:spcPct val="108000"/>
              </a:lnSpc>
              <a:spcBef>
                <a:spcPts val="1400"/>
              </a:spcBef>
              <a:spcAft>
                <a:spcPts val="0"/>
              </a:spcAft>
              <a:buClr>
                <a:schemeClr val="dk1"/>
              </a:buClr>
              <a:buSzPts val="1200"/>
              <a:buNone/>
              <a:defRPr sz="1200"/>
            </a:lvl3pPr>
            <a:lvl4pPr marL="1828800" lvl="3" indent="-228600" algn="l">
              <a:lnSpc>
                <a:spcPct val="108000"/>
              </a:lnSpc>
              <a:spcBef>
                <a:spcPts val="1400"/>
              </a:spcBef>
              <a:spcAft>
                <a:spcPts val="0"/>
              </a:spcAft>
              <a:buClr>
                <a:schemeClr val="dk1"/>
              </a:buClr>
              <a:buSzPts val="1000"/>
              <a:buNone/>
              <a:defRPr sz="1000"/>
            </a:lvl4pPr>
            <a:lvl5pPr marL="2286000" lvl="4" indent="-228600" algn="l">
              <a:lnSpc>
                <a:spcPct val="108000"/>
              </a:lnSpc>
              <a:spcBef>
                <a:spcPts val="1400"/>
              </a:spcBef>
              <a:spcAft>
                <a:spcPts val="0"/>
              </a:spcAft>
              <a:buClr>
                <a:schemeClr val="dk1"/>
              </a:buClr>
              <a:buSzPts val="1000"/>
              <a:buNone/>
              <a:defRPr sz="1000"/>
            </a:lvl5pPr>
            <a:lvl6pPr marL="2743200" lvl="5" indent="-228600" algn="l">
              <a:lnSpc>
                <a:spcPct val="90000"/>
              </a:lnSpc>
              <a:spcBef>
                <a:spcPts val="14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4" name="Google Shape;204;p36"/>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ext_Picture_Vertical">
  <p:cSld name="Text_Picture_Vertical">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a:off x="1250951" y="195934"/>
            <a:ext cx="10102849" cy="9624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37"/>
          <p:cNvSpPr txBox="1">
            <a:spLocks noGrp="1"/>
          </p:cNvSpPr>
          <p:nvPr>
            <p:ph type="body" idx="1"/>
          </p:nvPr>
        </p:nvSpPr>
        <p:spPr>
          <a:xfrm>
            <a:off x="169068" y="1289225"/>
            <a:ext cx="11853863" cy="962407"/>
          </a:xfrm>
          <a:prstGeom prst="rect">
            <a:avLst/>
          </a:prstGeom>
          <a:noFill/>
          <a:ln>
            <a:noFill/>
          </a:ln>
        </p:spPr>
        <p:txBody>
          <a:bodyPr spcFirstLastPara="1" wrap="square" lIns="91425" tIns="45700" rIns="822950"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37"/>
          <p:cNvSpPr>
            <a:spLocks noGrp="1"/>
          </p:cNvSpPr>
          <p:nvPr>
            <p:ph type="pic" idx="2"/>
          </p:nvPr>
        </p:nvSpPr>
        <p:spPr>
          <a:xfrm>
            <a:off x="1620456" y="2382516"/>
            <a:ext cx="8831483" cy="3511510"/>
          </a:xfrm>
          <a:prstGeom prst="rect">
            <a:avLst/>
          </a:prstGeom>
          <a:noFill/>
          <a:ln>
            <a:noFill/>
          </a:ln>
        </p:spPr>
      </p:sp>
      <p:sp>
        <p:nvSpPr>
          <p:cNvPr id="209" name="Google Shape;209;p37"/>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Content_table">
  <p:cSld name="Title_Content_table">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149319" y="1228725"/>
            <a:ext cx="11839500" cy="671700"/>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10"/>
        <p:cNvGrpSpPr/>
        <p:nvPr/>
      </p:nvGrpSpPr>
      <p:grpSpPr>
        <a:xfrm>
          <a:off x="0" y="0"/>
          <a:ext cx="0" cy="0"/>
          <a:chOff x="0" y="0"/>
          <a:chExt cx="0" cy="0"/>
        </a:xfrm>
      </p:grpSpPr>
      <p:sp>
        <p:nvSpPr>
          <p:cNvPr id="211" name="Google Shape;211;p38"/>
          <p:cNvSpPr txBox="1">
            <a:spLocks noGrp="1"/>
          </p:cNvSpPr>
          <p:nvPr>
            <p:ph type="sldNum" idx="12"/>
          </p:nvPr>
        </p:nvSpPr>
        <p:spPr>
          <a:xfrm>
            <a:off x="8687719" y="6257197"/>
            <a:ext cx="2743200" cy="365100"/>
          </a:xfrm>
          <a:prstGeom prst="rect">
            <a:avLst/>
          </a:prstGeom>
        </p:spPr>
        <p:txBody>
          <a:bodyPr spcFirstLastPara="1" wrap="square" lIns="91425" tIns="45700" rIns="91425" bIns="45700" anchor="ctr" anchorCtr="0">
            <a:noAutofit/>
          </a:bodyPr>
          <a:lstStyle>
            <a:lvl1pPr lvl="0">
              <a:buClr>
                <a:srgbClr val="000000"/>
              </a:buClr>
              <a:buSzPts val="1400"/>
              <a:buFont typeface="Arial"/>
              <a:buNone/>
              <a:defRPr/>
            </a:lvl1pPr>
            <a:lvl2pPr lvl="1">
              <a:buClr>
                <a:srgbClr val="000000"/>
              </a:buClr>
              <a:buSzPts val="1400"/>
              <a:buFont typeface="Arial"/>
              <a:buNone/>
              <a:defRPr/>
            </a:lvl2pPr>
            <a:lvl3pPr lvl="2">
              <a:buClr>
                <a:srgbClr val="000000"/>
              </a:buClr>
              <a:buSzPts val="1400"/>
              <a:buFont typeface="Arial"/>
              <a:buNone/>
              <a:defRPr/>
            </a:lvl3pPr>
            <a:lvl4pPr lvl="3">
              <a:buClr>
                <a:srgbClr val="000000"/>
              </a:buClr>
              <a:buSzPts val="1400"/>
              <a:buFont typeface="Arial"/>
              <a:buNone/>
              <a:defRPr/>
            </a:lvl4pPr>
            <a:lvl5pPr lvl="4">
              <a:buClr>
                <a:srgbClr val="000000"/>
              </a:buClr>
              <a:buSzPts val="1400"/>
              <a:buFont typeface="Arial"/>
              <a:buNone/>
              <a:defRPr/>
            </a:lvl5pPr>
            <a:lvl6pPr lvl="5">
              <a:buClr>
                <a:srgbClr val="000000"/>
              </a:buClr>
              <a:buSzPts val="1400"/>
              <a:buFont typeface="Arial"/>
              <a:buNone/>
              <a:defRPr/>
            </a:lvl6pPr>
            <a:lvl7pPr lvl="6">
              <a:buClr>
                <a:srgbClr val="000000"/>
              </a:buClr>
              <a:buSzPts val="1400"/>
              <a:buFont typeface="Arial"/>
              <a:buNone/>
              <a:defRPr/>
            </a:lvl7pPr>
            <a:lvl8pPr lvl="7">
              <a:buClr>
                <a:srgbClr val="000000"/>
              </a:buClr>
              <a:buSzPts val="1400"/>
              <a:buFont typeface="Arial"/>
              <a:buNone/>
              <a:defRPr/>
            </a:lvl8pPr>
            <a:lvl9pPr lvl="8">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212" name="Google Shape;212;p38"/>
          <p:cNvSpPr/>
          <p:nvPr/>
        </p:nvSpPr>
        <p:spPr>
          <a:xfrm>
            <a:off x="0" y="0"/>
            <a:ext cx="12192000" cy="6858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_Content_Vertical">
  <p:cSld name="Two_Content_Vertical">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146292" y="1430627"/>
            <a:ext cx="11890200" cy="2226900"/>
          </a:xfrm>
          <a:prstGeom prst="rect">
            <a:avLst/>
          </a:prstGeom>
          <a:noFill/>
          <a:ln>
            <a:noFill/>
          </a:ln>
        </p:spPr>
        <p:txBody>
          <a:bodyPr spcFirstLastPara="1" wrap="square" lIns="91425" tIns="45700" rIns="822950" bIns="45700" anchor="t" anchorCtr="0">
            <a:noAutofit/>
          </a:bodyPr>
          <a:lstStyle>
            <a:lvl1pPr marL="457200" lvl="0" indent="-431800" algn="l">
              <a:lnSpc>
                <a:spcPct val="108000"/>
              </a:lnSpc>
              <a:spcBef>
                <a:spcPts val="1000"/>
              </a:spcBef>
              <a:spcAft>
                <a:spcPts val="0"/>
              </a:spcAft>
              <a:buClr>
                <a:schemeClr val="dk1"/>
              </a:buClr>
              <a:buSzPts val="3200"/>
              <a:buChar char="•"/>
              <a:defRPr sz="3200"/>
            </a:lvl1pPr>
            <a:lvl2pPr marL="914400" lvl="1" indent="-406400" algn="l">
              <a:lnSpc>
                <a:spcPct val="108000"/>
              </a:lnSpc>
              <a:spcBef>
                <a:spcPts val="1400"/>
              </a:spcBef>
              <a:spcAft>
                <a:spcPts val="0"/>
              </a:spcAft>
              <a:buClr>
                <a:schemeClr val="dk1"/>
              </a:buClr>
              <a:buSzPts val="2800"/>
              <a:buChar char="•"/>
              <a:defRPr sz="2800"/>
            </a:lvl2pPr>
            <a:lvl3pPr marL="1371600" lvl="2" indent="-381000" algn="l">
              <a:lnSpc>
                <a:spcPct val="108000"/>
              </a:lnSpc>
              <a:spcBef>
                <a:spcPts val="1400"/>
              </a:spcBef>
              <a:spcAft>
                <a:spcPts val="0"/>
              </a:spcAft>
              <a:buClr>
                <a:schemeClr val="dk1"/>
              </a:buClr>
              <a:buSzPts val="2400"/>
              <a:buChar char="•"/>
              <a:defRPr sz="24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55436" y="3735253"/>
            <a:ext cx="11890200" cy="2226900"/>
          </a:xfrm>
          <a:prstGeom prst="rect">
            <a:avLst/>
          </a:prstGeom>
          <a:noFill/>
          <a:ln>
            <a:noFill/>
          </a:ln>
        </p:spPr>
        <p:txBody>
          <a:bodyPr spcFirstLastPara="1" wrap="square" lIns="91425" tIns="45700" rIns="822950" bIns="45700" anchor="t" anchorCtr="0">
            <a:noAutofit/>
          </a:bodyPr>
          <a:lstStyle>
            <a:lvl1pPr marL="457200" lvl="0" indent="-431800" algn="l">
              <a:lnSpc>
                <a:spcPct val="108000"/>
              </a:lnSpc>
              <a:spcBef>
                <a:spcPts val="1000"/>
              </a:spcBef>
              <a:spcAft>
                <a:spcPts val="0"/>
              </a:spcAft>
              <a:buClr>
                <a:schemeClr val="dk1"/>
              </a:buClr>
              <a:buSzPts val="3200"/>
              <a:buChar char="•"/>
              <a:defRPr sz="3200"/>
            </a:lvl1pPr>
            <a:lvl2pPr marL="914400" lvl="1" indent="-406400" algn="l">
              <a:lnSpc>
                <a:spcPct val="108000"/>
              </a:lnSpc>
              <a:spcBef>
                <a:spcPts val="1400"/>
              </a:spcBef>
              <a:spcAft>
                <a:spcPts val="0"/>
              </a:spcAft>
              <a:buClr>
                <a:schemeClr val="dk1"/>
              </a:buClr>
              <a:buSzPts val="2800"/>
              <a:buChar char="•"/>
              <a:defRPr sz="2800"/>
            </a:lvl2pPr>
            <a:lvl3pPr marL="1371600" lvl="2" indent="-381000" algn="l">
              <a:lnSpc>
                <a:spcPct val="108000"/>
              </a:lnSpc>
              <a:spcBef>
                <a:spcPts val="1400"/>
              </a:spcBef>
              <a:spcAft>
                <a:spcPts val="0"/>
              </a:spcAft>
              <a:buClr>
                <a:schemeClr val="dk1"/>
              </a:buClr>
              <a:buSzPts val="2400"/>
              <a:buChar char="•"/>
              <a:defRPr sz="24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5E7B-BBE8-55DA-4448-6787B45E1E70}"/>
              </a:ext>
            </a:extLst>
          </p:cNvPr>
          <p:cNvSpPr>
            <a:spLocks noGrp="1"/>
          </p:cNvSpPr>
          <p:nvPr>
            <p:ph type="title"/>
          </p:nvPr>
        </p:nvSpPr>
        <p:spPr/>
        <p:txBody>
          <a:bodyPr/>
          <a:lstStyle/>
          <a:p>
            <a:r>
              <a:rPr lang="en-US"/>
              <a:t>Click to edit Master title style</a:t>
            </a:r>
          </a:p>
        </p:txBody>
      </p:sp>
      <p:sp>
        <p:nvSpPr>
          <p:cNvPr id="4" name="Google Shape;271;p45">
            <a:extLst>
              <a:ext uri="{FF2B5EF4-FFF2-40B4-BE49-F238E27FC236}">
                <a16:creationId xmlns:a16="http://schemas.microsoft.com/office/drawing/2014/main" id="{00F61C82-883E-0A0B-DA21-5CD1E8EAE6A7}"/>
              </a:ext>
              <a:ext uri="{C183D7F6-B498-43B3-948B-1728B52AA6E4}">
                <adec:decorative xmlns:adec="http://schemas.microsoft.com/office/drawing/2017/decorative" val="1"/>
              </a:ext>
            </a:extLst>
          </p:cNvPr>
          <p:cNvSpPr/>
          <p:nvPr userDrawn="1"/>
        </p:nvSpPr>
        <p:spPr>
          <a:xfrm>
            <a:off x="1851000" y="1502650"/>
            <a:ext cx="8490000" cy="4450500"/>
          </a:xfrm>
          <a:prstGeom prst="ellipse">
            <a:avLst/>
          </a:prstGeom>
          <a:noFill/>
          <a:ln w="762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5" name="Text Placeholder 1">
            <a:extLst>
              <a:ext uri="{FF2B5EF4-FFF2-40B4-BE49-F238E27FC236}">
                <a16:creationId xmlns:a16="http://schemas.microsoft.com/office/drawing/2014/main" id="{94316DB3-A4D2-7B3D-1780-B8762E70512D}"/>
              </a:ext>
            </a:extLst>
          </p:cNvPr>
          <p:cNvSpPr>
            <a:spLocks noGrp="1"/>
          </p:cNvSpPr>
          <p:nvPr>
            <p:ph type="body" idx="1"/>
          </p:nvPr>
        </p:nvSpPr>
        <p:spPr>
          <a:xfrm>
            <a:off x="3116319" y="1380473"/>
            <a:ext cx="6372301" cy="879777"/>
          </a:xfrm>
        </p:spPr>
        <p:txBody>
          <a:bodyPr/>
          <a:lstStyle/>
          <a:p>
            <a:pPr marL="25400" indent="0">
              <a:buNone/>
            </a:pPr>
            <a:endParaRPr lang="en-US" sz="4000" b="1" dirty="0">
              <a:solidFill>
                <a:srgbClr val="6E2405"/>
              </a:solidFill>
            </a:endParaRPr>
          </a:p>
        </p:txBody>
      </p:sp>
      <p:sp>
        <p:nvSpPr>
          <p:cNvPr id="6" name="Text Placeholder 1">
            <a:extLst>
              <a:ext uri="{FF2B5EF4-FFF2-40B4-BE49-F238E27FC236}">
                <a16:creationId xmlns:a16="http://schemas.microsoft.com/office/drawing/2014/main" id="{7F1FD016-B319-1672-6097-688F2EE678FA}"/>
              </a:ext>
            </a:extLst>
          </p:cNvPr>
          <p:cNvSpPr>
            <a:spLocks noGrp="1"/>
          </p:cNvSpPr>
          <p:nvPr>
            <p:ph type="body" idx="11"/>
          </p:nvPr>
        </p:nvSpPr>
        <p:spPr>
          <a:xfrm>
            <a:off x="3116318" y="2712115"/>
            <a:ext cx="6372301" cy="879777"/>
          </a:xfrm>
        </p:spPr>
        <p:txBody>
          <a:bodyPr>
            <a:normAutofit/>
          </a:bodyPr>
          <a:lstStyle>
            <a:lvl1pPr>
              <a:defRPr sz="3000" b="0">
                <a:solidFill>
                  <a:schemeClr val="accent1">
                    <a:lumMod val="50000"/>
                  </a:schemeClr>
                </a:solidFill>
              </a:defRPr>
            </a:lvl1pPr>
          </a:lstStyle>
          <a:p>
            <a:pPr marL="25400" indent="0">
              <a:buNone/>
            </a:pPr>
            <a:endParaRPr lang="en-US" sz="4000" b="1" dirty="0">
              <a:solidFill>
                <a:srgbClr val="6E2405"/>
              </a:solidFill>
            </a:endParaRPr>
          </a:p>
        </p:txBody>
      </p:sp>
      <p:sp>
        <p:nvSpPr>
          <p:cNvPr id="7" name="Text Placeholder 1">
            <a:extLst>
              <a:ext uri="{FF2B5EF4-FFF2-40B4-BE49-F238E27FC236}">
                <a16:creationId xmlns:a16="http://schemas.microsoft.com/office/drawing/2014/main" id="{63968AE7-B30E-FE78-5646-7E995711902C}"/>
              </a:ext>
            </a:extLst>
          </p:cNvPr>
          <p:cNvSpPr>
            <a:spLocks noGrp="1"/>
          </p:cNvSpPr>
          <p:nvPr>
            <p:ph type="body" idx="12"/>
          </p:nvPr>
        </p:nvSpPr>
        <p:spPr>
          <a:xfrm>
            <a:off x="4435781" y="5799235"/>
            <a:ext cx="6372301" cy="879777"/>
          </a:xfrm>
        </p:spPr>
        <p:txBody>
          <a:bodyPr>
            <a:normAutofit/>
          </a:bodyPr>
          <a:lstStyle>
            <a:lvl1pPr>
              <a:defRPr sz="2000" b="0">
                <a:solidFill>
                  <a:schemeClr val="accent1">
                    <a:lumMod val="50000"/>
                  </a:schemeClr>
                </a:solidFill>
              </a:defRPr>
            </a:lvl1pPr>
          </a:lstStyle>
          <a:p>
            <a:pPr marL="25400" indent="0">
              <a:buNone/>
            </a:pPr>
            <a:endParaRPr lang="en-US" sz="4000" b="1" dirty="0">
              <a:solidFill>
                <a:srgbClr val="6E2405"/>
              </a:solidFill>
            </a:endParaRPr>
          </a:p>
        </p:txBody>
      </p:sp>
      <p:sp>
        <p:nvSpPr>
          <p:cNvPr id="3" name="Slide Number Placeholder 2">
            <a:extLst>
              <a:ext uri="{FF2B5EF4-FFF2-40B4-BE49-F238E27FC236}">
                <a16:creationId xmlns:a16="http://schemas.microsoft.com/office/drawing/2014/main" id="{6E7A80BD-E749-F655-1CD6-F9D6DF19B05D}"/>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839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1258430" y="380196"/>
            <a:ext cx="10128300" cy="770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171064" y="1449806"/>
            <a:ext cx="5876400" cy="823800"/>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7"/>
          <p:cNvSpPr txBox="1">
            <a:spLocks noGrp="1"/>
          </p:cNvSpPr>
          <p:nvPr>
            <p:ph type="body" idx="2"/>
          </p:nvPr>
        </p:nvSpPr>
        <p:spPr>
          <a:xfrm>
            <a:off x="171064" y="2273718"/>
            <a:ext cx="5876400" cy="3664500"/>
          </a:xfrm>
          <a:prstGeom prst="rect">
            <a:avLst/>
          </a:prstGeom>
          <a:noFill/>
          <a:ln>
            <a:noFill/>
          </a:ln>
        </p:spPr>
        <p:txBody>
          <a:bodyPr spcFirstLastPara="1" wrap="square" lIns="91425" tIns="45700" rIns="822950"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30200" algn="l">
              <a:lnSpc>
                <a:spcPct val="108000"/>
              </a:lnSpc>
              <a:spcBef>
                <a:spcPts val="1400"/>
              </a:spcBef>
              <a:spcAft>
                <a:spcPts val="0"/>
              </a:spcAft>
              <a:buClr>
                <a:schemeClr val="dk1"/>
              </a:buClr>
              <a:buSzPts val="1600"/>
              <a:buChar char="•"/>
              <a:defRPr sz="1600"/>
            </a:lvl4pPr>
            <a:lvl5pPr marL="2286000" lvl="4" indent="-330200" algn="l">
              <a:lnSpc>
                <a:spcPct val="108000"/>
              </a:lnSpc>
              <a:spcBef>
                <a:spcPts val="1400"/>
              </a:spcBef>
              <a:spcAft>
                <a:spcPts val="0"/>
              </a:spcAft>
              <a:buClr>
                <a:schemeClr val="dk1"/>
              </a:buClr>
              <a:buSzPts val="1600"/>
              <a:buChar char="•"/>
              <a:defRPr sz="16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7"/>
          <p:cNvSpPr txBox="1">
            <a:spLocks noGrp="1"/>
          </p:cNvSpPr>
          <p:nvPr>
            <p:ph type="body" idx="3"/>
          </p:nvPr>
        </p:nvSpPr>
        <p:spPr>
          <a:xfrm>
            <a:off x="6145878" y="1450895"/>
            <a:ext cx="5876400" cy="823800"/>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4"/>
          </p:nvPr>
        </p:nvSpPr>
        <p:spPr>
          <a:xfrm>
            <a:off x="6145878" y="2274806"/>
            <a:ext cx="5876400" cy="3663300"/>
          </a:xfrm>
          <a:prstGeom prst="rect">
            <a:avLst/>
          </a:prstGeom>
          <a:noFill/>
          <a:ln>
            <a:noFill/>
          </a:ln>
        </p:spPr>
        <p:txBody>
          <a:bodyPr spcFirstLastPara="1" wrap="square" lIns="91425" tIns="45700" rIns="822950"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30200" algn="l">
              <a:lnSpc>
                <a:spcPct val="108000"/>
              </a:lnSpc>
              <a:spcBef>
                <a:spcPts val="1400"/>
              </a:spcBef>
              <a:spcAft>
                <a:spcPts val="0"/>
              </a:spcAft>
              <a:buClr>
                <a:schemeClr val="dk1"/>
              </a:buClr>
              <a:buSzPts val="1600"/>
              <a:buChar char="•"/>
              <a:defRPr sz="1600"/>
            </a:lvl4pPr>
            <a:lvl5pPr marL="2286000" lvl="4" indent="-330200" algn="l">
              <a:lnSpc>
                <a:spcPct val="108000"/>
              </a:lnSpc>
              <a:spcBef>
                <a:spcPts val="1400"/>
              </a:spcBef>
              <a:spcAft>
                <a:spcPts val="0"/>
              </a:spcAft>
              <a:buClr>
                <a:schemeClr val="dk1"/>
              </a:buClr>
              <a:buSzPts val="1600"/>
              <a:buChar char="•"/>
              <a:defRPr sz="16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body" idx="1"/>
          </p:nvPr>
        </p:nvSpPr>
        <p:spPr>
          <a:xfrm>
            <a:off x="176270" y="1429017"/>
            <a:ext cx="5843400" cy="4498200"/>
          </a:xfrm>
          <a:prstGeom prst="rect">
            <a:avLst/>
          </a:prstGeom>
          <a:noFill/>
          <a:ln>
            <a:noFill/>
          </a:ln>
        </p:spPr>
        <p:txBody>
          <a:bodyPr spcFirstLastPara="1" wrap="square" lIns="91425" tIns="45700" rIns="640075"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8"/>
          <p:cNvSpPr txBox="1">
            <a:spLocks noGrp="1"/>
          </p:cNvSpPr>
          <p:nvPr>
            <p:ph type="body" idx="2"/>
          </p:nvPr>
        </p:nvSpPr>
        <p:spPr>
          <a:xfrm>
            <a:off x="6172202" y="1429016"/>
            <a:ext cx="5843400" cy="4498200"/>
          </a:xfrm>
          <a:prstGeom prst="rect">
            <a:avLst/>
          </a:prstGeom>
          <a:noFill/>
          <a:ln>
            <a:noFill/>
          </a:ln>
        </p:spPr>
        <p:txBody>
          <a:bodyPr spcFirstLastPara="1" wrap="square" lIns="91425" tIns="45700" rIns="640075"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8"/>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3.png"/><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2.png"/><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2.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Logo: New Jersey Department of Education."/>
          <p:cNvPicPr preferRelativeResize="0"/>
          <p:nvPr/>
        </p:nvPicPr>
        <p:blipFill rotWithShape="1">
          <a:blip r:embed="rId3">
            <a:alphaModFix/>
          </a:blip>
          <a:srcRect/>
          <a:stretch/>
        </p:blipFill>
        <p:spPr>
          <a:xfrm>
            <a:off x="110169" y="-5897"/>
            <a:ext cx="12081830" cy="2551181"/>
          </a:xfrm>
          <a:prstGeom prst="rect">
            <a:avLst/>
          </a:prstGeom>
          <a:noFill/>
          <a:ln>
            <a:noFill/>
          </a:ln>
        </p:spPr>
      </p:pic>
      <p:sp>
        <p:nvSpPr>
          <p:cNvPr id="11" name="Google Shape;11;p1"/>
          <p:cNvSpPr txBox="1">
            <a:spLocks noGrp="1"/>
          </p:cNvSpPr>
          <p:nvPr>
            <p:ph type="body" idx="1"/>
          </p:nvPr>
        </p:nvSpPr>
        <p:spPr>
          <a:xfrm>
            <a:off x="110169" y="1825625"/>
            <a:ext cx="11788048"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8000"/>
              </a:lnSpc>
              <a:spcBef>
                <a:spcPts val="1000"/>
              </a:spcBef>
              <a:spcAft>
                <a:spcPts val="0"/>
              </a:spcAft>
              <a:buClr>
                <a:schemeClr val="dk1"/>
              </a:buClr>
              <a:buSzPts val="4400"/>
              <a:buFont typeface="Arial"/>
              <a:buNone/>
              <a:defRPr sz="4400" b="0" i="0" u="none" strike="noStrike" cap="none">
                <a:solidFill>
                  <a:schemeClr val="dk1"/>
                </a:solidFill>
                <a:latin typeface="Palatino Linotype"/>
                <a:ea typeface="Palatino Linotype"/>
                <a:cs typeface="Palatino Linotype"/>
                <a:sym typeface="Palatino Linotype"/>
              </a:defRPr>
            </a:lvl1pPr>
            <a:lvl2pPr marL="914400" marR="0" lvl="1" indent="-431800" algn="l" rtl="0">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2pPr>
            <a:lvl3pPr marL="1371600" marR="0" lvl="2" indent="-406400"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3pPr>
            <a:lvl4pPr marL="1828800" marR="0" lvl="3" indent="-381000" algn="l" rtl="0">
              <a:lnSpc>
                <a:spcPct val="108000"/>
              </a:lnSpc>
              <a:spcBef>
                <a:spcPts val="140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4pPr>
            <a:lvl5pPr marL="2286000" marR="0" lvl="4" indent="-381000" algn="l" rtl="0">
              <a:lnSpc>
                <a:spcPct val="108000"/>
              </a:lnSpc>
              <a:spcBef>
                <a:spcPts val="140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pic>
        <p:nvPicPr>
          <p:cNvPr id="16" name="Google Shape;16;p3" descr="A picture containing graphical user interface&#10;&#10;Description automatically generated"/>
          <p:cNvPicPr preferRelativeResize="0"/>
          <p:nvPr/>
        </p:nvPicPr>
        <p:blipFill rotWithShape="1">
          <a:blip r:embed="rId24">
            <a:alphaModFix/>
          </a:blip>
          <a:srcRect/>
          <a:stretch/>
        </p:blipFill>
        <p:spPr>
          <a:xfrm>
            <a:off x="149340" y="162881"/>
            <a:ext cx="11893319" cy="1630683"/>
          </a:xfrm>
          <a:prstGeom prst="rect">
            <a:avLst/>
          </a:prstGeom>
          <a:noFill/>
          <a:ln>
            <a:noFill/>
          </a:ln>
        </p:spPr>
      </p:pic>
      <p:sp>
        <p:nvSpPr>
          <p:cNvPr id="17" name="Google Shape;17;p3"/>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6E2405"/>
              </a:buClr>
              <a:buSzPts val="5000"/>
              <a:buFont typeface="Palatino Linotype"/>
              <a:buNone/>
              <a:defRPr sz="5000" b="1" i="0" u="none" strike="noStrike" cap="none">
                <a:solidFill>
                  <a:srgbClr val="6E2405"/>
                </a:solidFill>
                <a:latin typeface="Palatino Linotype"/>
                <a:ea typeface="Palatino Linotype"/>
                <a:cs typeface="Palatino Linotype"/>
                <a:sym typeface="Palatino Linotype"/>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146292" y="1430626"/>
            <a:ext cx="11890200" cy="4507500"/>
          </a:xfrm>
          <a:prstGeom prst="rect">
            <a:avLst/>
          </a:prstGeom>
          <a:noFill/>
          <a:ln>
            <a:noFill/>
          </a:ln>
        </p:spPr>
        <p:txBody>
          <a:bodyPr spcFirstLastPara="1" wrap="square" lIns="91425" tIns="45700" rIns="822950" bIns="45700" anchor="t" anchorCtr="0">
            <a:normAutofit/>
          </a:bodyPr>
          <a:lstStyle>
            <a:lvl1pPr marL="457200" marR="0" lvl="0" indent="-482600" algn="l">
              <a:lnSpc>
                <a:spcPct val="108000"/>
              </a:lnSpc>
              <a:spcBef>
                <a:spcPts val="1000"/>
              </a:spcBef>
              <a:spcAft>
                <a:spcPts val="0"/>
              </a:spcAft>
              <a:buClr>
                <a:schemeClr val="dk1"/>
              </a:buClr>
              <a:buSzPts val="4000"/>
              <a:buFont typeface="Arial"/>
              <a:buChar char="•"/>
              <a:defRPr sz="4000" b="0" i="0" u="none" strike="noStrike" cap="none">
                <a:solidFill>
                  <a:schemeClr val="dk1"/>
                </a:solidFill>
                <a:latin typeface="Palatino Linotype"/>
                <a:ea typeface="Palatino Linotype"/>
                <a:cs typeface="Palatino Linotype"/>
                <a:sym typeface="Palatino Linotype"/>
              </a:defRPr>
            </a:lvl1pPr>
            <a:lvl2pPr marL="914400" marR="0" lvl="1" indent="-457200" algn="l">
              <a:lnSpc>
                <a:spcPct val="108000"/>
              </a:lnSpc>
              <a:spcBef>
                <a:spcPts val="1400"/>
              </a:spcBef>
              <a:spcAft>
                <a:spcPts val="0"/>
              </a:spcAft>
              <a:buClr>
                <a:schemeClr val="dk1"/>
              </a:buClr>
              <a:buSzPts val="3600"/>
              <a:buFont typeface="Arial"/>
              <a:buChar char="•"/>
              <a:defRPr sz="3600" b="0" i="0" u="none" strike="noStrike" cap="none">
                <a:solidFill>
                  <a:schemeClr val="dk1"/>
                </a:solidFill>
                <a:latin typeface="Palatino Linotype"/>
                <a:ea typeface="Palatino Linotype"/>
                <a:cs typeface="Palatino Linotype"/>
                <a:sym typeface="Palatino Linotype"/>
              </a:defRPr>
            </a:lvl2pPr>
            <a:lvl3pPr marL="1371600" marR="0" lvl="2" indent="-431800" algn="l">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3pPr>
            <a:lvl4pPr marL="1828800" marR="0" lvl="3" indent="-406400" algn="l">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4pPr>
            <a:lvl5pPr marL="2286000" marR="0" lvl="4" indent="-406400" algn="l">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5pPr>
            <a:lvl6pPr marL="2743200" marR="0" lvl="5" indent="-342900" algn="l">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pic>
        <p:nvPicPr>
          <p:cNvPr id="19" name="Google Shape;19;p3"/>
          <p:cNvPicPr preferRelativeResize="0"/>
          <p:nvPr/>
        </p:nvPicPr>
        <p:blipFill rotWithShape="1">
          <a:blip r:embed="rId25">
            <a:alphaModFix/>
          </a:blip>
          <a:srcRect/>
          <a:stretch/>
        </p:blipFill>
        <p:spPr>
          <a:xfrm>
            <a:off x="149340" y="6050987"/>
            <a:ext cx="11890275" cy="768098"/>
          </a:xfrm>
          <a:prstGeom prst="rect">
            <a:avLst/>
          </a:prstGeom>
          <a:noFill/>
          <a:ln>
            <a:noFill/>
          </a:ln>
        </p:spPr>
      </p:pic>
      <p:sp>
        <p:nvSpPr>
          <p:cNvPr id="20" name="Google Shape;20;p3"/>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89" r:id="rId2"/>
    <p:sldLayoutId id="2147483650" r:id="rId3"/>
    <p:sldLayoutId id="2147483651" r:id="rId4"/>
    <p:sldLayoutId id="2147483688" r:id="rId5"/>
    <p:sldLayoutId id="2147483652" r:id="rId6"/>
    <p:sldLayoutId id="2147483653" r:id="rId7"/>
    <p:sldLayoutId id="2147483654" r:id="rId8"/>
    <p:sldLayoutId id="2147483690"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86" r:id="rId21"/>
    <p:sldLayoutId id="2147483687"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pic>
        <p:nvPicPr>
          <p:cNvPr id="115" name="Google Shape;115;p21" descr="A picture containing graphical user interface&#10;&#10;Description automatically generated"/>
          <p:cNvPicPr preferRelativeResize="0"/>
          <p:nvPr/>
        </p:nvPicPr>
        <p:blipFill rotWithShape="1">
          <a:blip r:embed="rId19">
            <a:alphaModFix/>
          </a:blip>
          <a:srcRect/>
          <a:stretch/>
        </p:blipFill>
        <p:spPr>
          <a:xfrm>
            <a:off x="149340" y="162881"/>
            <a:ext cx="11893320" cy="1630683"/>
          </a:xfrm>
          <a:prstGeom prst="rect">
            <a:avLst/>
          </a:prstGeom>
          <a:noFill/>
          <a:ln>
            <a:noFill/>
          </a:ln>
        </p:spPr>
      </p:pic>
      <p:sp>
        <p:nvSpPr>
          <p:cNvPr id="116" name="Google Shape;116;p21"/>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6E2405"/>
              </a:buClr>
              <a:buSzPts val="5000"/>
              <a:buFont typeface="Palatino Linotype"/>
              <a:buNone/>
              <a:defRPr sz="5000" b="1" i="0" u="none" strike="noStrike" cap="none">
                <a:solidFill>
                  <a:srgbClr val="6E2405"/>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7" name="Google Shape;117;p21"/>
          <p:cNvSpPr txBox="1">
            <a:spLocks noGrp="1"/>
          </p:cNvSpPr>
          <p:nvPr>
            <p:ph type="body" idx="1"/>
          </p:nvPr>
        </p:nvSpPr>
        <p:spPr>
          <a:xfrm>
            <a:off x="146292" y="1430626"/>
            <a:ext cx="11890272" cy="4507465"/>
          </a:xfrm>
          <a:prstGeom prst="rect">
            <a:avLst/>
          </a:prstGeom>
          <a:noFill/>
          <a:ln>
            <a:noFill/>
          </a:ln>
        </p:spPr>
        <p:txBody>
          <a:bodyPr spcFirstLastPara="1" wrap="square" lIns="91425" tIns="45700" rIns="822950" bIns="45700" anchor="t" anchorCtr="0">
            <a:normAutofit/>
          </a:bodyPr>
          <a:lstStyle>
            <a:lvl1pPr marL="457200" marR="0" lvl="0" indent="-482600" algn="l" rtl="0">
              <a:lnSpc>
                <a:spcPct val="108000"/>
              </a:lnSpc>
              <a:spcBef>
                <a:spcPts val="1000"/>
              </a:spcBef>
              <a:spcAft>
                <a:spcPts val="0"/>
              </a:spcAft>
              <a:buClr>
                <a:schemeClr val="dk1"/>
              </a:buClr>
              <a:buSzPts val="4000"/>
              <a:buFont typeface="Arial"/>
              <a:buChar char="•"/>
              <a:defRPr sz="4000" b="0" i="0" u="none" strike="noStrike" cap="none">
                <a:solidFill>
                  <a:schemeClr val="dk1"/>
                </a:solidFill>
                <a:latin typeface="Palatino Linotype"/>
                <a:ea typeface="Palatino Linotype"/>
                <a:cs typeface="Palatino Linotype"/>
                <a:sym typeface="Palatino Linotype"/>
              </a:defRPr>
            </a:lvl1pPr>
            <a:lvl2pPr marL="914400" marR="0" lvl="1" indent="-457200" algn="l" rtl="0">
              <a:lnSpc>
                <a:spcPct val="108000"/>
              </a:lnSpc>
              <a:spcBef>
                <a:spcPts val="1400"/>
              </a:spcBef>
              <a:spcAft>
                <a:spcPts val="0"/>
              </a:spcAft>
              <a:buClr>
                <a:schemeClr val="dk1"/>
              </a:buClr>
              <a:buSzPts val="3600"/>
              <a:buFont typeface="Arial"/>
              <a:buChar char="•"/>
              <a:defRPr sz="3600" b="0" i="0" u="none" strike="noStrike" cap="none">
                <a:solidFill>
                  <a:schemeClr val="dk1"/>
                </a:solidFill>
                <a:latin typeface="Palatino Linotype"/>
                <a:ea typeface="Palatino Linotype"/>
                <a:cs typeface="Palatino Linotype"/>
                <a:sym typeface="Palatino Linotype"/>
              </a:defRPr>
            </a:lvl2pPr>
            <a:lvl3pPr marL="1371600" marR="0" lvl="2" indent="-431800" algn="l" rtl="0">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3pPr>
            <a:lvl4pPr marL="1828800" marR="0" lvl="3" indent="-406400"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4pPr>
            <a:lvl5pPr marL="2286000" marR="0" lvl="4" indent="-406400"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pic>
        <p:nvPicPr>
          <p:cNvPr id="118" name="Google Shape;118;p21"/>
          <p:cNvPicPr preferRelativeResize="0"/>
          <p:nvPr/>
        </p:nvPicPr>
        <p:blipFill rotWithShape="1">
          <a:blip r:embed="rId20">
            <a:alphaModFix/>
          </a:blip>
          <a:srcRect/>
          <a:stretch/>
        </p:blipFill>
        <p:spPr>
          <a:xfrm>
            <a:off x="149340" y="6050987"/>
            <a:ext cx="11890272" cy="768098"/>
          </a:xfrm>
          <a:prstGeom prst="rect">
            <a:avLst/>
          </a:prstGeom>
          <a:noFill/>
          <a:ln>
            <a:noFill/>
          </a:ln>
        </p:spPr>
      </p:pic>
      <p:sp>
        <p:nvSpPr>
          <p:cNvPr id="119" name="Google Shape;119;p21"/>
          <p:cNvSpPr txBox="1">
            <a:spLocks noGrp="1"/>
          </p:cNvSpPr>
          <p:nvPr>
            <p:ph type="sldNum" idx="12"/>
          </p:nvPr>
        </p:nvSpPr>
        <p:spPr>
          <a:xfrm>
            <a:off x="8687719" y="6257197"/>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ideo" Target="https://www.youtube.com/embed/W3f_IqJhmME?feature=oembed" TargetMode="Externa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9"/>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6E2405"/>
              </a:buClr>
              <a:buSzPts val="5400"/>
              <a:buFont typeface="Palatino Linotype"/>
              <a:buNone/>
            </a:pPr>
            <a:r>
              <a:rPr lang="en-US" sz="4000" dirty="0"/>
              <a:t>LEARning about Literacy:</a:t>
            </a:r>
            <a:br>
              <a:rPr lang="en-US" sz="4000" dirty="0"/>
            </a:br>
            <a:r>
              <a:rPr lang="en-US" sz="4000" dirty="0"/>
              <a:t>Professional Learning Community Series</a:t>
            </a:r>
            <a:endParaRPr sz="3000" dirty="0"/>
          </a:p>
        </p:txBody>
      </p:sp>
      <p:sp>
        <p:nvSpPr>
          <p:cNvPr id="2" name="Subtitle 1">
            <a:extLst>
              <a:ext uri="{FF2B5EF4-FFF2-40B4-BE49-F238E27FC236}">
                <a16:creationId xmlns:a16="http://schemas.microsoft.com/office/drawing/2014/main" id="{5879DDE9-4662-A28C-DD79-96EF21D445C2}"/>
              </a:ext>
            </a:extLst>
          </p:cNvPr>
          <p:cNvSpPr>
            <a:spLocks noGrp="1"/>
          </p:cNvSpPr>
          <p:nvPr>
            <p:ph type="subTitle" idx="1"/>
          </p:nvPr>
        </p:nvSpPr>
        <p:spPr>
          <a:xfrm>
            <a:off x="2" y="3537704"/>
            <a:ext cx="12191998" cy="2439350"/>
          </a:xfrm>
        </p:spPr>
        <p:txBody>
          <a:bodyPr>
            <a:normAutofit fontScale="55000" lnSpcReduction="20000"/>
          </a:bodyPr>
          <a:lstStyle/>
          <a:p>
            <a:pPr marL="0" lvl="0" indent="0">
              <a:lnSpc>
                <a:spcPct val="200000"/>
              </a:lnSpc>
              <a:spcBef>
                <a:spcPts val="0"/>
              </a:spcBef>
              <a:buClr>
                <a:srgbClr val="6E2405"/>
              </a:buClr>
              <a:buSzPts val="5400"/>
            </a:pPr>
            <a:r>
              <a:rPr lang="en-US" sz="5100" b="1" dirty="0">
                <a:solidFill>
                  <a:schemeClr val="dk2"/>
                </a:solidFill>
              </a:rPr>
              <a:t>Session 5 - Vocabulary</a:t>
            </a:r>
            <a:endParaRPr lang="en-US" sz="5100" b="1" dirty="0">
              <a:solidFill>
                <a:srgbClr val="FFC000"/>
              </a:solidFill>
            </a:endParaRPr>
          </a:p>
          <a:p>
            <a:pPr marL="0" lvl="0" indent="0">
              <a:lnSpc>
                <a:spcPct val="200000"/>
              </a:lnSpc>
              <a:spcBef>
                <a:spcPts val="1800"/>
              </a:spcBef>
              <a:buSzPts val="1100"/>
            </a:pPr>
            <a:r>
              <a:rPr lang="en-US" sz="3300" dirty="0"/>
              <a:t>Office of Learning Equity and Academic Recovery (LEAR)</a:t>
            </a:r>
          </a:p>
          <a:p>
            <a:pPr marL="0" lvl="0" indent="0">
              <a:lnSpc>
                <a:spcPct val="200000"/>
              </a:lnSpc>
              <a:spcBef>
                <a:spcPts val="1800"/>
              </a:spcBef>
              <a:buSzPts val="1100"/>
            </a:pPr>
            <a:r>
              <a:rPr lang="en-US" sz="3300" dirty="0"/>
              <a:t>Division of Teaching and Learning</a:t>
            </a:r>
          </a:p>
        </p:txBody>
      </p:sp>
      <p:pic>
        <p:nvPicPr>
          <p:cNvPr id="218" name="Google Shape;218;p39" descr="Logo: State of New Jersey, Department of Education."/>
          <p:cNvPicPr preferRelativeResize="0"/>
          <p:nvPr/>
        </p:nvPicPr>
        <p:blipFill rotWithShape="1">
          <a:blip r:embed="rId3">
            <a:alphaModFix/>
          </a:blip>
          <a:srcRect/>
          <a:stretch/>
        </p:blipFill>
        <p:spPr>
          <a:xfrm>
            <a:off x="150864" y="6081513"/>
            <a:ext cx="11890272" cy="7680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1" name="Google Shape;291;p47"/>
          <p:cNvSpPr txBox="1">
            <a:spLocks noGrp="1"/>
          </p:cNvSpPr>
          <p:nvPr>
            <p:ph type="title"/>
          </p:nvPr>
        </p:nvSpPr>
        <p:spPr>
          <a:xfrm>
            <a:off x="1495975" y="178988"/>
            <a:ext cx="9858000" cy="747600"/>
          </a:xfrm>
          <a:prstGeom prst="rect">
            <a:avLst/>
          </a:prstGeom>
        </p:spPr>
        <p:txBody>
          <a:bodyPr spcFirstLastPara="1" wrap="square" lIns="91425" tIns="45700" rIns="91425" bIns="45700" anchor="ctr" anchorCtr="0">
            <a:noAutofit/>
          </a:bodyPr>
          <a:lstStyle/>
          <a:p>
            <a:pPr lvl="0"/>
            <a:r>
              <a:rPr lang="en-US" sz="3200" dirty="0"/>
              <a:t>An Explicit Vocabulary Routine (1 of 2)</a:t>
            </a:r>
            <a:endParaRPr sz="3000" dirty="0"/>
          </a:p>
        </p:txBody>
      </p:sp>
      <p:pic>
        <p:nvPicPr>
          <p:cNvPr id="2" name="Online Media 1" title="PLC Series Video   Explicit Vocabulary Routines v1">
            <a:hlinkClick r:id="" action="ppaction://media"/>
            <a:extLst>
              <a:ext uri="{FF2B5EF4-FFF2-40B4-BE49-F238E27FC236}">
                <a16:creationId xmlns:a16="http://schemas.microsoft.com/office/drawing/2014/main" id="{699C3A1C-43F7-37F0-F7A8-A6B367E9AAE5}"/>
              </a:ext>
            </a:extLst>
          </p:cNvPr>
          <p:cNvPicPr>
            <a:picLocks noRot="1" noChangeAspect="1"/>
          </p:cNvPicPr>
          <p:nvPr>
            <a:videoFile r:link="rId1"/>
          </p:nvPr>
        </p:nvPicPr>
        <p:blipFill>
          <a:blip r:embed="rId4"/>
          <a:stretch>
            <a:fillRect/>
          </a:stretch>
        </p:blipFill>
        <p:spPr>
          <a:xfrm>
            <a:off x="1744921" y="1254891"/>
            <a:ext cx="8702158" cy="49167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a:extLst>
            <a:ext uri="{FF2B5EF4-FFF2-40B4-BE49-F238E27FC236}">
              <a16:creationId xmlns:a16="http://schemas.microsoft.com/office/drawing/2014/main" id="{9412DA21-89F8-65F2-165E-04E774A94D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50813-6114-F485-6058-123B02CD4037}"/>
              </a:ext>
            </a:extLst>
          </p:cNvPr>
          <p:cNvSpPr>
            <a:spLocks noGrp="1"/>
          </p:cNvSpPr>
          <p:nvPr>
            <p:ph type="title"/>
          </p:nvPr>
        </p:nvSpPr>
        <p:spPr/>
        <p:txBody>
          <a:bodyPr/>
          <a:lstStyle/>
          <a:p>
            <a:r>
              <a:rPr lang="en-US" sz="3200" dirty="0"/>
              <a:t>An Explicit Vocabulary Routine (2 of 2)</a:t>
            </a:r>
          </a:p>
        </p:txBody>
      </p:sp>
      <p:sp>
        <p:nvSpPr>
          <p:cNvPr id="6" name="Content Placeholder 5">
            <a:extLst>
              <a:ext uri="{FF2B5EF4-FFF2-40B4-BE49-F238E27FC236}">
                <a16:creationId xmlns:a16="http://schemas.microsoft.com/office/drawing/2014/main" id="{56D24EA6-98E2-9404-5BC6-149C90221D28}"/>
              </a:ext>
            </a:extLst>
          </p:cNvPr>
          <p:cNvSpPr>
            <a:spLocks noGrp="1"/>
          </p:cNvSpPr>
          <p:nvPr>
            <p:ph sz="quarter" idx="11"/>
          </p:nvPr>
        </p:nvSpPr>
        <p:spPr>
          <a:xfrm>
            <a:off x="100848" y="1309688"/>
            <a:ext cx="6913562" cy="4646612"/>
          </a:xfrm>
        </p:spPr>
        <p:txBody>
          <a:bodyPr rIns="91440">
            <a:normAutofit fontScale="47500" lnSpcReduction="20000"/>
          </a:bodyPr>
          <a:lstStyle/>
          <a:p>
            <a:pPr lvl="0" indent="-342900">
              <a:lnSpc>
                <a:spcPct val="115000"/>
              </a:lnSpc>
              <a:spcBef>
                <a:spcPts val="0"/>
              </a:spcBef>
              <a:spcAft>
                <a:spcPts val="1200"/>
              </a:spcAft>
              <a:buClr>
                <a:srgbClr val="1E4B74"/>
              </a:buClr>
              <a:buSzPts val="1800"/>
              <a:buFont typeface="Palatino Linotype"/>
              <a:buAutoNum type="arabicPeriod"/>
            </a:pPr>
            <a:r>
              <a:rPr lang="en-US" sz="4000" b="1" dirty="0">
                <a:solidFill>
                  <a:srgbClr val="1E4B74"/>
                </a:solidFill>
              </a:rPr>
              <a:t>Listen </a:t>
            </a:r>
            <a:r>
              <a:rPr lang="en-US" sz="4000" dirty="0">
                <a:solidFill>
                  <a:srgbClr val="1E4B74"/>
                </a:solidFill>
              </a:rPr>
              <a:t>— Teacher says the new word aloud and highlights word parts.</a:t>
            </a:r>
          </a:p>
          <a:p>
            <a:pPr lvl="0" indent="-342900">
              <a:lnSpc>
                <a:spcPct val="115000"/>
              </a:lnSpc>
              <a:spcBef>
                <a:spcPts val="0"/>
              </a:spcBef>
              <a:spcAft>
                <a:spcPts val="1200"/>
              </a:spcAft>
              <a:buClr>
                <a:srgbClr val="1E4B74"/>
              </a:buClr>
              <a:buSzPts val="1800"/>
              <a:buFont typeface="Palatino Linotype"/>
              <a:buAutoNum type="arabicPeriod"/>
            </a:pPr>
            <a:r>
              <a:rPr lang="en-US" sz="4000" b="1" dirty="0">
                <a:solidFill>
                  <a:srgbClr val="1E4B74"/>
                </a:solidFill>
              </a:rPr>
              <a:t>Repeat</a:t>
            </a:r>
            <a:r>
              <a:rPr lang="en-US" sz="4000" dirty="0">
                <a:solidFill>
                  <a:srgbClr val="1E4B74"/>
                </a:solidFill>
              </a:rPr>
              <a:t> — Students echo the word back to the teacher.</a:t>
            </a:r>
          </a:p>
          <a:p>
            <a:pPr lvl="0" indent="-342900">
              <a:lnSpc>
                <a:spcPct val="115000"/>
              </a:lnSpc>
              <a:spcBef>
                <a:spcPts val="0"/>
              </a:spcBef>
              <a:spcAft>
                <a:spcPts val="1200"/>
              </a:spcAft>
              <a:buClr>
                <a:srgbClr val="1E4B74"/>
              </a:buClr>
              <a:buSzPts val="1800"/>
              <a:buFont typeface="Palatino Linotype"/>
              <a:buAutoNum type="arabicPeriod"/>
            </a:pPr>
            <a:r>
              <a:rPr lang="en-US" sz="4000" b="1" dirty="0">
                <a:solidFill>
                  <a:srgbClr val="1E4B74"/>
                </a:solidFill>
              </a:rPr>
              <a:t>Define</a:t>
            </a:r>
            <a:r>
              <a:rPr lang="en-US" sz="4000" dirty="0">
                <a:solidFill>
                  <a:srgbClr val="1E4B74"/>
                </a:solidFill>
              </a:rPr>
              <a:t> — Teacher explains the word clearly, supports with images, and leads a discussion to deepen understanding.</a:t>
            </a:r>
          </a:p>
          <a:p>
            <a:pPr lvl="0" indent="-342900">
              <a:lnSpc>
                <a:spcPct val="115000"/>
              </a:lnSpc>
              <a:spcBef>
                <a:spcPts val="0"/>
              </a:spcBef>
              <a:spcAft>
                <a:spcPts val="1200"/>
              </a:spcAft>
              <a:buClr>
                <a:srgbClr val="1E4B74"/>
              </a:buClr>
              <a:buSzPts val="1800"/>
              <a:buFont typeface="Palatino Linotype"/>
              <a:buAutoNum type="arabicPeriod"/>
            </a:pPr>
            <a:r>
              <a:rPr lang="en-US" sz="4000" b="1" dirty="0">
                <a:solidFill>
                  <a:srgbClr val="1E4B74"/>
                </a:solidFill>
              </a:rPr>
              <a:t>Use</a:t>
            </a:r>
            <a:r>
              <a:rPr lang="en-US" sz="4000" dirty="0">
                <a:solidFill>
                  <a:srgbClr val="1E4B74"/>
                </a:solidFill>
              </a:rPr>
              <a:t> — Teacher models the word in a sentence, and students create their own examples, keeping the focus on oral language.</a:t>
            </a:r>
          </a:p>
          <a:p>
            <a:pPr lvl="0" indent="-342900">
              <a:lnSpc>
                <a:spcPct val="115000"/>
              </a:lnSpc>
              <a:spcBef>
                <a:spcPts val="0"/>
              </a:spcBef>
              <a:buClr>
                <a:srgbClr val="1E4B74"/>
              </a:buClr>
              <a:buSzPts val="1800"/>
              <a:buFont typeface="Palatino Linotype"/>
              <a:buAutoNum type="arabicPeriod"/>
            </a:pPr>
            <a:r>
              <a:rPr lang="en-US" sz="4000" b="1" dirty="0">
                <a:solidFill>
                  <a:srgbClr val="1E4B74"/>
                </a:solidFill>
              </a:rPr>
              <a:t>See, Say, Write </a:t>
            </a:r>
            <a:r>
              <a:rPr lang="en-US" sz="4000" dirty="0">
                <a:solidFill>
                  <a:srgbClr val="1E4B74"/>
                </a:solidFill>
              </a:rPr>
              <a:t>— Finally, students see the written word, say it again, and write it themselves, connecting pronunciation, spelling, and meaning.</a:t>
            </a:r>
            <a:endParaRPr lang="en-US" sz="4000" dirty="0">
              <a:solidFill>
                <a:srgbClr val="000000"/>
              </a:solidFill>
            </a:endParaRPr>
          </a:p>
        </p:txBody>
      </p:sp>
      <p:pic>
        <p:nvPicPr>
          <p:cNvPr id="15" name="Content Placeholder 14" descr="Vocabulary word map.">
            <a:extLst>
              <a:ext uri="{FF2B5EF4-FFF2-40B4-BE49-F238E27FC236}">
                <a16:creationId xmlns:a16="http://schemas.microsoft.com/office/drawing/2014/main" id="{D5E44E9F-3C10-FB5D-1417-4EE37B4DD0A4}"/>
              </a:ext>
            </a:extLst>
          </p:cNvPr>
          <p:cNvPicPr>
            <a:picLocks noGrp="1" noChangeAspect="1"/>
          </p:cNvPicPr>
          <p:nvPr>
            <p:ph sz="quarter" idx="12"/>
          </p:nvPr>
        </p:nvPicPr>
        <p:blipFill>
          <a:blip r:embed="rId3"/>
          <a:stretch>
            <a:fillRect/>
          </a:stretch>
        </p:blipFill>
        <p:spPr>
          <a:xfrm rot="21089056">
            <a:off x="7272483" y="1336833"/>
            <a:ext cx="2946858" cy="1989841"/>
          </a:xfrm>
          <a:prstGeom prst="rect">
            <a:avLst/>
          </a:prstGeom>
          <a:ln>
            <a:noFill/>
          </a:ln>
          <a:effectLst>
            <a:outerShdw blurRad="292100" dist="139700" dir="2700000" algn="tl" rotWithShape="0">
              <a:srgbClr val="333333">
                <a:alpha val="65000"/>
              </a:srgbClr>
            </a:outerShdw>
          </a:effectLst>
        </p:spPr>
      </p:pic>
      <p:sp>
        <p:nvSpPr>
          <p:cNvPr id="8" name="Content Placeholder 7">
            <a:extLst>
              <a:ext uri="{FF2B5EF4-FFF2-40B4-BE49-F238E27FC236}">
                <a16:creationId xmlns:a16="http://schemas.microsoft.com/office/drawing/2014/main" id="{72B82222-6F8D-A364-F23E-B91FAD5742E7}"/>
              </a:ext>
            </a:extLst>
          </p:cNvPr>
          <p:cNvSpPr>
            <a:spLocks noGrp="1"/>
          </p:cNvSpPr>
          <p:nvPr>
            <p:ph sz="quarter" idx="13"/>
          </p:nvPr>
        </p:nvSpPr>
        <p:spPr>
          <a:xfrm rot="255665">
            <a:off x="10003924" y="2479093"/>
            <a:ext cx="1658793" cy="1899812"/>
          </a:xfrm>
          <a:solidFill>
            <a:schemeClr val="bg1">
              <a:lumMod val="95000"/>
            </a:schemeClr>
          </a:solidFill>
          <a:ln>
            <a:solidFill>
              <a:schemeClr val="tx1"/>
            </a:solidFill>
          </a:ln>
        </p:spPr>
        <p:txBody>
          <a:bodyPr rIns="91440" anchor="ctr">
            <a:normAutofit/>
          </a:bodyPr>
          <a:lstStyle/>
          <a:p>
            <a:pPr algn="ctr"/>
            <a:r>
              <a:rPr lang="en-US" sz="1800" dirty="0">
                <a:latin typeface="Palatino Linotype"/>
                <a:ea typeface="Palatino Linotype"/>
                <a:cs typeface="Palatino Linotype"/>
                <a:sym typeface="Palatino Linotype"/>
              </a:rPr>
              <a:t>child drawing of cargo ship</a:t>
            </a:r>
          </a:p>
        </p:txBody>
      </p:sp>
      <p:sp>
        <p:nvSpPr>
          <p:cNvPr id="9" name="Content Placeholder 8">
            <a:extLst>
              <a:ext uri="{FF2B5EF4-FFF2-40B4-BE49-F238E27FC236}">
                <a16:creationId xmlns:a16="http://schemas.microsoft.com/office/drawing/2014/main" id="{3D7CBE1F-0CBB-73D4-0138-F989C715E489}"/>
              </a:ext>
            </a:extLst>
          </p:cNvPr>
          <p:cNvSpPr>
            <a:spLocks noGrp="1"/>
          </p:cNvSpPr>
          <p:nvPr>
            <p:ph sz="quarter" idx="14"/>
          </p:nvPr>
        </p:nvSpPr>
        <p:spPr>
          <a:xfrm rot="866469">
            <a:off x="7513131" y="4263389"/>
            <a:ext cx="3346732" cy="1343117"/>
          </a:xfrm>
          <a:solidFill>
            <a:srgbClr val="FFFBEF"/>
          </a:solidFill>
          <a:ln>
            <a:solidFill>
              <a:schemeClr val="tx1"/>
            </a:solidFill>
          </a:ln>
        </p:spPr>
        <p:txBody>
          <a:bodyPr rIns="91440" anchor="ctr">
            <a:normAutofit/>
          </a:bodyPr>
          <a:lstStyle/>
          <a:p>
            <a:pPr marL="0" lvl="0" indent="0" algn="ctr" rtl="0">
              <a:spcBef>
                <a:spcPts val="0"/>
              </a:spcBef>
              <a:spcAft>
                <a:spcPts val="0"/>
              </a:spcAft>
              <a:buNone/>
            </a:pPr>
            <a:r>
              <a:rPr lang="en-US" sz="1400" dirty="0">
                <a:solidFill>
                  <a:srgbClr val="000000"/>
                </a:solidFill>
                <a:latin typeface="Palatino Linotype"/>
                <a:ea typeface="Palatino Linotype"/>
                <a:cs typeface="Palatino Linotype"/>
                <a:sym typeface="Palatino Linotype"/>
              </a:rPr>
              <a:t>Sentence Stem</a:t>
            </a:r>
          </a:p>
          <a:p>
            <a:pPr marL="0" lvl="0" indent="0" algn="l" rtl="0">
              <a:spcBef>
                <a:spcPts val="0"/>
              </a:spcBef>
              <a:spcAft>
                <a:spcPts val="0"/>
              </a:spcAft>
              <a:buNone/>
            </a:pPr>
            <a:r>
              <a:rPr lang="en-US" sz="1400" dirty="0">
                <a:solidFill>
                  <a:srgbClr val="000000"/>
                </a:solidFill>
                <a:latin typeface="Palatino Linotype"/>
                <a:ea typeface="Palatino Linotype"/>
                <a:cs typeface="Palatino Linotype"/>
                <a:sym typeface="Palatino Linotype"/>
              </a:rPr>
              <a:t>"The ______________ were transported</a:t>
            </a:r>
            <a:br>
              <a:rPr lang="en-US" sz="1400" dirty="0">
                <a:solidFill>
                  <a:srgbClr val="000000"/>
                </a:solidFill>
                <a:latin typeface="Palatino Linotype"/>
                <a:ea typeface="Palatino Linotype"/>
                <a:cs typeface="Palatino Linotype"/>
                <a:sym typeface="Palatino Linotype"/>
              </a:rPr>
            </a:br>
            <a:r>
              <a:rPr lang="en-US" sz="1400" dirty="0">
                <a:solidFill>
                  <a:srgbClr val="000000"/>
                </a:solidFill>
                <a:latin typeface="Palatino Linotype"/>
                <a:ea typeface="Palatino Linotype"/>
                <a:cs typeface="Palatino Linotype"/>
                <a:sym typeface="Palatino Linotype"/>
              </a:rPr>
              <a:t>from ______________ to _____________ by _________________."</a:t>
            </a:r>
          </a:p>
        </p:txBody>
      </p:sp>
    </p:spTree>
    <p:extLst>
      <p:ext uri="{BB962C8B-B14F-4D97-AF65-F5344CB8AC3E}">
        <p14:creationId xmlns:p14="http://schemas.microsoft.com/office/powerpoint/2010/main" val="1117643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801B-73ED-99C4-1A14-56C34A2BEB88}"/>
              </a:ext>
            </a:extLst>
          </p:cNvPr>
          <p:cNvSpPr>
            <a:spLocks noGrp="1"/>
          </p:cNvSpPr>
          <p:nvPr>
            <p:ph type="title"/>
          </p:nvPr>
        </p:nvSpPr>
        <p:spPr/>
        <p:txBody>
          <a:bodyPr/>
          <a:lstStyle/>
          <a:p>
            <a:r>
              <a:rPr lang="en-US" sz="4400" dirty="0"/>
              <a:t>Text Version: Vocabulary Word Map</a:t>
            </a:r>
          </a:p>
        </p:txBody>
      </p:sp>
      <p:sp>
        <p:nvSpPr>
          <p:cNvPr id="5" name="Text Placeholder 4">
            <a:extLst>
              <a:ext uri="{FF2B5EF4-FFF2-40B4-BE49-F238E27FC236}">
                <a16:creationId xmlns:a16="http://schemas.microsoft.com/office/drawing/2014/main" id="{7CFE2D05-0ED3-80B4-E29C-6AA80E943E44}"/>
              </a:ext>
            </a:extLst>
          </p:cNvPr>
          <p:cNvSpPr>
            <a:spLocks noGrp="1"/>
          </p:cNvSpPr>
          <p:nvPr>
            <p:ph type="body" sz="quarter" idx="11"/>
          </p:nvPr>
        </p:nvSpPr>
        <p:spPr/>
        <p:txBody>
          <a:bodyPr/>
          <a:lstStyle/>
          <a:p>
            <a:r>
              <a:rPr lang="en-US" dirty="0"/>
              <a:t>Vocabulary Word</a:t>
            </a:r>
          </a:p>
        </p:txBody>
      </p:sp>
      <p:sp>
        <p:nvSpPr>
          <p:cNvPr id="6" name="Text Placeholder 5">
            <a:extLst>
              <a:ext uri="{FF2B5EF4-FFF2-40B4-BE49-F238E27FC236}">
                <a16:creationId xmlns:a16="http://schemas.microsoft.com/office/drawing/2014/main" id="{4BB85936-088C-8B09-3615-A2F363C5BFDB}"/>
              </a:ext>
            </a:extLst>
          </p:cNvPr>
          <p:cNvSpPr>
            <a:spLocks noGrp="1"/>
          </p:cNvSpPr>
          <p:nvPr>
            <p:ph type="body" sz="quarter" idx="12"/>
          </p:nvPr>
        </p:nvSpPr>
        <p:spPr/>
        <p:txBody>
          <a:bodyPr>
            <a:normAutofit/>
          </a:bodyPr>
          <a:lstStyle/>
          <a:p>
            <a:r>
              <a:rPr lang="en-US" sz="2400" dirty="0"/>
              <a:t>Definition in Your Own Words</a:t>
            </a:r>
          </a:p>
        </p:txBody>
      </p:sp>
      <p:sp>
        <p:nvSpPr>
          <p:cNvPr id="7" name="Text Placeholder 6">
            <a:extLst>
              <a:ext uri="{FF2B5EF4-FFF2-40B4-BE49-F238E27FC236}">
                <a16:creationId xmlns:a16="http://schemas.microsoft.com/office/drawing/2014/main" id="{AFA0B5B4-C3E0-B809-D9FB-B0F398274F3A}"/>
              </a:ext>
            </a:extLst>
          </p:cNvPr>
          <p:cNvSpPr>
            <a:spLocks noGrp="1"/>
          </p:cNvSpPr>
          <p:nvPr>
            <p:ph type="body" sz="quarter" idx="13"/>
          </p:nvPr>
        </p:nvSpPr>
        <p:spPr/>
        <p:txBody>
          <a:bodyPr>
            <a:normAutofit/>
          </a:bodyPr>
          <a:lstStyle/>
          <a:p>
            <a:r>
              <a:rPr lang="en-US" sz="2400" dirty="0"/>
              <a:t>Synonyms</a:t>
            </a:r>
          </a:p>
        </p:txBody>
      </p:sp>
      <p:sp>
        <p:nvSpPr>
          <p:cNvPr id="8" name="Text Placeholder 7">
            <a:extLst>
              <a:ext uri="{FF2B5EF4-FFF2-40B4-BE49-F238E27FC236}">
                <a16:creationId xmlns:a16="http://schemas.microsoft.com/office/drawing/2014/main" id="{5694B6A8-2BC5-D95F-5812-687F7728C4F3}"/>
              </a:ext>
            </a:extLst>
          </p:cNvPr>
          <p:cNvSpPr>
            <a:spLocks noGrp="1"/>
          </p:cNvSpPr>
          <p:nvPr>
            <p:ph type="body" sz="quarter" idx="14"/>
          </p:nvPr>
        </p:nvSpPr>
        <p:spPr/>
        <p:txBody>
          <a:bodyPr anchor="b">
            <a:normAutofit/>
          </a:bodyPr>
          <a:lstStyle/>
          <a:p>
            <a:r>
              <a:rPr lang="en-US" sz="2400" dirty="0"/>
              <a:t>Use it Meaningfully in a Sentence</a:t>
            </a:r>
          </a:p>
        </p:txBody>
      </p:sp>
      <p:sp>
        <p:nvSpPr>
          <p:cNvPr id="9" name="Text Placeholder 8">
            <a:extLst>
              <a:ext uri="{FF2B5EF4-FFF2-40B4-BE49-F238E27FC236}">
                <a16:creationId xmlns:a16="http://schemas.microsoft.com/office/drawing/2014/main" id="{576359B1-E092-159C-5C0A-5BED2FABFAE9}"/>
              </a:ext>
            </a:extLst>
          </p:cNvPr>
          <p:cNvSpPr>
            <a:spLocks noGrp="1"/>
          </p:cNvSpPr>
          <p:nvPr>
            <p:ph type="body" sz="quarter" idx="15"/>
          </p:nvPr>
        </p:nvSpPr>
        <p:spPr/>
        <p:txBody>
          <a:bodyPr anchor="b">
            <a:normAutofit/>
          </a:bodyPr>
          <a:lstStyle/>
          <a:p>
            <a:r>
              <a:rPr lang="en-US" sz="2400" dirty="0"/>
              <a:t>Draw a Picture of It</a:t>
            </a:r>
          </a:p>
        </p:txBody>
      </p:sp>
      <p:sp>
        <p:nvSpPr>
          <p:cNvPr id="4" name="Slide Number Placeholder 3">
            <a:extLst>
              <a:ext uri="{FF2B5EF4-FFF2-40B4-BE49-F238E27FC236}">
                <a16:creationId xmlns:a16="http://schemas.microsoft.com/office/drawing/2014/main" id="{F6A0E44D-04D4-65D5-7938-FD521EB6465D}"/>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2107035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Google Shape;311;p49"/>
          <p:cNvSpPr txBox="1">
            <a:spLocks noGrp="1"/>
          </p:cNvSpPr>
          <p:nvPr>
            <p:ph type="title"/>
          </p:nvPr>
        </p:nvSpPr>
        <p:spPr>
          <a:xfrm>
            <a:off x="1463425" y="243750"/>
            <a:ext cx="9890400" cy="747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600" dirty="0"/>
              <a:t>Adapting to Student Needs</a:t>
            </a:r>
            <a:endParaRPr sz="3600" dirty="0"/>
          </a:p>
        </p:txBody>
      </p:sp>
      <p:sp>
        <p:nvSpPr>
          <p:cNvPr id="310" name="Google Shape;310;p49"/>
          <p:cNvSpPr txBox="1">
            <a:spLocks noGrp="1"/>
          </p:cNvSpPr>
          <p:nvPr>
            <p:ph type="body" idx="1"/>
          </p:nvPr>
        </p:nvSpPr>
        <p:spPr>
          <a:xfrm>
            <a:off x="651075" y="1867425"/>
            <a:ext cx="11369400" cy="3975300"/>
          </a:xfrm>
          <a:prstGeom prst="rect">
            <a:avLst/>
          </a:prstGeom>
        </p:spPr>
        <p:txBody>
          <a:bodyPr spcFirstLastPara="1" wrap="square" lIns="91425" tIns="45700" rIns="822950" bIns="45700" anchor="t" anchorCtr="0">
            <a:noAutofit/>
          </a:bodyPr>
          <a:lstStyle/>
          <a:p>
            <a:pPr marL="0" lvl="0" indent="0" algn="l" rtl="0">
              <a:lnSpc>
                <a:spcPct val="100000"/>
              </a:lnSpc>
              <a:spcBef>
                <a:spcPts val="1000"/>
              </a:spcBef>
              <a:spcAft>
                <a:spcPts val="0"/>
              </a:spcAft>
              <a:buNone/>
            </a:pPr>
            <a:r>
              <a:rPr lang="en-US" sz="2400" dirty="0">
                <a:solidFill>
                  <a:srgbClr val="1E4B74"/>
                </a:solidFill>
              </a:rPr>
              <a:t>Students face extra demands when the English vocabulary used during reading instruction differs from their own home language/dialect. Instruction for Multilingual Learners should leverage their existing linguistic and cognitive resources (e.g., bilingual, English as a Second Language) and attend to linguistic similarities and differences across languages (cognates).</a:t>
            </a:r>
            <a:endParaRPr sz="2400" dirty="0">
              <a:solidFill>
                <a:srgbClr val="1E4B74"/>
              </a:solidFill>
            </a:endParaRPr>
          </a:p>
          <a:p>
            <a:pPr marL="0" lvl="0" indent="0" algn="l" rtl="0">
              <a:lnSpc>
                <a:spcPct val="100000"/>
              </a:lnSpc>
              <a:spcBef>
                <a:spcPts val="3600"/>
              </a:spcBef>
              <a:spcAft>
                <a:spcPts val="0"/>
              </a:spcAft>
              <a:buNone/>
            </a:pPr>
            <a:r>
              <a:rPr lang="en-US" sz="2400" dirty="0">
                <a:solidFill>
                  <a:srgbClr val="1E4B74"/>
                </a:solidFill>
              </a:rPr>
              <a:t>Students with disabilities may need additional scaffolding to support any weaknesses in receptive or expressive language development.</a:t>
            </a:r>
            <a:endParaRPr sz="2400" dirty="0">
              <a:solidFill>
                <a:srgbClr val="1E4B74"/>
              </a:solidFill>
            </a:endParaRPr>
          </a:p>
        </p:txBody>
      </p:sp>
      <p:sp>
        <p:nvSpPr>
          <p:cNvPr id="312" name="Google Shape;312;p49"/>
          <p:cNvSpPr txBox="1"/>
          <p:nvPr/>
        </p:nvSpPr>
        <p:spPr>
          <a:xfrm>
            <a:off x="7361320" y="6264241"/>
            <a:ext cx="37380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a:solidFill>
                  <a:srgbClr val="FFFFFF"/>
                </a:solidFill>
                <a:latin typeface="Montserrat"/>
                <a:ea typeface="Montserrat"/>
                <a:cs typeface="Montserrat"/>
                <a:sym typeface="Montserrat"/>
              </a:rPr>
              <a:t>Cárdenas-Hagan</a:t>
            </a:r>
            <a:r>
              <a:rPr lang="en-US" sz="1100" b="0" i="0" u="none" strike="noStrike" cap="none">
                <a:solidFill>
                  <a:srgbClr val="FFFFFF"/>
                </a:solidFill>
                <a:latin typeface="Montserrat"/>
                <a:ea typeface="Montserrat"/>
                <a:cs typeface="Montserrat"/>
                <a:sym typeface="Montserrat"/>
              </a:rPr>
              <a:t>, 20</a:t>
            </a:r>
            <a:r>
              <a:rPr lang="en-US" sz="1100">
                <a:solidFill>
                  <a:srgbClr val="FFFFFF"/>
                </a:solidFill>
                <a:latin typeface="Montserrat"/>
                <a:ea typeface="Montserrat"/>
                <a:cs typeface="Montserrat"/>
                <a:sym typeface="Montserrat"/>
              </a:rPr>
              <a:t>20</a:t>
            </a:r>
            <a:endParaRPr sz="11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600" dirty="0"/>
              <a:t>Thanks for participating!</a:t>
            </a:r>
            <a:endParaRPr sz="3600" dirty="0"/>
          </a:p>
        </p:txBody>
      </p:sp>
      <p:sp>
        <p:nvSpPr>
          <p:cNvPr id="4" name="Google Shape;320;p50"/>
          <p:cNvSpPr>
            <a:spLocks noGrp="1"/>
          </p:cNvSpPr>
          <p:nvPr>
            <p:ph type="body" idx="1"/>
          </p:nvPr>
        </p:nvSpPr>
        <p:spPr>
          <a:xfrm>
            <a:off x="648835" y="2179637"/>
            <a:ext cx="2871787" cy="2498725"/>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000" dirty="0">
                <a:solidFill>
                  <a:srgbClr val="FFC000"/>
                </a:solidFill>
                <a:latin typeface="Palatino Linotype"/>
                <a:ea typeface="Palatino Linotype"/>
                <a:cs typeface="Palatino Linotype"/>
                <a:sym typeface="Palatino Linotype"/>
              </a:rPr>
              <a:t>Add</a:t>
            </a:r>
            <a:br>
              <a:rPr lang="en-US" sz="3000" dirty="0">
                <a:solidFill>
                  <a:srgbClr val="FFC000"/>
                </a:solidFill>
                <a:latin typeface="Palatino Linotype"/>
                <a:ea typeface="Palatino Linotype"/>
                <a:cs typeface="Palatino Linotype"/>
                <a:sym typeface="Palatino Linotype"/>
              </a:rPr>
            </a:br>
            <a:r>
              <a:rPr lang="en-US" sz="3000" dirty="0">
                <a:solidFill>
                  <a:srgbClr val="FFC000"/>
                </a:solidFill>
                <a:latin typeface="Palatino Linotype"/>
                <a:ea typeface="Palatino Linotype"/>
                <a:cs typeface="Palatino Linotype"/>
                <a:sym typeface="Palatino Linotype"/>
              </a:rPr>
              <a:t>QR Code</a:t>
            </a:r>
            <a:endParaRPr sz="3000" dirty="0">
              <a:solidFill>
                <a:srgbClr val="FFC000"/>
              </a:solidFill>
              <a:latin typeface="Palatino Linotype"/>
              <a:ea typeface="Palatino Linotype"/>
              <a:cs typeface="Palatino Linotype"/>
              <a:sym typeface="Palatino Linotype"/>
            </a:endParaRPr>
          </a:p>
        </p:txBody>
      </p:sp>
      <p:sp>
        <p:nvSpPr>
          <p:cNvPr id="3" name="Text Placeholder 2">
            <a:extLst>
              <a:ext uri="{FF2B5EF4-FFF2-40B4-BE49-F238E27FC236}">
                <a16:creationId xmlns:a16="http://schemas.microsoft.com/office/drawing/2014/main" id="{DAB1350F-428E-C975-8BAB-E0A270967B9F}"/>
              </a:ext>
            </a:extLst>
          </p:cNvPr>
          <p:cNvSpPr>
            <a:spLocks noGrp="1"/>
          </p:cNvSpPr>
          <p:nvPr>
            <p:ph type="body" idx="2"/>
          </p:nvPr>
        </p:nvSpPr>
        <p:spPr/>
        <p:txBody>
          <a:bodyPr/>
          <a:lstStyle/>
          <a:p>
            <a:endParaRPr lang="en-US"/>
          </a:p>
        </p:txBody>
      </p:sp>
      <p:pic>
        <p:nvPicPr>
          <p:cNvPr id="321" name="Google Shape;321;p50" descr="Screenshot: NJ Department of Education’s upcoming free SISEP online learning modules, labeled &quot;coming soon&quot;."/>
          <p:cNvPicPr preferRelativeResize="0"/>
          <p:nvPr/>
        </p:nvPicPr>
        <p:blipFill>
          <a:blip r:embed="rId3">
            <a:alphaModFix/>
          </a:blip>
          <a:stretch>
            <a:fillRect/>
          </a:stretch>
        </p:blipFill>
        <p:spPr>
          <a:xfrm>
            <a:off x="4646100" y="1284675"/>
            <a:ext cx="6079299" cy="4619700"/>
          </a:xfrm>
          <a:prstGeom prst="rect">
            <a:avLst/>
          </a:prstGeom>
          <a:noFill/>
          <a:ln>
            <a:noFill/>
          </a:ln>
        </p:spPr>
      </p:pic>
      <p:sp>
        <p:nvSpPr>
          <p:cNvPr id="322" name="Google Shape;322;p50"/>
          <p:cNvSpPr/>
          <p:nvPr/>
        </p:nvSpPr>
        <p:spPr>
          <a:xfrm rot="-1486466">
            <a:off x="5130603" y="3283571"/>
            <a:ext cx="5096565" cy="547122"/>
          </a:xfrm>
          <a:prstGeom prst="rect">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rgbClr val="FFFFFF"/>
                </a:solidFill>
                <a:latin typeface="Palatino Linotype"/>
                <a:ea typeface="Palatino Linotype"/>
                <a:cs typeface="Palatino Linotype"/>
                <a:sym typeface="Palatino Linotype"/>
              </a:rPr>
              <a:t>Coming Soon</a:t>
            </a:r>
            <a:endParaRPr b="1" dirty="0">
              <a:solidFill>
                <a:srgbClr val="FFFFFF"/>
              </a:solidFill>
              <a:latin typeface="Palatino Linotype"/>
              <a:ea typeface="Palatino Linotype"/>
              <a:cs typeface="Palatino Linotype"/>
              <a:sym typeface="Palatino Linotype"/>
            </a:endParaRPr>
          </a:p>
        </p:txBody>
      </p:sp>
      <p:sp>
        <p:nvSpPr>
          <p:cNvPr id="319" name="Google Shape;319;p50"/>
          <p:cNvSpPr txBox="1"/>
          <p:nvPr/>
        </p:nvSpPr>
        <p:spPr>
          <a:xfrm>
            <a:off x="7361320" y="6264241"/>
            <a:ext cx="37380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a:solidFill>
                  <a:srgbClr val="FFFFFF"/>
                </a:solidFill>
                <a:latin typeface="Montserrat"/>
                <a:ea typeface="Montserrat"/>
                <a:cs typeface="Montserrat"/>
                <a:sym typeface="Montserrat"/>
              </a:rPr>
              <a:t>Cárdenas-Hagan</a:t>
            </a:r>
            <a:r>
              <a:rPr lang="en-US" sz="1100" b="0" i="0" u="none" strike="noStrike" cap="none">
                <a:solidFill>
                  <a:srgbClr val="FFFFFF"/>
                </a:solidFill>
                <a:latin typeface="Montserrat"/>
                <a:ea typeface="Montserrat"/>
                <a:cs typeface="Montserrat"/>
                <a:sym typeface="Montserrat"/>
              </a:rPr>
              <a:t>, 20</a:t>
            </a:r>
            <a:r>
              <a:rPr lang="en-US" sz="1100">
                <a:solidFill>
                  <a:srgbClr val="FFFFFF"/>
                </a:solidFill>
                <a:latin typeface="Montserrat"/>
                <a:ea typeface="Montserrat"/>
                <a:cs typeface="Montserrat"/>
                <a:sym typeface="Montserrat"/>
              </a:rPr>
              <a:t>20</a:t>
            </a:r>
            <a:endParaRPr sz="11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9" name="Google Shape;329;p51"/>
          <p:cNvSpPr txBox="1">
            <a:spLocks noGrp="1"/>
          </p:cNvSpPr>
          <p:nvPr>
            <p:ph type="title"/>
          </p:nvPr>
        </p:nvSpPr>
        <p:spPr>
          <a:xfrm>
            <a:off x="1463425" y="243750"/>
            <a:ext cx="9890400" cy="747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000" dirty="0"/>
              <a:t>Next Session in the PLC Series</a:t>
            </a:r>
            <a:endParaRPr sz="3000" dirty="0"/>
          </a:p>
        </p:txBody>
      </p:sp>
      <p:sp>
        <p:nvSpPr>
          <p:cNvPr id="328" name="Google Shape;328;p51"/>
          <p:cNvSpPr txBox="1">
            <a:spLocks noGrp="1"/>
          </p:cNvSpPr>
          <p:nvPr>
            <p:ph type="body" idx="1"/>
          </p:nvPr>
        </p:nvSpPr>
        <p:spPr>
          <a:xfrm>
            <a:off x="1463425" y="1482775"/>
            <a:ext cx="9290400" cy="4482600"/>
          </a:xfrm>
          <a:prstGeom prst="rect">
            <a:avLst/>
          </a:prstGeom>
          <a:noFill/>
          <a:ln>
            <a:noFill/>
          </a:ln>
        </p:spPr>
        <p:txBody>
          <a:bodyPr spcFirstLastPara="1" wrap="square" lIns="91425" tIns="45700" rIns="822950" bIns="45700" anchor="t" anchorCtr="0">
            <a:noAutofit/>
          </a:bodyPr>
          <a:lstStyle/>
          <a:p>
            <a:pPr marL="0" lvl="0" indent="0" algn="ctr" rtl="0">
              <a:lnSpc>
                <a:spcPct val="108000"/>
              </a:lnSpc>
              <a:spcBef>
                <a:spcPts val="1000"/>
              </a:spcBef>
              <a:spcAft>
                <a:spcPts val="0"/>
              </a:spcAft>
              <a:buSzPts val="3200"/>
              <a:buNone/>
            </a:pPr>
            <a:r>
              <a:rPr lang="en-US" sz="2400" b="1" dirty="0">
                <a:solidFill>
                  <a:srgbClr val="1E4B74"/>
                </a:solidFill>
              </a:rPr>
              <a:t>Session 7 Sentence Comprehension</a:t>
            </a:r>
            <a:endParaRPr sz="2400" dirty="0">
              <a:solidFill>
                <a:srgbClr val="1E4B74"/>
              </a:solidFill>
            </a:endParaRPr>
          </a:p>
          <a:p>
            <a:pPr marL="0" lvl="0" indent="0" algn="ctr" rtl="0">
              <a:lnSpc>
                <a:spcPct val="108000"/>
              </a:lnSpc>
              <a:spcBef>
                <a:spcPts val="3600"/>
              </a:spcBef>
              <a:spcAft>
                <a:spcPts val="0"/>
              </a:spcAft>
              <a:buSzPts val="3200"/>
              <a:buNone/>
            </a:pPr>
            <a:r>
              <a:rPr lang="en-US" sz="2400" dirty="0">
                <a:solidFill>
                  <a:srgbClr val="1E4B74"/>
                </a:solidFill>
              </a:rPr>
              <a:t>Date: [Add Date]</a:t>
            </a:r>
            <a:endParaRPr sz="2400" dirty="0">
              <a:solidFill>
                <a:srgbClr val="1E4B74"/>
              </a:solidFill>
            </a:endParaRPr>
          </a:p>
          <a:p>
            <a:pPr marL="0" lvl="0" indent="0" algn="ctr" rtl="0">
              <a:lnSpc>
                <a:spcPct val="108000"/>
              </a:lnSpc>
              <a:spcBef>
                <a:spcPts val="0"/>
              </a:spcBef>
              <a:spcAft>
                <a:spcPts val="0"/>
              </a:spcAft>
              <a:buSzPts val="3200"/>
              <a:buNone/>
            </a:pPr>
            <a:r>
              <a:rPr lang="en-US" sz="2400" dirty="0">
                <a:solidFill>
                  <a:srgbClr val="1E4B74"/>
                </a:solidFill>
              </a:rPr>
              <a:t>Time: [Add Time]</a:t>
            </a:r>
            <a:endParaRPr sz="2400" dirty="0">
              <a:solidFill>
                <a:srgbClr val="1E4B74"/>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2"/>
          <p:cNvSpPr txBox="1">
            <a:spLocks noGrp="1"/>
          </p:cNvSpPr>
          <p:nvPr>
            <p:ph type="title"/>
          </p:nvPr>
        </p:nvSpPr>
        <p:spPr>
          <a:xfrm>
            <a:off x="1495975" y="178988"/>
            <a:ext cx="9858000" cy="747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References</a:t>
            </a:r>
            <a:endParaRPr sz="3000" dirty="0"/>
          </a:p>
        </p:txBody>
      </p:sp>
      <p:sp>
        <p:nvSpPr>
          <p:cNvPr id="336" name="Google Shape;336;p52"/>
          <p:cNvSpPr txBox="1">
            <a:spLocks noGrp="1"/>
          </p:cNvSpPr>
          <p:nvPr>
            <p:ph type="body" idx="1"/>
          </p:nvPr>
        </p:nvSpPr>
        <p:spPr>
          <a:xfrm>
            <a:off x="612850" y="1228725"/>
            <a:ext cx="11376000" cy="4608000"/>
          </a:xfrm>
          <a:prstGeom prst="rect">
            <a:avLst/>
          </a:prstGeom>
        </p:spPr>
        <p:txBody>
          <a:bodyPr spcFirstLastPara="1" wrap="square" lIns="91425" tIns="45700" rIns="822950" bIns="45700" anchor="t" anchorCtr="0">
            <a:normAutofit/>
          </a:bodyPr>
          <a:lstStyle/>
          <a:p>
            <a:pPr marL="457200" lvl="0" indent="-514350" algn="l" rtl="0">
              <a:spcBef>
                <a:spcPts val="1000"/>
              </a:spcBef>
              <a:spcAft>
                <a:spcPts val="0"/>
              </a:spcAft>
              <a:buClr>
                <a:schemeClr val="dk1"/>
              </a:buClr>
              <a:buSzPts val="1100"/>
              <a:buFont typeface="Arial"/>
              <a:buNone/>
            </a:pPr>
            <a:r>
              <a:rPr lang="en-US" sz="1600" dirty="0"/>
              <a:t>Beck, I., McKeown, M., &amp; Kucan, L. (2002). </a:t>
            </a:r>
            <a:r>
              <a:rPr lang="en-US" sz="1600" i="1" dirty="0"/>
              <a:t>Bringing words to life: Robust vocabulary instruction</a:t>
            </a:r>
            <a:r>
              <a:rPr lang="en-US" sz="1600" dirty="0"/>
              <a:t>. The Guilford Press.</a:t>
            </a:r>
            <a:endParaRPr sz="1600" dirty="0"/>
          </a:p>
          <a:p>
            <a:pPr marL="457200" lvl="0" indent="-514350" algn="l" rtl="0">
              <a:spcBef>
                <a:spcPts val="1000"/>
              </a:spcBef>
              <a:spcAft>
                <a:spcPts val="0"/>
              </a:spcAft>
              <a:buClr>
                <a:schemeClr val="dk1"/>
              </a:buClr>
              <a:buSzPts val="1100"/>
              <a:buFont typeface="Arial"/>
              <a:buNone/>
            </a:pPr>
            <a:r>
              <a:rPr lang="en-US" sz="1600" dirty="0"/>
              <a:t>Cárdenas-Hagan, E. (2020). </a:t>
            </a:r>
            <a:r>
              <a:rPr lang="en-US" sz="1600" i="1" dirty="0"/>
              <a:t>Literacy foundations for English learners: A comprehensive guide to evidence-based instruction</a:t>
            </a:r>
            <a:r>
              <a:rPr lang="en-US" sz="1600" dirty="0"/>
              <a:t>. Paul Brookes Publishing Co.</a:t>
            </a:r>
            <a:endParaRPr sz="1600" dirty="0"/>
          </a:p>
          <a:p>
            <a:pPr marL="457200" lvl="0" indent="-514350" algn="l" rtl="0">
              <a:spcBef>
                <a:spcPts val="1000"/>
              </a:spcBef>
              <a:spcAft>
                <a:spcPts val="0"/>
              </a:spcAft>
              <a:buClr>
                <a:schemeClr val="dk1"/>
              </a:buClr>
              <a:buSzPts val="1100"/>
              <a:buFont typeface="Arial"/>
              <a:buNone/>
            </a:pPr>
            <a:r>
              <a:rPr lang="en-US" sz="1600" dirty="0"/>
              <a:t>Catts, H., Nielsen, D. C., Bridges, M. S., &amp; Liu, Y. S. (2014). Early identification of reading comprehension difficulties. </a:t>
            </a:r>
            <a:r>
              <a:rPr lang="en-US" sz="1600" i="1" dirty="0"/>
              <a:t>Journal of Learning Disabilities</a:t>
            </a:r>
            <a:r>
              <a:rPr lang="en-US" sz="1600" dirty="0"/>
              <a:t>, 49 (5), pp. 451-462.</a:t>
            </a:r>
            <a:endParaRPr sz="1600" dirty="0"/>
          </a:p>
          <a:p>
            <a:pPr marL="457200" lvl="0" indent="-514350" algn="l" rtl="0">
              <a:spcBef>
                <a:spcPts val="1000"/>
              </a:spcBef>
              <a:spcAft>
                <a:spcPts val="0"/>
              </a:spcAft>
              <a:buClr>
                <a:schemeClr val="dk1"/>
              </a:buClr>
              <a:buSzPts val="1100"/>
              <a:buFont typeface="Arial"/>
              <a:buNone/>
            </a:pPr>
            <a:r>
              <a:rPr lang="en-US" sz="1600" dirty="0"/>
              <a:t>Nagy, W. E. &amp; Scott, J. A. (2000). Vocabulary Processes. In M. L. Kamil, P. B. Mosenthal, P. D. Parson, &amp; R. Barr (Eds.), </a:t>
            </a:r>
            <a:r>
              <a:rPr lang="en-US" sz="1600" i="1" dirty="0"/>
              <a:t>Handbook of reading research</a:t>
            </a:r>
            <a:r>
              <a:rPr lang="en-US" sz="1600" dirty="0"/>
              <a:t> (Vol. 3, pp. 269-284). Lawrence Erlbaum Associates.</a:t>
            </a:r>
            <a:endParaRPr sz="1600" dirty="0"/>
          </a:p>
          <a:p>
            <a:pPr marL="457200" lvl="0" indent="-514350" algn="l" rtl="0">
              <a:spcBef>
                <a:spcPts val="1000"/>
              </a:spcBef>
              <a:spcAft>
                <a:spcPts val="0"/>
              </a:spcAft>
              <a:buClr>
                <a:schemeClr val="dk1"/>
              </a:buClr>
              <a:buSzPts val="1100"/>
              <a:buFont typeface="Arial"/>
              <a:buNone/>
            </a:pPr>
            <a:r>
              <a:rPr lang="en-US" sz="1600" dirty="0"/>
              <a:t>Perfetti, C. (2007). Reading ability: Lexical quality to comprehension. </a:t>
            </a:r>
            <a:r>
              <a:rPr lang="en-US" sz="1600" i="1" dirty="0"/>
              <a:t>Scientific Studies of Reading</a:t>
            </a:r>
            <a:r>
              <a:rPr lang="en-US" sz="1600" dirty="0"/>
              <a:t>, 11(4), pp. 357-383.</a:t>
            </a:r>
            <a:endParaRPr sz="1600" dirty="0"/>
          </a:p>
          <a:p>
            <a:pPr marL="457200" lvl="0" indent="-514350" algn="l" rtl="0">
              <a:spcBef>
                <a:spcPts val="1000"/>
              </a:spcBef>
              <a:spcAft>
                <a:spcPts val="0"/>
              </a:spcAft>
              <a:buClr>
                <a:schemeClr val="dk1"/>
              </a:buClr>
              <a:buSzPts val="3600"/>
              <a:buFont typeface="Arial"/>
              <a:buNone/>
            </a:pPr>
            <a:r>
              <a:rPr lang="en-US" sz="1600" dirty="0"/>
              <a:t>Hennessy, N. L. (2021). </a:t>
            </a:r>
            <a:r>
              <a:rPr lang="en-US" sz="1600" i="1" dirty="0"/>
              <a:t>The reading comprehension blueprint: Helping students make meaning from text</a:t>
            </a:r>
            <a:r>
              <a:rPr lang="en-US" sz="1600" dirty="0"/>
              <a:t>. Paul Brookes Publishing Co.</a:t>
            </a:r>
            <a:endParaRPr sz="1600" dirty="0"/>
          </a:p>
          <a:p>
            <a:pPr marL="457200" lvl="0" indent="-514350" algn="l" rtl="0">
              <a:spcBef>
                <a:spcPts val="1000"/>
              </a:spcBef>
              <a:spcAft>
                <a:spcPts val="0"/>
              </a:spcAft>
              <a:buClr>
                <a:schemeClr val="dk1"/>
              </a:buClr>
              <a:buSzPts val="3600"/>
              <a:buFont typeface="Arial"/>
              <a:buNone/>
            </a:pPr>
            <a:r>
              <a:rPr lang="en-US" sz="1600" dirty="0"/>
              <a:t>Scarborough, H. S. (2001). Connecting early language and literacy to later reading (dis)abilities: Evidence, theory, and practice. In S. Neuman &amp; D. Dickinson (Eds.), </a:t>
            </a:r>
            <a:r>
              <a:rPr lang="en-US" sz="1600" i="1" dirty="0"/>
              <a:t>Handbook for research in early literacy</a:t>
            </a:r>
            <a:r>
              <a:rPr lang="en-US" sz="1600" dirty="0"/>
              <a:t> (pp. 97–110). New York, NY: Guilford Press.</a:t>
            </a:r>
            <a:endParaRPr sz="1600" dirty="0"/>
          </a:p>
        </p:txBody>
      </p:sp>
      <p:sp>
        <p:nvSpPr>
          <p:cNvPr id="337" name="Google Shape;337;p52"/>
          <p:cNvSpPr txBox="1">
            <a:spLocks noGrp="1"/>
          </p:cNvSpPr>
          <p:nvPr>
            <p:ph type="sldNum" idx="12"/>
          </p:nvPr>
        </p:nvSpPr>
        <p:spPr>
          <a:xfrm>
            <a:off x="8687719" y="6257197"/>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 name="Title 1">
            <a:extLst>
              <a:ext uri="{FF2B5EF4-FFF2-40B4-BE49-F238E27FC236}">
                <a16:creationId xmlns:a16="http://schemas.microsoft.com/office/drawing/2014/main" id="{9C45095D-DE5F-F7E0-C150-8D33B6CCCA51}"/>
              </a:ext>
            </a:extLst>
          </p:cNvPr>
          <p:cNvSpPr>
            <a:spLocks noGrp="1"/>
          </p:cNvSpPr>
          <p:nvPr>
            <p:ph type="title"/>
          </p:nvPr>
        </p:nvSpPr>
        <p:spPr/>
        <p:txBody>
          <a:bodyPr/>
          <a:lstStyle/>
          <a:p>
            <a:r>
              <a:rPr lang="en-US" sz="4800" dirty="0"/>
              <a:t>Session 5 - Vocabulary</a:t>
            </a:r>
          </a:p>
        </p:txBody>
      </p:sp>
      <p:pic>
        <p:nvPicPr>
          <p:cNvPr id="225" name="Google Shape;225;p40" descr="Scarbough's Reading Rope. All content is in text version on next slide. "/>
          <p:cNvPicPr preferRelativeResize="0"/>
          <p:nvPr/>
        </p:nvPicPr>
        <p:blipFill rotWithShape="1">
          <a:blip r:embed="rId3">
            <a:alphaModFix/>
          </a:blip>
          <a:srcRect/>
          <a:stretch/>
        </p:blipFill>
        <p:spPr>
          <a:xfrm>
            <a:off x="1925000" y="1338572"/>
            <a:ext cx="8342000" cy="4578452"/>
          </a:xfrm>
          <a:prstGeom prst="rect">
            <a:avLst/>
          </a:prstGeom>
          <a:noFill/>
          <a:ln>
            <a:noFill/>
          </a:ln>
        </p:spPr>
      </p:pic>
      <p:sp>
        <p:nvSpPr>
          <p:cNvPr id="226" name="Google Shape;226;p40">
            <a:extLst>
              <a:ext uri="{C183D7F6-B498-43B3-948B-1728B52AA6E4}">
                <adec:decorative xmlns:adec="http://schemas.microsoft.com/office/drawing/2017/decorative" val="1"/>
              </a:ext>
            </a:extLst>
          </p:cNvPr>
          <p:cNvSpPr/>
          <p:nvPr/>
        </p:nvSpPr>
        <p:spPr>
          <a:xfrm>
            <a:off x="1705225" y="1816225"/>
            <a:ext cx="3208200" cy="2385300"/>
          </a:xfrm>
          <a:prstGeom prst="roundRect">
            <a:avLst>
              <a:gd name="adj" fmla="val 16667"/>
            </a:avLst>
          </a:prstGeom>
          <a:solidFill>
            <a:srgbClr val="3D85C6">
              <a:alpha val="4727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227" name="Google Shape;227;p40">
            <a:extLst>
              <a:ext uri="{C183D7F6-B498-43B3-948B-1728B52AA6E4}">
                <adec:decorative xmlns:adec="http://schemas.microsoft.com/office/drawing/2017/decorative" val="1"/>
              </a:ext>
            </a:extLst>
          </p:cNvPr>
          <p:cNvSpPr/>
          <p:nvPr/>
        </p:nvSpPr>
        <p:spPr>
          <a:xfrm>
            <a:off x="1241850" y="2667450"/>
            <a:ext cx="741300" cy="259500"/>
          </a:xfrm>
          <a:prstGeom prst="rightArrow">
            <a:avLst>
              <a:gd name="adj1" fmla="val 50000"/>
              <a:gd name="adj2" fmla="val 50000"/>
            </a:avLst>
          </a:prstGeom>
          <a:solidFill>
            <a:srgbClr val="3D85C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224" name="Google Shape;224;p40"/>
          <p:cNvSpPr txBox="1"/>
          <p:nvPr/>
        </p:nvSpPr>
        <p:spPr>
          <a:xfrm>
            <a:off x="7361320" y="6264241"/>
            <a:ext cx="37380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Montserrat"/>
                <a:ea typeface="Montserrat"/>
                <a:cs typeface="Montserrat"/>
                <a:sym typeface="Montserrat"/>
              </a:rPr>
              <a:t>Scarborough, 2001</a:t>
            </a:r>
            <a:endParaRPr sz="11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51E9-45B9-2A73-D4EE-62AA0D4A8496}"/>
              </a:ext>
            </a:extLst>
          </p:cNvPr>
          <p:cNvSpPr>
            <a:spLocks noGrp="1"/>
          </p:cNvSpPr>
          <p:nvPr>
            <p:ph type="title"/>
          </p:nvPr>
        </p:nvSpPr>
        <p:spPr/>
        <p:txBody>
          <a:bodyPr/>
          <a:lstStyle/>
          <a:p>
            <a:r>
              <a:rPr lang="en-US" sz="4000" dirty="0"/>
              <a:t>Text version of Scarborough’s Rope</a:t>
            </a:r>
          </a:p>
        </p:txBody>
      </p:sp>
      <p:sp>
        <p:nvSpPr>
          <p:cNvPr id="3" name="Text Placeholder 2">
            <a:extLst>
              <a:ext uri="{FF2B5EF4-FFF2-40B4-BE49-F238E27FC236}">
                <a16:creationId xmlns:a16="http://schemas.microsoft.com/office/drawing/2014/main" id="{BE9E85BA-E5FE-935C-C567-D25E4B178057}"/>
              </a:ext>
            </a:extLst>
          </p:cNvPr>
          <p:cNvSpPr>
            <a:spLocks noGrp="1"/>
          </p:cNvSpPr>
          <p:nvPr>
            <p:ph sz="half" idx="1"/>
          </p:nvPr>
        </p:nvSpPr>
        <p:spPr>
          <a:xfrm>
            <a:off x="185323" y="1079019"/>
            <a:ext cx="3800820" cy="4498057"/>
          </a:xfrm>
        </p:spPr>
        <p:txBody>
          <a:bodyPr>
            <a:normAutofit/>
          </a:bodyPr>
          <a:lstStyle/>
          <a:p>
            <a:pPr marL="0" indent="0">
              <a:spcBef>
                <a:spcPts val="0"/>
              </a:spcBef>
              <a:spcAft>
                <a:spcPts val="1800"/>
              </a:spcAft>
              <a:buNone/>
            </a:pPr>
            <a:r>
              <a:rPr lang="en-US" sz="1800" dirty="0"/>
              <a:t>The many strands that are woven into skilled reading.</a:t>
            </a:r>
          </a:p>
          <a:p>
            <a:pPr marL="0" indent="0">
              <a:buNone/>
            </a:pPr>
            <a:r>
              <a:rPr lang="en-US" sz="1800" dirty="0"/>
              <a:t>The Reading Rope consists of lower and upper strands. The word-recognition strands (phonological awareness, decoding, and sight recognition of familiar words) work together as the reader becomes accurate, fluent, and increasingly automatic with repetition and practice.</a:t>
            </a:r>
          </a:p>
        </p:txBody>
      </p:sp>
      <p:sp>
        <p:nvSpPr>
          <p:cNvPr id="7" name="Content Placeholder 6">
            <a:extLst>
              <a:ext uri="{FF2B5EF4-FFF2-40B4-BE49-F238E27FC236}">
                <a16:creationId xmlns:a16="http://schemas.microsoft.com/office/drawing/2014/main" id="{6B418690-80E1-4903-A658-AA59A22025E2}"/>
              </a:ext>
            </a:extLst>
          </p:cNvPr>
          <p:cNvSpPr>
            <a:spLocks noGrp="1"/>
          </p:cNvSpPr>
          <p:nvPr>
            <p:ph sz="half" idx="13"/>
          </p:nvPr>
        </p:nvSpPr>
        <p:spPr>
          <a:xfrm>
            <a:off x="3547788" y="951602"/>
            <a:ext cx="3800820" cy="4498057"/>
          </a:xfrm>
        </p:spPr>
        <p:txBody>
          <a:bodyPr/>
          <a:lstStyle/>
          <a:p>
            <a:pPr marL="0" indent="0">
              <a:lnSpc>
                <a:spcPct val="100000"/>
              </a:lnSpc>
              <a:spcBef>
                <a:spcPts val="600"/>
              </a:spcBef>
              <a:spcAft>
                <a:spcPts val="600"/>
              </a:spcAft>
              <a:buNone/>
            </a:pPr>
            <a:r>
              <a:rPr lang="en-US" sz="1800" dirty="0"/>
              <a:t>Language Comprehension (Upper Strands):</a:t>
            </a:r>
          </a:p>
          <a:p>
            <a:pPr marL="0" indent="0">
              <a:lnSpc>
                <a:spcPct val="100000"/>
              </a:lnSpc>
              <a:spcBef>
                <a:spcPts val="1200"/>
              </a:spcBef>
              <a:spcAft>
                <a:spcPts val="600"/>
              </a:spcAft>
              <a:buNone/>
            </a:pPr>
            <a:r>
              <a:rPr lang="en-US" sz="1800" dirty="0"/>
              <a:t>Strands include:</a:t>
            </a:r>
          </a:p>
          <a:p>
            <a:pPr>
              <a:lnSpc>
                <a:spcPct val="100000"/>
              </a:lnSpc>
              <a:spcBef>
                <a:spcPts val="0"/>
              </a:spcBef>
              <a:spcAft>
                <a:spcPts val="600"/>
              </a:spcAft>
            </a:pPr>
            <a:r>
              <a:rPr lang="en-US" sz="1800" dirty="0"/>
              <a:t>Background knowledge (facts, concepts, etc.)</a:t>
            </a:r>
          </a:p>
          <a:p>
            <a:pPr>
              <a:lnSpc>
                <a:spcPct val="100000"/>
              </a:lnSpc>
              <a:spcBef>
                <a:spcPts val="0"/>
              </a:spcBef>
              <a:spcAft>
                <a:spcPts val="600"/>
              </a:spcAft>
            </a:pPr>
            <a:r>
              <a:rPr lang="en-US" sz="1800" dirty="0"/>
              <a:t>Vocabulary (breadth, precision, links, etc.)</a:t>
            </a:r>
          </a:p>
          <a:p>
            <a:pPr>
              <a:lnSpc>
                <a:spcPct val="100000"/>
              </a:lnSpc>
              <a:spcBef>
                <a:spcPts val="0"/>
              </a:spcBef>
              <a:spcAft>
                <a:spcPts val="600"/>
              </a:spcAft>
            </a:pPr>
            <a:r>
              <a:rPr lang="en-US" sz="1800" dirty="0"/>
              <a:t>Language structures (syntax, semantics, etc.)</a:t>
            </a:r>
          </a:p>
          <a:p>
            <a:pPr>
              <a:lnSpc>
                <a:spcPct val="100000"/>
              </a:lnSpc>
              <a:spcBef>
                <a:spcPts val="0"/>
              </a:spcBef>
              <a:spcAft>
                <a:spcPts val="600"/>
              </a:spcAft>
            </a:pPr>
            <a:r>
              <a:rPr lang="en-US" sz="1800" dirty="0"/>
              <a:t>Verbal reasoning (inference, metaphor, etc.)</a:t>
            </a:r>
          </a:p>
          <a:p>
            <a:pPr>
              <a:lnSpc>
                <a:spcPct val="100000"/>
              </a:lnSpc>
              <a:spcBef>
                <a:spcPts val="0"/>
              </a:spcBef>
              <a:spcAft>
                <a:spcPts val="600"/>
              </a:spcAft>
            </a:pPr>
            <a:r>
              <a:rPr lang="en-US" sz="1800" dirty="0"/>
              <a:t>Literacy knowledge (print concepts, genres, etc.)</a:t>
            </a:r>
          </a:p>
          <a:p>
            <a:pPr>
              <a:lnSpc>
                <a:spcPct val="100000"/>
              </a:lnSpc>
              <a:spcBef>
                <a:spcPts val="0"/>
              </a:spcBef>
              <a:spcAft>
                <a:spcPts val="600"/>
              </a:spcAft>
            </a:pPr>
            <a:r>
              <a:rPr lang="en-US" sz="1800" dirty="0"/>
              <a:t>Word Recognition (Lower Strands)</a:t>
            </a:r>
          </a:p>
        </p:txBody>
      </p:sp>
      <p:sp>
        <p:nvSpPr>
          <p:cNvPr id="8" name="Content Placeholder 7">
            <a:extLst>
              <a:ext uri="{FF2B5EF4-FFF2-40B4-BE49-F238E27FC236}">
                <a16:creationId xmlns:a16="http://schemas.microsoft.com/office/drawing/2014/main" id="{96985224-C212-3313-121B-482D42A5C0EF}"/>
              </a:ext>
            </a:extLst>
          </p:cNvPr>
          <p:cNvSpPr>
            <a:spLocks noGrp="1"/>
          </p:cNvSpPr>
          <p:nvPr>
            <p:ph sz="half" idx="14"/>
          </p:nvPr>
        </p:nvSpPr>
        <p:spPr>
          <a:xfrm>
            <a:off x="7348608" y="1179970"/>
            <a:ext cx="4658069" cy="5238936"/>
          </a:xfrm>
        </p:spPr>
        <p:txBody>
          <a:bodyPr/>
          <a:lstStyle/>
          <a:p>
            <a:pPr marL="0" indent="0">
              <a:lnSpc>
                <a:spcPct val="100000"/>
              </a:lnSpc>
              <a:spcBef>
                <a:spcPts val="0"/>
              </a:spcBef>
              <a:spcAft>
                <a:spcPts val="1800"/>
              </a:spcAft>
              <a:buNone/>
            </a:pPr>
            <a:r>
              <a:rPr lang="en-US" sz="1800" dirty="0"/>
              <a:t>Strands include:</a:t>
            </a:r>
          </a:p>
          <a:p>
            <a:pPr>
              <a:lnSpc>
                <a:spcPct val="100000"/>
              </a:lnSpc>
              <a:spcBef>
                <a:spcPts val="0"/>
              </a:spcBef>
              <a:spcAft>
                <a:spcPts val="600"/>
              </a:spcAft>
            </a:pPr>
            <a:r>
              <a:rPr lang="en-US" sz="1600" dirty="0"/>
              <a:t>Phonological awareness (syllable, phonemes, etc.).</a:t>
            </a:r>
          </a:p>
          <a:p>
            <a:pPr>
              <a:lnSpc>
                <a:spcPct val="100000"/>
              </a:lnSpc>
              <a:spcBef>
                <a:spcPts val="0"/>
              </a:spcBef>
              <a:spcAft>
                <a:spcPts val="600"/>
              </a:spcAft>
            </a:pPr>
            <a:r>
              <a:rPr lang="en-US" sz="1600" dirty="0"/>
              <a:t>Decoding (alphabetic principle, spelling-sound correspondences</a:t>
            </a:r>
          </a:p>
          <a:p>
            <a:pPr>
              <a:lnSpc>
                <a:spcPct val="100000"/>
              </a:lnSpc>
              <a:spcBef>
                <a:spcPts val="0"/>
              </a:spcBef>
              <a:spcAft>
                <a:spcPts val="600"/>
              </a:spcAft>
            </a:pPr>
            <a:r>
              <a:rPr lang="en-US" sz="1600" dirty="0"/>
              <a:t>Sight recognition (of familiar words).</a:t>
            </a:r>
          </a:p>
          <a:p>
            <a:pPr>
              <a:lnSpc>
                <a:spcPct val="100000"/>
              </a:lnSpc>
              <a:spcBef>
                <a:spcPts val="0"/>
              </a:spcBef>
              <a:spcAft>
                <a:spcPts val="600"/>
              </a:spcAft>
            </a:pPr>
            <a:r>
              <a:rPr lang="en-US" sz="1600" dirty="0"/>
              <a:t>Skilled Reading:</a:t>
            </a:r>
          </a:p>
          <a:p>
            <a:pPr marL="0" indent="0">
              <a:lnSpc>
                <a:spcPct val="100000"/>
              </a:lnSpc>
              <a:spcBef>
                <a:spcPts val="0"/>
              </a:spcBef>
              <a:spcAft>
                <a:spcPts val="600"/>
              </a:spcAft>
              <a:buNone/>
            </a:pPr>
            <a:r>
              <a:rPr lang="en-US" sz="1600" dirty="0"/>
              <a:t>Language comprehension becomes increasingly strategic and word recognition becomes increasingly automatic in the progression to becoming a skilled reader. </a:t>
            </a:r>
          </a:p>
          <a:p>
            <a:pPr marL="0" indent="0">
              <a:lnSpc>
                <a:spcPct val="100000"/>
              </a:lnSpc>
              <a:spcBef>
                <a:spcPts val="0"/>
              </a:spcBef>
              <a:spcAft>
                <a:spcPts val="600"/>
              </a:spcAft>
              <a:buNone/>
            </a:pPr>
            <a:r>
              <a:rPr lang="en-US" sz="1600" dirty="0"/>
              <a:t>A skilled reader displays fluent execution and coordination of word recognition and text comprehension.</a:t>
            </a:r>
          </a:p>
        </p:txBody>
      </p:sp>
      <p:sp>
        <p:nvSpPr>
          <p:cNvPr id="4" name="Slide Number Placeholder 3">
            <a:extLst>
              <a:ext uri="{FF2B5EF4-FFF2-40B4-BE49-F238E27FC236}">
                <a16:creationId xmlns:a16="http://schemas.microsoft.com/office/drawing/2014/main" id="{3ACBC55F-D47A-6578-E374-5732FE335FD0}"/>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pPr/>
              <a:t>3</a:t>
            </a:fld>
            <a:endParaRPr lang="en-US"/>
          </a:p>
        </p:txBody>
      </p:sp>
    </p:spTree>
    <p:extLst>
      <p:ext uri="{BB962C8B-B14F-4D97-AF65-F5344CB8AC3E}">
        <p14:creationId xmlns:p14="http://schemas.microsoft.com/office/powerpoint/2010/main" val="282357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The Importance of Vocabulary</a:t>
            </a:r>
            <a:endParaRPr sz="3000" dirty="0"/>
          </a:p>
        </p:txBody>
      </p:sp>
      <p:sp>
        <p:nvSpPr>
          <p:cNvPr id="2" name="Text Placeholder 1">
            <a:extLst>
              <a:ext uri="{FF2B5EF4-FFF2-40B4-BE49-F238E27FC236}">
                <a16:creationId xmlns:a16="http://schemas.microsoft.com/office/drawing/2014/main" id="{191B0BC6-472F-B6A5-9B95-569E797D5F4A}"/>
              </a:ext>
            </a:extLst>
          </p:cNvPr>
          <p:cNvSpPr>
            <a:spLocks noGrp="1"/>
          </p:cNvSpPr>
          <p:nvPr>
            <p:ph type="body" idx="1"/>
          </p:nvPr>
        </p:nvSpPr>
        <p:spPr>
          <a:xfrm>
            <a:off x="829339" y="1531087"/>
            <a:ext cx="11191211" cy="4495187"/>
          </a:xfrm>
        </p:spPr>
        <p:txBody>
          <a:bodyPr>
            <a:noAutofit/>
          </a:bodyPr>
          <a:lstStyle/>
          <a:p>
            <a:pPr lvl="0" indent="-381000">
              <a:lnSpc>
                <a:spcPct val="115000"/>
              </a:lnSpc>
              <a:spcBef>
                <a:spcPts val="0"/>
              </a:spcBef>
              <a:buClr>
                <a:srgbClr val="1E4B74"/>
              </a:buClr>
              <a:buSzPts val="2400"/>
              <a:buFont typeface="Palatino Linotype"/>
              <a:buChar char="●"/>
            </a:pPr>
            <a:r>
              <a:rPr lang="en-US" sz="2400" dirty="0">
                <a:solidFill>
                  <a:srgbClr val="1E4B74"/>
                </a:solidFill>
              </a:rPr>
              <a:t>Vocabulary knowledge predicts later reading comprehension performance. (Catts et al., 2014)</a:t>
            </a:r>
          </a:p>
          <a:p>
            <a:pPr lvl="0" indent="-381000">
              <a:lnSpc>
                <a:spcPct val="115000"/>
              </a:lnSpc>
              <a:spcBef>
                <a:spcPts val="3600"/>
              </a:spcBef>
              <a:buClr>
                <a:srgbClr val="1E4B74"/>
              </a:buClr>
              <a:buSzPts val="2400"/>
              <a:buFont typeface="Palatino Linotype"/>
              <a:buChar char="●"/>
            </a:pPr>
            <a:r>
              <a:rPr lang="en-US" sz="2400" dirty="0">
                <a:solidFill>
                  <a:srgbClr val="1E4B74"/>
                </a:solidFill>
              </a:rPr>
              <a:t>Multiple experiences with a word build deeper, richer word knowledge, making meanings more precise and easier to access. (Perfetti, 2007)</a:t>
            </a:r>
          </a:p>
          <a:p>
            <a:pPr lvl="0" indent="-381000">
              <a:lnSpc>
                <a:spcPct val="115000"/>
              </a:lnSpc>
              <a:spcBef>
                <a:spcPts val="3600"/>
              </a:spcBef>
              <a:buClr>
                <a:srgbClr val="1E4B74"/>
              </a:buClr>
              <a:buSzPts val="2400"/>
              <a:buFont typeface="Palatino Linotype"/>
              <a:buChar char="●"/>
            </a:pPr>
            <a:r>
              <a:rPr lang="en-US" sz="2400" dirty="0">
                <a:solidFill>
                  <a:srgbClr val="1E4B74"/>
                </a:solidFill>
              </a:rPr>
              <a:t>Students need to know 90–95% of the words in a text to understand it. (Nagy &amp; Scott, 2000)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0EDD07F8-9BF8-9FC9-5548-1D6C2B2CF8E6}"/>
            </a:ext>
          </a:extLst>
        </p:cNvPr>
        <p:cNvGrpSpPr/>
        <p:nvPr/>
      </p:nvGrpSpPr>
      <p:grpSpPr>
        <a:xfrm>
          <a:off x="0" y="0"/>
          <a:ext cx="0" cy="0"/>
          <a:chOff x="0" y="0"/>
          <a:chExt cx="0" cy="0"/>
        </a:xfrm>
      </p:grpSpPr>
      <p:sp>
        <p:nvSpPr>
          <p:cNvPr id="241" name="Google Shape;241;p42">
            <a:extLst>
              <a:ext uri="{FF2B5EF4-FFF2-40B4-BE49-F238E27FC236}">
                <a16:creationId xmlns:a16="http://schemas.microsoft.com/office/drawing/2014/main" id="{CB84761B-AC2A-48BC-D5EC-5E26DEF1CE32}"/>
              </a:ext>
            </a:extLst>
          </p:cNvPr>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Vocabulary Instruction (1 of 2)</a:t>
            </a:r>
            <a:endParaRPr sz="3000" dirty="0"/>
          </a:p>
        </p:txBody>
      </p:sp>
      <p:sp>
        <p:nvSpPr>
          <p:cNvPr id="2" name="Text Placeholder 1">
            <a:extLst>
              <a:ext uri="{FF2B5EF4-FFF2-40B4-BE49-F238E27FC236}">
                <a16:creationId xmlns:a16="http://schemas.microsoft.com/office/drawing/2014/main" id="{31134984-C9D2-8D7A-8684-D29E86D1FFFC}"/>
              </a:ext>
            </a:extLst>
          </p:cNvPr>
          <p:cNvSpPr>
            <a:spLocks noGrp="1"/>
          </p:cNvSpPr>
          <p:nvPr>
            <p:ph type="body" idx="1"/>
          </p:nvPr>
        </p:nvSpPr>
        <p:spPr>
          <a:xfrm>
            <a:off x="136353" y="1430627"/>
            <a:ext cx="11018520" cy="2226900"/>
          </a:xfrm>
          <a:ln w="28575">
            <a:solidFill>
              <a:schemeClr val="accent1">
                <a:lumMod val="50000"/>
              </a:schemeClr>
            </a:solidFill>
          </a:ln>
        </p:spPr>
        <p:txBody>
          <a:bodyPr/>
          <a:lstStyle/>
          <a:p>
            <a:pPr marL="25400" indent="0">
              <a:buNone/>
            </a:pPr>
            <a:r>
              <a:rPr lang="en-US" sz="3200" b="1" dirty="0">
                <a:solidFill>
                  <a:srgbClr val="1E4B74"/>
                </a:solidFill>
                <a:latin typeface="Montserrat"/>
                <a:ea typeface="Montserrat"/>
                <a:cs typeface="Montserrat"/>
                <a:sym typeface="Montserrat"/>
              </a:rPr>
              <a:t> Breadth</a:t>
            </a:r>
            <a:endParaRPr lang="en-US" dirty="0"/>
          </a:p>
        </p:txBody>
      </p:sp>
      <p:sp>
        <p:nvSpPr>
          <p:cNvPr id="3" name="Text Placeholder 2">
            <a:extLst>
              <a:ext uri="{FF2B5EF4-FFF2-40B4-BE49-F238E27FC236}">
                <a16:creationId xmlns:a16="http://schemas.microsoft.com/office/drawing/2014/main" id="{7D179828-45FA-7317-4847-BBF4AAD800DF}"/>
              </a:ext>
            </a:extLst>
          </p:cNvPr>
          <p:cNvSpPr>
            <a:spLocks noGrp="1"/>
          </p:cNvSpPr>
          <p:nvPr>
            <p:ph type="body" idx="2"/>
          </p:nvPr>
        </p:nvSpPr>
        <p:spPr>
          <a:xfrm>
            <a:off x="135558" y="3663335"/>
            <a:ext cx="11016146" cy="2226900"/>
          </a:xfrm>
          <a:ln w="28575">
            <a:solidFill>
              <a:schemeClr val="accent1">
                <a:lumMod val="50000"/>
              </a:schemeClr>
            </a:solidFill>
          </a:ln>
        </p:spPr>
        <p:txBody>
          <a:bodyPr/>
          <a:lstStyle/>
          <a:p>
            <a:pPr marL="25400" indent="0">
              <a:buNone/>
            </a:pPr>
            <a:r>
              <a:rPr lang="en-US" sz="3200" b="1" dirty="0">
                <a:solidFill>
                  <a:srgbClr val="1E4B74"/>
                </a:solidFill>
                <a:latin typeface="Montserrat"/>
                <a:ea typeface="Montserrat"/>
                <a:cs typeface="Montserrat"/>
                <a:sym typeface="Montserrat"/>
              </a:rPr>
              <a:t>Depth</a:t>
            </a:r>
            <a:endParaRPr lang="en-US" dirty="0"/>
          </a:p>
        </p:txBody>
      </p:sp>
    </p:spTree>
    <p:extLst>
      <p:ext uri="{BB962C8B-B14F-4D97-AF65-F5344CB8AC3E}">
        <p14:creationId xmlns:p14="http://schemas.microsoft.com/office/powerpoint/2010/main" val="3121530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A2461B4B-BA24-2AAA-1923-FEC5275C8B73}"/>
            </a:ext>
          </a:extLst>
        </p:cNvPr>
        <p:cNvGrpSpPr/>
        <p:nvPr/>
      </p:nvGrpSpPr>
      <p:grpSpPr>
        <a:xfrm>
          <a:off x="0" y="0"/>
          <a:ext cx="0" cy="0"/>
          <a:chOff x="0" y="0"/>
          <a:chExt cx="0" cy="0"/>
        </a:xfrm>
      </p:grpSpPr>
      <p:sp>
        <p:nvSpPr>
          <p:cNvPr id="248" name="Title">
            <a:extLst>
              <a:ext uri="{FF2B5EF4-FFF2-40B4-BE49-F238E27FC236}">
                <a16:creationId xmlns:a16="http://schemas.microsoft.com/office/drawing/2014/main" id="{E0717091-1FF8-4F9D-F7A6-8A508781A4E7}"/>
              </a:ext>
            </a:extLst>
          </p:cNvPr>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Vocabulary Instruction (2 of 2)</a:t>
            </a:r>
            <a:endParaRPr sz="3000" dirty="0"/>
          </a:p>
        </p:txBody>
      </p:sp>
      <p:sp>
        <p:nvSpPr>
          <p:cNvPr id="2" name="Text Placeholder 1">
            <a:extLst>
              <a:ext uri="{FF2B5EF4-FFF2-40B4-BE49-F238E27FC236}">
                <a16:creationId xmlns:a16="http://schemas.microsoft.com/office/drawing/2014/main" id="{BC05F9EB-4002-A9F1-DDEB-0100D0BF96CA}"/>
              </a:ext>
            </a:extLst>
          </p:cNvPr>
          <p:cNvSpPr>
            <a:spLocks noGrp="1"/>
          </p:cNvSpPr>
          <p:nvPr>
            <p:ph type="body" sz="quarter" idx="11"/>
          </p:nvPr>
        </p:nvSpPr>
        <p:spPr>
          <a:xfrm>
            <a:off x="1030168" y="1627189"/>
            <a:ext cx="2905728" cy="1978848"/>
          </a:xfrm>
        </p:spPr>
        <p:txBody>
          <a:bodyPr/>
          <a:lstStyle/>
          <a:p>
            <a:r>
              <a:rPr lang="en-US" sz="2400" b="1" dirty="0">
                <a:solidFill>
                  <a:srgbClr val="1E4B74"/>
                </a:solidFill>
                <a:latin typeface="Montserrat"/>
                <a:ea typeface="Montserrat"/>
                <a:cs typeface="Montserrat"/>
                <a:sym typeface="Montserrat"/>
              </a:rPr>
              <a:t>Breadth</a:t>
            </a:r>
            <a:endParaRPr lang="en-US" sz="2400" b="1" u="none" strike="noStrike" cap="none" dirty="0">
              <a:solidFill>
                <a:srgbClr val="1E4B74"/>
              </a:solidFill>
              <a:latin typeface="Montserrat"/>
              <a:ea typeface="Montserrat"/>
              <a:cs typeface="Montserrat"/>
              <a:sym typeface="Montserrat"/>
            </a:endParaRPr>
          </a:p>
        </p:txBody>
      </p:sp>
      <p:sp>
        <p:nvSpPr>
          <p:cNvPr id="5" name="Text Placeholder 4">
            <a:extLst>
              <a:ext uri="{FF2B5EF4-FFF2-40B4-BE49-F238E27FC236}">
                <a16:creationId xmlns:a16="http://schemas.microsoft.com/office/drawing/2014/main" id="{A60D03AC-E3C5-0853-0F55-2C3471D44902}"/>
              </a:ext>
            </a:extLst>
          </p:cNvPr>
          <p:cNvSpPr>
            <a:spLocks noGrp="1"/>
          </p:cNvSpPr>
          <p:nvPr>
            <p:ph type="body" sz="quarter" idx="14"/>
          </p:nvPr>
        </p:nvSpPr>
        <p:spPr>
          <a:xfrm>
            <a:off x="3935896" y="1627189"/>
            <a:ext cx="6604032" cy="1978848"/>
          </a:xfrm>
        </p:spPr>
        <p:txBody>
          <a:bodyPr>
            <a:normAutofit/>
          </a:bodyPr>
          <a:lstStyle/>
          <a:p>
            <a:r>
              <a:rPr lang="en-US" sz="2400" dirty="0">
                <a:solidFill>
                  <a:srgbClr val="1E4B74"/>
                </a:solidFill>
                <a:latin typeface="Palatino Linotype"/>
                <a:ea typeface="Palatino Linotype"/>
                <a:cs typeface="Palatino Linotype"/>
                <a:sym typeface="Palatino Linotype"/>
              </a:rPr>
              <a:t>the number of words a student recognizes or knows at a certain level, which contributes to the overall size of their vocabulary</a:t>
            </a:r>
          </a:p>
        </p:txBody>
      </p:sp>
      <p:sp>
        <p:nvSpPr>
          <p:cNvPr id="3" name="Text Placeholder 2">
            <a:extLst>
              <a:ext uri="{FF2B5EF4-FFF2-40B4-BE49-F238E27FC236}">
                <a16:creationId xmlns:a16="http://schemas.microsoft.com/office/drawing/2014/main" id="{9B3D2C76-87D7-14EF-04D9-18B21C2847D6}"/>
              </a:ext>
            </a:extLst>
          </p:cNvPr>
          <p:cNvSpPr>
            <a:spLocks noGrp="1"/>
          </p:cNvSpPr>
          <p:nvPr>
            <p:ph type="body" sz="quarter" idx="12"/>
          </p:nvPr>
        </p:nvSpPr>
        <p:spPr>
          <a:xfrm>
            <a:off x="1030168" y="3606037"/>
            <a:ext cx="2905728" cy="1978848"/>
          </a:xfrm>
        </p:spPr>
        <p:txBody>
          <a:bodyPr/>
          <a:lstStyle/>
          <a:p>
            <a:r>
              <a:rPr lang="en-US" sz="2400" b="1" dirty="0">
                <a:solidFill>
                  <a:srgbClr val="1E4B74"/>
                </a:solidFill>
                <a:latin typeface="Montserrat"/>
                <a:ea typeface="Montserrat"/>
                <a:cs typeface="Montserrat"/>
                <a:sym typeface="Montserrat"/>
              </a:rPr>
              <a:t> Depth</a:t>
            </a:r>
            <a:endParaRPr lang="en-US" dirty="0"/>
          </a:p>
        </p:txBody>
      </p:sp>
      <p:sp>
        <p:nvSpPr>
          <p:cNvPr id="4" name="Text Placeholder 3">
            <a:extLst>
              <a:ext uri="{FF2B5EF4-FFF2-40B4-BE49-F238E27FC236}">
                <a16:creationId xmlns:a16="http://schemas.microsoft.com/office/drawing/2014/main" id="{A313487E-2531-9AFB-B307-3F0D7DF794E6}"/>
              </a:ext>
            </a:extLst>
          </p:cNvPr>
          <p:cNvSpPr>
            <a:spLocks noGrp="1"/>
          </p:cNvSpPr>
          <p:nvPr>
            <p:ph type="body" sz="quarter" idx="13"/>
          </p:nvPr>
        </p:nvSpPr>
        <p:spPr>
          <a:xfrm>
            <a:off x="3935896" y="3606037"/>
            <a:ext cx="6604032" cy="1978848"/>
          </a:xfrm>
        </p:spPr>
        <p:txBody>
          <a:bodyPr/>
          <a:lstStyle/>
          <a:p>
            <a:r>
              <a:rPr lang="en-US" sz="2400" dirty="0">
                <a:solidFill>
                  <a:srgbClr val="1E4B74"/>
                </a:solidFill>
                <a:latin typeface="Palatino Linotype"/>
                <a:ea typeface="Palatino Linotype"/>
                <a:cs typeface="Palatino Linotype"/>
                <a:sym typeface="Palatino Linotype"/>
              </a:rPr>
              <a:t>the richness of a student’s knowledge about a word. It’s not just about recognizing a word (breadth), but understanding its definition, context, and connections to other words.</a:t>
            </a:r>
          </a:p>
        </p:txBody>
      </p:sp>
    </p:spTree>
    <p:extLst>
      <p:ext uri="{BB962C8B-B14F-4D97-AF65-F5344CB8AC3E}">
        <p14:creationId xmlns:p14="http://schemas.microsoft.com/office/powerpoint/2010/main" val="3948064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Google Shape;258;p44"/>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7 Features of a Word</a:t>
            </a:r>
            <a:endParaRPr sz="3000" dirty="0"/>
          </a:p>
        </p:txBody>
      </p:sp>
      <p:sp>
        <p:nvSpPr>
          <p:cNvPr id="2" name="Text Placeholder 1">
            <a:extLst>
              <a:ext uri="{FF2B5EF4-FFF2-40B4-BE49-F238E27FC236}">
                <a16:creationId xmlns:a16="http://schemas.microsoft.com/office/drawing/2014/main" id="{39ED67D1-A62E-9498-0DEE-CE1C916CEFBE}"/>
              </a:ext>
            </a:extLst>
          </p:cNvPr>
          <p:cNvSpPr>
            <a:spLocks noGrp="1"/>
          </p:cNvSpPr>
          <p:nvPr>
            <p:ph type="body" idx="1"/>
          </p:nvPr>
        </p:nvSpPr>
        <p:spPr>
          <a:xfrm>
            <a:off x="1598707" y="1429017"/>
            <a:ext cx="5522654" cy="4498200"/>
          </a:xfrm>
        </p:spPr>
        <p:txBody>
          <a:bodyPr/>
          <a:lstStyle/>
          <a:p>
            <a:pPr lvl="0" indent="-381000">
              <a:lnSpc>
                <a:spcPct val="150000"/>
              </a:lnSpc>
              <a:spcBef>
                <a:spcPts val="0"/>
              </a:spcBef>
              <a:buClr>
                <a:srgbClr val="1E4B74"/>
              </a:buClr>
              <a:buSzPts val="2400"/>
              <a:buFont typeface="Palatino Linotype"/>
              <a:buChar char="●"/>
            </a:pPr>
            <a:r>
              <a:rPr lang="en-US" dirty="0">
                <a:solidFill>
                  <a:srgbClr val="1E4B74"/>
                </a:solidFill>
              </a:rPr>
              <a:t>Pronunciation</a:t>
            </a:r>
          </a:p>
          <a:p>
            <a:pPr lvl="0" indent="-381000">
              <a:lnSpc>
                <a:spcPct val="150000"/>
              </a:lnSpc>
              <a:spcBef>
                <a:spcPts val="0"/>
              </a:spcBef>
              <a:buClr>
                <a:srgbClr val="1E4B74"/>
              </a:buClr>
              <a:buSzPts val="2400"/>
              <a:buFont typeface="Palatino Linotype"/>
              <a:buChar char="●"/>
            </a:pPr>
            <a:r>
              <a:rPr lang="en-US" dirty="0">
                <a:solidFill>
                  <a:srgbClr val="1E4B74"/>
                </a:solidFill>
              </a:rPr>
              <a:t>Spelling</a:t>
            </a:r>
          </a:p>
          <a:p>
            <a:pPr lvl="0" indent="-381000">
              <a:lnSpc>
                <a:spcPct val="150000"/>
              </a:lnSpc>
              <a:spcBef>
                <a:spcPts val="0"/>
              </a:spcBef>
              <a:buClr>
                <a:srgbClr val="1E4B74"/>
              </a:buClr>
              <a:buSzPts val="2400"/>
              <a:buFont typeface="Palatino Linotype"/>
              <a:buChar char="●"/>
            </a:pPr>
            <a:r>
              <a:rPr lang="en-US" dirty="0">
                <a:solidFill>
                  <a:srgbClr val="1E4B74"/>
                </a:solidFill>
              </a:rPr>
              <a:t>Definitions</a:t>
            </a:r>
          </a:p>
          <a:p>
            <a:pPr lvl="0" indent="-381000">
              <a:lnSpc>
                <a:spcPct val="150000"/>
              </a:lnSpc>
              <a:spcBef>
                <a:spcPts val="0"/>
              </a:spcBef>
              <a:buClr>
                <a:srgbClr val="1E4B74"/>
              </a:buClr>
              <a:buSzPts val="2400"/>
              <a:buFont typeface="Palatino Linotype"/>
              <a:buChar char="●"/>
            </a:pPr>
            <a:r>
              <a:rPr lang="en-US" dirty="0">
                <a:solidFill>
                  <a:srgbClr val="1E4B74"/>
                </a:solidFill>
              </a:rPr>
              <a:t>Function</a:t>
            </a:r>
          </a:p>
          <a:p>
            <a:pPr lvl="0" indent="-381000">
              <a:lnSpc>
                <a:spcPct val="150000"/>
              </a:lnSpc>
              <a:spcBef>
                <a:spcPts val="0"/>
              </a:spcBef>
              <a:buClr>
                <a:srgbClr val="1E4B74"/>
              </a:buClr>
              <a:buSzPts val="2400"/>
              <a:buFont typeface="Palatino Linotype"/>
              <a:buChar char="●"/>
            </a:pPr>
            <a:r>
              <a:rPr lang="en-US" dirty="0">
                <a:solidFill>
                  <a:srgbClr val="1E4B74"/>
                </a:solidFill>
              </a:rPr>
              <a:t>Syntax </a:t>
            </a:r>
          </a:p>
          <a:p>
            <a:pPr lvl="0" indent="-381000">
              <a:lnSpc>
                <a:spcPct val="150000"/>
              </a:lnSpc>
              <a:spcBef>
                <a:spcPts val="0"/>
              </a:spcBef>
              <a:buClr>
                <a:srgbClr val="1E4B74"/>
              </a:buClr>
              <a:buSzPts val="2400"/>
              <a:buFont typeface="Palatino Linotype"/>
              <a:buChar char="●"/>
            </a:pPr>
            <a:r>
              <a:rPr lang="en-US" dirty="0">
                <a:solidFill>
                  <a:srgbClr val="1E4B74"/>
                </a:solidFill>
              </a:rPr>
              <a:t>Semantic network </a:t>
            </a:r>
          </a:p>
          <a:p>
            <a:pPr lvl="0" indent="-381000">
              <a:lnSpc>
                <a:spcPct val="150000"/>
              </a:lnSpc>
              <a:spcBef>
                <a:spcPts val="0"/>
              </a:spcBef>
              <a:buClr>
                <a:srgbClr val="1E4B74"/>
              </a:buClr>
              <a:buSzPts val="2400"/>
              <a:buFont typeface="Palatino Linotype"/>
              <a:buChar char="●"/>
            </a:pPr>
            <a:r>
              <a:rPr lang="en-US" dirty="0">
                <a:solidFill>
                  <a:srgbClr val="1E4B74"/>
                </a:solidFill>
              </a:rPr>
              <a:t>Morphological structure</a:t>
            </a:r>
          </a:p>
        </p:txBody>
      </p:sp>
      <p:pic>
        <p:nvPicPr>
          <p:cNvPr id="262" name="Google Shape;262;p44" descr="Clip art of child skipping."/>
          <p:cNvPicPr preferRelativeResize="0"/>
          <p:nvPr/>
        </p:nvPicPr>
        <p:blipFill>
          <a:blip r:embed="rId3">
            <a:alphaModFix/>
          </a:blip>
          <a:stretch>
            <a:fillRect/>
          </a:stretch>
        </p:blipFill>
        <p:spPr>
          <a:xfrm rot="-411377">
            <a:off x="5770850" y="1665987"/>
            <a:ext cx="1492149" cy="1855106"/>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3" name="Text Placeholder 2">
            <a:extLst>
              <a:ext uri="{FF2B5EF4-FFF2-40B4-BE49-F238E27FC236}">
                <a16:creationId xmlns:a16="http://schemas.microsoft.com/office/drawing/2014/main" id="{BCFF8C8B-AD8D-7B47-EDD8-A104397757FD}"/>
              </a:ext>
            </a:extLst>
          </p:cNvPr>
          <p:cNvSpPr>
            <a:spLocks noGrp="1"/>
          </p:cNvSpPr>
          <p:nvPr>
            <p:ph type="body" idx="2"/>
          </p:nvPr>
        </p:nvSpPr>
        <p:spPr>
          <a:xfrm>
            <a:off x="7275488" y="1429017"/>
            <a:ext cx="1505753" cy="563644"/>
          </a:xfrm>
        </p:spPr>
        <p:txBody>
          <a:bodyPr/>
          <a:lstStyle/>
          <a:p>
            <a:pPr marL="50800" indent="0">
              <a:buNone/>
            </a:pPr>
            <a:r>
              <a:rPr lang="en-US" b="1" dirty="0">
                <a:solidFill>
                  <a:schemeClr val="accent2">
                    <a:lumMod val="75000"/>
                  </a:schemeClr>
                </a:solidFill>
              </a:rPr>
              <a:t>skip</a:t>
            </a:r>
          </a:p>
        </p:txBody>
      </p:sp>
      <p:sp>
        <p:nvSpPr>
          <p:cNvPr id="260" name="Google Shape;260;p44" descr="Skip spelling phonetically "/>
          <p:cNvSpPr/>
          <p:nvPr/>
        </p:nvSpPr>
        <p:spPr>
          <a:xfrm>
            <a:off x="8781250" y="1583550"/>
            <a:ext cx="1728600" cy="808500"/>
          </a:xfrm>
          <a:prstGeom prst="wedgeEllipseCallout">
            <a:avLst>
              <a:gd name="adj1" fmla="val -20833"/>
              <a:gd name="adj2" fmla="val 62500"/>
            </a:avLst>
          </a:prstGeom>
          <a:solidFill>
            <a:srgbClr val="6E240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3000" dirty="0">
                <a:solidFill>
                  <a:srgbClr val="FFC000"/>
                </a:solidFill>
                <a:latin typeface="Palatino Linotype"/>
                <a:ea typeface="Palatino Linotype"/>
                <a:cs typeface="Palatino Linotype"/>
                <a:sym typeface="Palatino Linotype"/>
              </a:rPr>
              <a:t>/</a:t>
            </a:r>
            <a:r>
              <a:rPr lang="en-US" sz="3000" dirty="0" err="1">
                <a:solidFill>
                  <a:srgbClr val="FFC000"/>
                </a:solidFill>
                <a:latin typeface="Palatino Linotype"/>
                <a:ea typeface="Palatino Linotype"/>
                <a:cs typeface="Palatino Linotype"/>
                <a:sym typeface="Palatino Linotype"/>
              </a:rPr>
              <a:t>skĭp</a:t>
            </a:r>
            <a:r>
              <a:rPr lang="en-US" sz="3000" dirty="0">
                <a:solidFill>
                  <a:srgbClr val="FFC000"/>
                </a:solidFill>
                <a:latin typeface="Palatino Linotype"/>
                <a:ea typeface="Palatino Linotype"/>
                <a:cs typeface="Palatino Linotype"/>
                <a:sym typeface="Palatino Linotype"/>
              </a:rPr>
              <a:t>/</a:t>
            </a:r>
            <a:endParaRPr sz="3000" dirty="0">
              <a:solidFill>
                <a:srgbClr val="FFC000"/>
              </a:solidFill>
              <a:latin typeface="Palatino Linotype"/>
              <a:ea typeface="Palatino Linotype"/>
              <a:cs typeface="Palatino Linotype"/>
              <a:sym typeface="Palatino Linotype"/>
            </a:endParaRPr>
          </a:p>
        </p:txBody>
      </p:sp>
      <p:pic>
        <p:nvPicPr>
          <p:cNvPr id="263" name="Google Shape;263;p44" descr="Clip art of a checklist with one item skipped. "/>
          <p:cNvPicPr preferRelativeResize="0"/>
          <p:nvPr/>
        </p:nvPicPr>
        <p:blipFill>
          <a:blip r:embed="rId4">
            <a:alphaModFix/>
          </a:blip>
          <a:stretch>
            <a:fillRect/>
          </a:stretch>
        </p:blipFill>
        <p:spPr>
          <a:xfrm rot="669809">
            <a:off x="7123625" y="2362937"/>
            <a:ext cx="1492150" cy="1855099"/>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pic>
        <p:nvPicPr>
          <p:cNvPr id="257" name="Google Shape;257;p44" descr="A diagram with the word skip in the center. Four synonyms to skip (leap, dance, tiptoe, and step) surround it."/>
          <p:cNvPicPr preferRelativeResize="0"/>
          <p:nvPr/>
        </p:nvPicPr>
        <p:blipFill>
          <a:blip r:embed="rId5">
            <a:alphaModFix/>
          </a:blip>
          <a:stretch>
            <a:fillRect/>
          </a:stretch>
        </p:blipFill>
        <p:spPr>
          <a:xfrm>
            <a:off x="9542234" y="2473841"/>
            <a:ext cx="2473378" cy="2451727"/>
          </a:xfrm>
          <a:prstGeom prst="rect">
            <a:avLst/>
          </a:prstGeom>
          <a:noFill/>
          <a:ln>
            <a:noFill/>
          </a:ln>
        </p:spPr>
      </p:pic>
      <p:sp>
        <p:nvSpPr>
          <p:cNvPr id="4" name="Text Placeholder 3">
            <a:extLst>
              <a:ext uri="{FF2B5EF4-FFF2-40B4-BE49-F238E27FC236}">
                <a16:creationId xmlns:a16="http://schemas.microsoft.com/office/drawing/2014/main" id="{BA6BF91F-1E8B-8489-A255-0AC5998EA361}"/>
              </a:ext>
            </a:extLst>
          </p:cNvPr>
          <p:cNvSpPr>
            <a:spLocks noGrp="1"/>
          </p:cNvSpPr>
          <p:nvPr>
            <p:ph type="body" idx="3"/>
          </p:nvPr>
        </p:nvSpPr>
        <p:spPr>
          <a:xfrm>
            <a:off x="6096000" y="4344932"/>
            <a:ext cx="5919612" cy="1585057"/>
          </a:xfrm>
        </p:spPr>
        <p:txBody>
          <a:bodyPr/>
          <a:lstStyle/>
          <a:p>
            <a:pPr marL="0" lvl="0" indent="0">
              <a:spcBef>
                <a:spcPts val="0"/>
              </a:spcBef>
              <a:buNone/>
            </a:pPr>
            <a:r>
              <a:rPr lang="nb-NO" dirty="0">
                <a:solidFill>
                  <a:srgbClr val="6E2405"/>
                </a:solidFill>
              </a:rPr>
              <a:t>&lt;skip&gt; + &lt;s&gt; → skips</a:t>
            </a:r>
          </a:p>
          <a:p>
            <a:pPr marL="0" lvl="0" indent="0">
              <a:spcBef>
                <a:spcPts val="0"/>
              </a:spcBef>
              <a:buNone/>
            </a:pPr>
            <a:r>
              <a:rPr lang="nb-NO" dirty="0">
                <a:solidFill>
                  <a:srgbClr val="6E2405"/>
                </a:solidFill>
              </a:rPr>
              <a:t>&lt;skip&gt; + &lt;ing&gt; → skipping</a:t>
            </a:r>
          </a:p>
          <a:p>
            <a:pPr marL="0" lvl="0" indent="0">
              <a:spcBef>
                <a:spcPts val="0"/>
              </a:spcBef>
              <a:buSzPts val="1100"/>
              <a:buNone/>
            </a:pPr>
            <a:r>
              <a:rPr lang="nb-NO" dirty="0">
                <a:solidFill>
                  <a:srgbClr val="6E2405"/>
                </a:solidFill>
              </a:rPr>
              <a:t>&lt;skip&gt; + &lt;er&gt; → skipper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a:extLst>
            <a:ext uri="{FF2B5EF4-FFF2-40B4-BE49-F238E27FC236}">
              <a16:creationId xmlns:a16="http://schemas.microsoft.com/office/drawing/2014/main" id="{D373D097-103A-E8DD-7C03-3038371E97B3}"/>
            </a:ext>
          </a:extLst>
        </p:cNvPr>
        <p:cNvGrpSpPr/>
        <p:nvPr/>
      </p:nvGrpSpPr>
      <p:grpSpPr>
        <a:xfrm>
          <a:off x="0" y="0"/>
          <a:ext cx="0" cy="0"/>
          <a:chOff x="0" y="0"/>
          <a:chExt cx="0" cy="0"/>
        </a:xfrm>
      </p:grpSpPr>
      <p:sp>
        <p:nvSpPr>
          <p:cNvPr id="270" name="Google Shape;270;p45">
            <a:extLst>
              <a:ext uri="{FF2B5EF4-FFF2-40B4-BE49-F238E27FC236}">
                <a16:creationId xmlns:a16="http://schemas.microsoft.com/office/drawing/2014/main" id="{AA7F0FC5-0FEA-787F-079A-6E334CDF0486}"/>
              </a:ext>
            </a:extLst>
          </p:cNvPr>
          <p:cNvSpPr txBox="1">
            <a:spLocks noGrp="1"/>
          </p:cNvSpPr>
          <p:nvPr>
            <p:ph type="title"/>
          </p:nvPr>
        </p:nvSpPr>
        <p:spPr/>
        <p:txBody>
          <a:bodyPr spcFirstLastPara="1" wrap="square" lIns="91425" tIns="45700" rIns="91425" bIns="45700" anchor="ctr" anchorCtr="0">
            <a:normAutofit/>
          </a:bodyPr>
          <a:lstStyle/>
          <a:p>
            <a:pPr marL="0" lvl="0" indent="0"/>
            <a:r>
              <a:rPr lang="en-US" sz="4600" b="1" i="0" u="none" strike="noStrike" cap="none" dirty="0">
                <a:latin typeface="Palatino Linotype"/>
                <a:ea typeface="Palatino Linotype"/>
                <a:cs typeface="Palatino Linotype"/>
                <a:sym typeface="Palatino Linotype"/>
              </a:rPr>
              <a:t>Vocabulary Instruction (3 of 3)</a:t>
            </a:r>
          </a:p>
        </p:txBody>
      </p:sp>
      <p:sp>
        <p:nvSpPr>
          <p:cNvPr id="11" name="Text Placeholder 10">
            <a:extLst>
              <a:ext uri="{FF2B5EF4-FFF2-40B4-BE49-F238E27FC236}">
                <a16:creationId xmlns:a16="http://schemas.microsoft.com/office/drawing/2014/main" id="{4B6AC31D-65A1-2EA2-D766-9213AAFC46CE}"/>
              </a:ext>
            </a:extLst>
          </p:cNvPr>
          <p:cNvSpPr>
            <a:spLocks noGrp="1"/>
          </p:cNvSpPr>
          <p:nvPr>
            <p:ph type="body" idx="1"/>
          </p:nvPr>
        </p:nvSpPr>
        <p:spPr>
          <a:solidFill>
            <a:srgbClr val="FFC000"/>
          </a:solidFill>
        </p:spPr>
        <p:txBody>
          <a:bodyPr rIns="91440"/>
          <a:lstStyle/>
          <a:p>
            <a:pPr marL="0" indent="0" algn="ctr">
              <a:buNone/>
            </a:pPr>
            <a:r>
              <a:rPr lang="en-US" b="1" dirty="0">
                <a:solidFill>
                  <a:srgbClr val="6E2405"/>
                </a:solidFill>
              </a:rPr>
              <a:t>word-rich environment</a:t>
            </a:r>
          </a:p>
        </p:txBody>
      </p:sp>
      <p:sp>
        <p:nvSpPr>
          <p:cNvPr id="12" name="Text Placeholder 11">
            <a:extLst>
              <a:ext uri="{FF2B5EF4-FFF2-40B4-BE49-F238E27FC236}">
                <a16:creationId xmlns:a16="http://schemas.microsoft.com/office/drawing/2014/main" id="{47855D59-09A2-157B-D75B-2DA458A75335}"/>
              </a:ext>
            </a:extLst>
          </p:cNvPr>
          <p:cNvSpPr>
            <a:spLocks noGrp="1"/>
          </p:cNvSpPr>
          <p:nvPr>
            <p:ph type="body" idx="11"/>
          </p:nvPr>
        </p:nvSpPr>
        <p:spPr>
          <a:xfrm>
            <a:off x="3116318" y="2714135"/>
            <a:ext cx="6372301" cy="2393285"/>
          </a:xfrm>
        </p:spPr>
        <p:txBody>
          <a:bodyPr rIns="91440">
            <a:normAutofit/>
          </a:bodyPr>
          <a:lstStyle/>
          <a:p>
            <a:pPr marL="533400" indent="-457200">
              <a:lnSpc>
                <a:spcPct val="100000"/>
              </a:lnSpc>
              <a:spcBef>
                <a:spcPts val="0"/>
              </a:spcBef>
              <a:spcAft>
                <a:spcPts val="1200"/>
              </a:spcAft>
              <a:buClr>
                <a:srgbClr val="1E4B74"/>
              </a:buClr>
              <a:buSzPts val="2400"/>
            </a:pPr>
            <a:r>
              <a:rPr lang="en-US" sz="2400" dirty="0">
                <a:solidFill>
                  <a:srgbClr val="1E4B74"/>
                </a:solidFill>
              </a:rPr>
              <a:t>Explicit teaching of academic vocabulary</a:t>
            </a:r>
          </a:p>
          <a:p>
            <a:pPr marL="533400" indent="-457200">
              <a:lnSpc>
                <a:spcPct val="100000"/>
              </a:lnSpc>
              <a:spcBef>
                <a:spcPts val="0"/>
              </a:spcBef>
              <a:spcAft>
                <a:spcPts val="1200"/>
              </a:spcAft>
              <a:buClr>
                <a:srgbClr val="1E4B74"/>
              </a:buClr>
              <a:buSzPts val="2400"/>
            </a:pPr>
            <a:r>
              <a:rPr lang="en-US" sz="2400" dirty="0">
                <a:solidFill>
                  <a:srgbClr val="1E4B74"/>
                </a:solidFill>
              </a:rPr>
              <a:t>Incidental language experiences</a:t>
            </a:r>
          </a:p>
          <a:p>
            <a:pPr marL="533400" indent="-457200">
              <a:lnSpc>
                <a:spcPct val="100000"/>
              </a:lnSpc>
              <a:spcBef>
                <a:spcPts val="0"/>
              </a:spcBef>
              <a:spcAft>
                <a:spcPts val="1200"/>
              </a:spcAft>
              <a:buClr>
                <a:srgbClr val="1E4B74"/>
              </a:buClr>
              <a:buSzPts val="2400"/>
            </a:pPr>
            <a:r>
              <a:rPr lang="en-US" sz="2400" dirty="0">
                <a:solidFill>
                  <a:srgbClr val="1E4B74"/>
                </a:solidFill>
              </a:rPr>
              <a:t>Independent vocabulary strategies</a:t>
            </a:r>
          </a:p>
        </p:txBody>
      </p:sp>
      <p:sp>
        <p:nvSpPr>
          <p:cNvPr id="13" name="Text Placeholder 12">
            <a:extLst>
              <a:ext uri="{FF2B5EF4-FFF2-40B4-BE49-F238E27FC236}">
                <a16:creationId xmlns:a16="http://schemas.microsoft.com/office/drawing/2014/main" id="{B5A8EAAA-F474-F174-1911-9717853E64B0}"/>
              </a:ext>
            </a:extLst>
          </p:cNvPr>
          <p:cNvSpPr>
            <a:spLocks noGrp="1"/>
          </p:cNvSpPr>
          <p:nvPr>
            <p:ph type="body" idx="12"/>
          </p:nvPr>
        </p:nvSpPr>
        <p:spPr>
          <a:xfrm>
            <a:off x="4816781" y="6138964"/>
            <a:ext cx="6372301" cy="601565"/>
          </a:xfrm>
        </p:spPr>
        <p:txBody>
          <a:bodyPr/>
          <a:lstStyle/>
          <a:p>
            <a:pPr marL="0" indent="0" algn="r">
              <a:buNone/>
            </a:pPr>
            <a:r>
              <a:rPr lang="en-US" dirty="0">
                <a:solidFill>
                  <a:schemeClr val="bg1"/>
                </a:solidFill>
                <a:latin typeface="Montserrat" panose="00000500000000000000" pitchFamily="2" charset="0"/>
              </a:rPr>
              <a:t>Hennessy, 2021</a:t>
            </a:r>
          </a:p>
        </p:txBody>
      </p:sp>
      <p:sp>
        <p:nvSpPr>
          <p:cNvPr id="285" name="Slide Number Placeholder 6">
            <a:extLst>
              <a:ext uri="{FF2B5EF4-FFF2-40B4-BE49-F238E27FC236}">
                <a16:creationId xmlns:a16="http://schemas.microsoft.com/office/drawing/2014/main" id="{1BDB6F6D-C928-F92A-8B6D-E0917E3007AF}"/>
              </a:ext>
            </a:extLst>
          </p:cNvPr>
          <p:cNvSpPr>
            <a:spLocks noGrp="1"/>
          </p:cNvSpPr>
          <p:nvPr>
            <p:ph type="sldNum" idx="10"/>
          </p:nvPr>
        </p:nvSpPr>
        <p:spPr/>
        <p:txBody>
          <a:bodyPr/>
          <a:lstStyle/>
          <a:p>
            <a:pPr marL="0" lvl="0" indent="0" algn="r" rtl="0">
              <a:spcBef>
                <a:spcPts val="0"/>
              </a:spcBef>
              <a:spcAft>
                <a:spcPts val="600"/>
              </a:spcAft>
              <a:buNone/>
            </a:pPr>
            <a:fld id="{00000000-1234-1234-1234-123412341234}" type="slidenum">
              <a:rPr lang="en-US"/>
              <a:pPr marL="0" lvl="0" indent="0" algn="r" rtl="0">
                <a:spcBef>
                  <a:spcPts val="0"/>
                </a:spcBef>
                <a:spcAft>
                  <a:spcPts val="600"/>
                </a:spcAft>
                <a:buNone/>
              </a:pPr>
              <a:t>8</a:t>
            </a:fld>
            <a:endParaRPr lang="en-US"/>
          </a:p>
        </p:txBody>
      </p:sp>
    </p:spTree>
    <p:extLst>
      <p:ext uri="{BB962C8B-B14F-4D97-AF65-F5344CB8AC3E}">
        <p14:creationId xmlns:p14="http://schemas.microsoft.com/office/powerpoint/2010/main" val="161872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6"/>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Explicit Teaching of Academic Vocabulary</a:t>
            </a:r>
            <a:endParaRPr sz="3000" dirty="0"/>
          </a:p>
        </p:txBody>
      </p:sp>
      <p:sp>
        <p:nvSpPr>
          <p:cNvPr id="2" name="Text Placeholder 1">
            <a:extLst>
              <a:ext uri="{FF2B5EF4-FFF2-40B4-BE49-F238E27FC236}">
                <a16:creationId xmlns:a16="http://schemas.microsoft.com/office/drawing/2014/main" id="{F38DE934-F59C-A8AF-0531-84859F540FC9}"/>
              </a:ext>
            </a:extLst>
          </p:cNvPr>
          <p:cNvSpPr>
            <a:spLocks noGrp="1"/>
          </p:cNvSpPr>
          <p:nvPr>
            <p:ph type="body" idx="1"/>
          </p:nvPr>
        </p:nvSpPr>
        <p:spPr/>
        <p:txBody>
          <a:bodyPr/>
          <a:lstStyle/>
          <a:p>
            <a:pPr marL="25400" indent="0">
              <a:buNone/>
            </a:pPr>
            <a:r>
              <a:rPr lang="en-US" sz="2400" b="1" dirty="0">
                <a:solidFill>
                  <a:srgbClr val="6E2405"/>
                </a:solidFill>
              </a:rPr>
              <a:t>Apply a Tiered Approach</a:t>
            </a:r>
            <a:endParaRPr lang="en-US" sz="4000" dirty="0">
              <a:solidFill>
                <a:srgbClr val="6E2405"/>
              </a:solidFill>
            </a:endParaRPr>
          </a:p>
        </p:txBody>
      </p:sp>
      <p:sp>
        <p:nvSpPr>
          <p:cNvPr id="3" name="Text Placeholder 2">
            <a:extLst>
              <a:ext uri="{FF2B5EF4-FFF2-40B4-BE49-F238E27FC236}">
                <a16:creationId xmlns:a16="http://schemas.microsoft.com/office/drawing/2014/main" id="{BD780AF6-CB0E-32E6-DE68-982610937E71}"/>
              </a:ext>
            </a:extLst>
          </p:cNvPr>
          <p:cNvSpPr>
            <a:spLocks noGrp="1"/>
          </p:cNvSpPr>
          <p:nvPr>
            <p:ph type="body" idx="2"/>
          </p:nvPr>
        </p:nvSpPr>
        <p:spPr/>
        <p:txBody>
          <a:bodyPr/>
          <a:lstStyle/>
          <a:p>
            <a:pPr marL="0" lvl="0" indent="0">
              <a:lnSpc>
                <a:spcPct val="150000"/>
              </a:lnSpc>
              <a:spcBef>
                <a:spcPts val="0"/>
              </a:spcBef>
              <a:buSzPts val="1100"/>
              <a:buNone/>
            </a:pPr>
            <a:r>
              <a:rPr lang="en-US" sz="2400" b="1" dirty="0">
                <a:solidFill>
                  <a:srgbClr val="1E4B74"/>
                </a:solidFill>
              </a:rPr>
              <a:t>Tier 1:</a:t>
            </a:r>
            <a:r>
              <a:rPr lang="en-US" sz="2400" dirty="0">
                <a:solidFill>
                  <a:srgbClr val="1E4B74"/>
                </a:solidFill>
              </a:rPr>
              <a:t> Basic words most students know</a:t>
            </a:r>
          </a:p>
          <a:p>
            <a:pPr marL="0" lvl="0" indent="0">
              <a:lnSpc>
                <a:spcPct val="150000"/>
              </a:lnSpc>
              <a:spcBef>
                <a:spcPts val="0"/>
              </a:spcBef>
              <a:buSzPts val="1100"/>
              <a:buNone/>
            </a:pPr>
            <a:r>
              <a:rPr lang="en-US" sz="2400" b="1" dirty="0">
                <a:solidFill>
                  <a:srgbClr val="1E4B74"/>
                </a:solidFill>
              </a:rPr>
              <a:t>Tier 2:</a:t>
            </a:r>
            <a:r>
              <a:rPr lang="en-US" sz="2400" dirty="0">
                <a:solidFill>
                  <a:srgbClr val="1E4B74"/>
                </a:solidFill>
              </a:rPr>
              <a:t> High-utility words across subjects</a:t>
            </a:r>
          </a:p>
          <a:p>
            <a:pPr marL="0" lvl="0" indent="0">
              <a:lnSpc>
                <a:spcPct val="150000"/>
              </a:lnSpc>
              <a:spcBef>
                <a:spcPts val="0"/>
              </a:spcBef>
              <a:buSzPts val="1100"/>
              <a:buNone/>
            </a:pPr>
            <a:r>
              <a:rPr lang="en-US" sz="2400" b="1" dirty="0">
                <a:solidFill>
                  <a:srgbClr val="1E4B74"/>
                </a:solidFill>
              </a:rPr>
              <a:t>Tier 3:</a:t>
            </a:r>
            <a:r>
              <a:rPr lang="en-US" sz="2400" dirty="0">
                <a:solidFill>
                  <a:srgbClr val="1E4B74"/>
                </a:solidFill>
              </a:rPr>
              <a:t> Domain-specific words</a:t>
            </a:r>
            <a:endParaRPr lang="en-US" sz="2400" b="1" dirty="0">
              <a:solidFill>
                <a:srgbClr val="1E4B74"/>
              </a:solidFill>
            </a:endParaRPr>
          </a:p>
        </p:txBody>
      </p:sp>
      <p:pic>
        <p:nvPicPr>
          <p:cNvPr id="282" name="Google Shape;282;p46" descr="Book cover: Bringing Words to Life by Isabel Beck, Margret McKeown and Linda Kucan. "/>
          <p:cNvPicPr preferRelativeResize="0"/>
          <p:nvPr/>
        </p:nvPicPr>
        <p:blipFill rotWithShape="1">
          <a:blip r:embed="rId3">
            <a:alphaModFix/>
          </a:blip>
          <a:srcRect/>
          <a:stretch/>
        </p:blipFill>
        <p:spPr>
          <a:xfrm>
            <a:off x="8684975" y="2124862"/>
            <a:ext cx="2277775" cy="3399675"/>
          </a:xfrm>
          <a:prstGeom prst="rect">
            <a:avLst/>
          </a:prstGeom>
          <a:noFill/>
          <a:ln>
            <a:noFill/>
          </a:ln>
          <a:effectLst>
            <a:outerShdw blurRad="57150" dist="19050" dir="5400000" algn="bl" rotWithShape="0">
              <a:srgbClr val="000000">
                <a:alpha val="50000"/>
              </a:srgbClr>
            </a:outerShdw>
          </a:effectLst>
        </p:spPr>
      </p:pic>
      <p:sp>
        <p:nvSpPr>
          <p:cNvPr id="6" name="Text Placeholder 5">
            <a:extLst>
              <a:ext uri="{FF2B5EF4-FFF2-40B4-BE49-F238E27FC236}">
                <a16:creationId xmlns:a16="http://schemas.microsoft.com/office/drawing/2014/main" id="{532C0427-925C-3048-935B-8831398AB382}"/>
              </a:ext>
            </a:extLst>
          </p:cNvPr>
          <p:cNvSpPr>
            <a:spLocks noGrp="1"/>
          </p:cNvSpPr>
          <p:nvPr>
            <p:ph type="body" idx="4"/>
          </p:nvPr>
        </p:nvSpPr>
        <p:spPr>
          <a:xfrm>
            <a:off x="7403827" y="6110101"/>
            <a:ext cx="4291524" cy="455856"/>
          </a:xfrm>
        </p:spPr>
        <p:txBody>
          <a:bodyPr/>
          <a:lstStyle/>
          <a:p>
            <a:pPr marL="76200" indent="0">
              <a:buNone/>
            </a:pPr>
            <a:r>
              <a:rPr lang="en-US" sz="2000" dirty="0">
                <a:solidFill>
                  <a:srgbClr val="FFFFFF"/>
                </a:solidFill>
                <a:latin typeface="Montserrat"/>
                <a:ea typeface="Montserrat"/>
                <a:cs typeface="Montserrat"/>
                <a:sym typeface="Montserrat"/>
              </a:rPr>
              <a:t>Beck &amp; McKeown,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JDOE_TitleSlide">
  <a:themeElements>
    <a:clrScheme name="Custom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DJOE_Main">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DJOE_Main">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2589</Words>
  <Application>Microsoft Office PowerPoint</Application>
  <PresentationFormat>Widescreen</PresentationFormat>
  <Paragraphs>170</Paragraphs>
  <Slides>16</Slides>
  <Notes>15</Notes>
  <HiddenSlides>0</HiddenSlides>
  <MMClips>1</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NJDOE_TitleSlide</vt:lpstr>
      <vt:lpstr>NDJOE_Main</vt:lpstr>
      <vt:lpstr>NDJOE_Main</vt:lpstr>
      <vt:lpstr>LEARning about Literacy: Professional Learning Community Series</vt:lpstr>
      <vt:lpstr>Session 5 - Vocabulary</vt:lpstr>
      <vt:lpstr>Text version of Scarborough’s Rope</vt:lpstr>
      <vt:lpstr>The Importance of Vocabulary</vt:lpstr>
      <vt:lpstr>Vocabulary Instruction (1 of 2)</vt:lpstr>
      <vt:lpstr>Vocabulary Instruction (2 of 2)</vt:lpstr>
      <vt:lpstr>7 Features of a Word</vt:lpstr>
      <vt:lpstr>Vocabulary Instruction (3 of 3)</vt:lpstr>
      <vt:lpstr>Explicit Teaching of Academic Vocabulary</vt:lpstr>
      <vt:lpstr>An Explicit Vocabulary Routine (1 of 2)</vt:lpstr>
      <vt:lpstr>An Explicit Vocabulary Routine (2 of 2)</vt:lpstr>
      <vt:lpstr>Text Version: Vocabulary Word Map</vt:lpstr>
      <vt:lpstr>Adapting to Student Needs</vt:lpstr>
      <vt:lpstr>Thanks for participating!</vt:lpstr>
      <vt:lpstr>Next Session in the PLC Series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5 - Vocabulary</dc:title>
  <dc:creator>Natalie.Dougherty@doe.nj.gov</dc:creator>
  <cp:lastModifiedBy>Dougherty, Natalie</cp:lastModifiedBy>
  <cp:revision>2</cp:revision>
  <dcterms:modified xsi:type="dcterms:W3CDTF">2025-06-30T16:11:23Z</dcterms:modified>
</cp:coreProperties>
</file>