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0"/>
  </p:notesMasterIdLst>
  <p:sldIdLst>
    <p:sldId id="258" r:id="rId5"/>
    <p:sldId id="310" r:id="rId6"/>
    <p:sldId id="262" r:id="rId7"/>
    <p:sldId id="327" r:id="rId8"/>
    <p:sldId id="359" r:id="rId9"/>
    <p:sldId id="328" r:id="rId10"/>
    <p:sldId id="360" r:id="rId11"/>
    <p:sldId id="330" r:id="rId12"/>
    <p:sldId id="264" r:id="rId13"/>
    <p:sldId id="331" r:id="rId14"/>
    <p:sldId id="332" r:id="rId15"/>
    <p:sldId id="334" r:id="rId16"/>
    <p:sldId id="335" r:id="rId17"/>
    <p:sldId id="336" r:id="rId18"/>
    <p:sldId id="339" r:id="rId19"/>
    <p:sldId id="340" r:id="rId20"/>
    <p:sldId id="341" r:id="rId21"/>
    <p:sldId id="343" r:id="rId22"/>
    <p:sldId id="344" r:id="rId23"/>
    <p:sldId id="345" r:id="rId24"/>
    <p:sldId id="346" r:id="rId25"/>
    <p:sldId id="347" r:id="rId26"/>
    <p:sldId id="349" r:id="rId27"/>
    <p:sldId id="348" r:id="rId28"/>
    <p:sldId id="350" r:id="rId29"/>
    <p:sldId id="352" r:id="rId30"/>
    <p:sldId id="351" r:id="rId31"/>
    <p:sldId id="353" r:id="rId32"/>
    <p:sldId id="337" r:id="rId33"/>
    <p:sldId id="338" r:id="rId34"/>
    <p:sldId id="354" r:id="rId35"/>
    <p:sldId id="355" r:id="rId36"/>
    <p:sldId id="361" r:id="rId37"/>
    <p:sldId id="358" r:id="rId38"/>
    <p:sldId id="357"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C9F7EB9A-B5F0-4CDF-8051-77DB6485A0D8}">
          <p14:sldIdLst>
            <p14:sldId id="258"/>
          </p14:sldIdLst>
        </p14:section>
        <p14:section name="Presentation" id="{E535A68C-A8BD-4644-85B2-7C86E70BF547}">
          <p14:sldIdLst>
            <p14:sldId id="310"/>
            <p14:sldId id="262"/>
            <p14:sldId id="327"/>
            <p14:sldId id="359"/>
            <p14:sldId id="328"/>
            <p14:sldId id="360"/>
            <p14:sldId id="330"/>
            <p14:sldId id="264"/>
            <p14:sldId id="331"/>
            <p14:sldId id="332"/>
            <p14:sldId id="334"/>
            <p14:sldId id="335"/>
            <p14:sldId id="336"/>
            <p14:sldId id="339"/>
            <p14:sldId id="340"/>
            <p14:sldId id="341"/>
            <p14:sldId id="343"/>
            <p14:sldId id="344"/>
            <p14:sldId id="345"/>
            <p14:sldId id="346"/>
            <p14:sldId id="347"/>
            <p14:sldId id="349"/>
            <p14:sldId id="348"/>
            <p14:sldId id="350"/>
            <p14:sldId id="352"/>
            <p14:sldId id="351"/>
            <p14:sldId id="353"/>
            <p14:sldId id="337"/>
            <p14:sldId id="338"/>
            <p14:sldId id="354"/>
            <p14:sldId id="355"/>
            <p14:sldId id="361"/>
            <p14:sldId id="358"/>
            <p14:sldId id="357"/>
          </p14:sldIdLst>
        </p14:section>
        <p14:section name="Thank You" id="{1959660B-A37F-44F3-AF9E-944D9DFF0A4E}">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A1B241-91A7-D71F-2637-BF0945B4CB23}" name="Bruton, Karen" initials="" userId="S::kbruton@doe.nj.gov::f42c226b-e919-4be2-93bb-24b85f1e2502" providerId="AD"/>
  <p188:author id="{7CD06546-9DD9-0023-DDD8-EC4F2CAE1FF9}" name="Thomas, Elizabeth" initials="ET" userId="S::ethomas@doe.nj.gov::ecf9b76d-2424-407e-a49b-ad172b417e8c" providerId="AD"/>
  <p188:author id="{D2722BAF-FA86-571D-721A-27A4F878D266}" name="Nidhi, Amrita" initials="AN" userId="S::anidhi@doe.nj.gov::be264ca4-e10c-4864-82f1-e358b3ab2bb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AD15"/>
    <a:srgbClr val="772006"/>
    <a:srgbClr val="004E75"/>
    <a:srgbClr val="345F84"/>
    <a:srgbClr val="000000"/>
    <a:srgbClr val="4179A8"/>
    <a:srgbClr val="D9117E"/>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6" autoAdjust="0"/>
    <p:restoredTop sz="86320" autoAdjust="0"/>
  </p:normalViewPr>
  <p:slideViewPr>
    <p:cSldViewPr snapToGrid="0">
      <p:cViewPr varScale="1">
        <p:scale>
          <a:sx n="95" d="100"/>
          <a:sy n="95" d="100"/>
        </p:scale>
        <p:origin x="396" y="90"/>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Elizabeth" userId="ecf9b76d-2424-407e-a49b-ad172b417e8c" providerId="ADAL" clId="{4EDB9DEE-46AB-44BB-8F9D-BF32C8EE0D47}"/>
    <pc:docChg chg="modSld">
      <pc:chgData name="Thomas, Elizabeth" userId="ecf9b76d-2424-407e-a49b-ad172b417e8c" providerId="ADAL" clId="{4EDB9DEE-46AB-44BB-8F9D-BF32C8EE0D47}" dt="2025-09-11T20:14:20.009" v="3" actId="20577"/>
      <pc:docMkLst>
        <pc:docMk/>
      </pc:docMkLst>
      <pc:sldChg chg="modSp mod">
        <pc:chgData name="Thomas, Elizabeth" userId="ecf9b76d-2424-407e-a49b-ad172b417e8c" providerId="ADAL" clId="{4EDB9DEE-46AB-44BB-8F9D-BF32C8EE0D47}" dt="2025-09-11T20:14:20.009" v="3" actId="20577"/>
        <pc:sldMkLst>
          <pc:docMk/>
          <pc:sldMk cId="1326660" sldId="358"/>
        </pc:sldMkLst>
        <pc:graphicFrameChg chg="modGraphic">
          <ac:chgData name="Thomas, Elizabeth" userId="ecf9b76d-2424-407e-a49b-ad172b417e8c" providerId="ADAL" clId="{4EDB9DEE-46AB-44BB-8F9D-BF32C8EE0D47}" dt="2025-09-11T20:14:20.009" v="3" actId="20577"/>
          <ac:graphicFrameMkLst>
            <pc:docMk/>
            <pc:sldMk cId="1326660" sldId="358"/>
            <ac:graphicFrameMk id="8" creationId="{EF0D3AA3-C844-44FC-E9C9-FFA91D6FD2F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B811AE-216E-6F44-9DDB-1445BBBA3764}" type="datetimeFigureOut">
              <a:rPr lang="en-US" smtClean="0"/>
              <a:t>10/27/2025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65AB24-858C-4042-8650-F45BC641C7BA}" type="slidenum">
              <a:rPr lang="en-US" smtClean="0"/>
              <a:t>‹#›</a:t>
            </a:fld>
            <a:endParaRPr lang="en-US" dirty="0"/>
          </a:p>
        </p:txBody>
      </p:sp>
    </p:spTree>
    <p:extLst>
      <p:ext uri="{BB962C8B-B14F-4D97-AF65-F5344CB8AC3E}">
        <p14:creationId xmlns:p14="http://schemas.microsoft.com/office/powerpoint/2010/main" val="3366797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5AB24-858C-4042-8650-F45BC641C7BA}" type="slidenum">
              <a:rPr lang="en-US" smtClean="0"/>
              <a:t>1</a:t>
            </a:fld>
            <a:endParaRPr lang="en-US" dirty="0"/>
          </a:p>
        </p:txBody>
      </p:sp>
    </p:spTree>
    <p:extLst>
      <p:ext uri="{BB962C8B-B14F-4D97-AF65-F5344CB8AC3E}">
        <p14:creationId xmlns:p14="http://schemas.microsoft.com/office/powerpoint/2010/main" val="3044961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Logos + 1 Speakers">
    <p:spTree>
      <p:nvGrpSpPr>
        <p:cNvPr id="1" name=""/>
        <p:cNvGrpSpPr/>
        <p:nvPr/>
      </p:nvGrpSpPr>
      <p:grpSpPr>
        <a:xfrm>
          <a:off x="0" y="0"/>
          <a:ext cx="0" cy="0"/>
          <a:chOff x="0" y="0"/>
          <a:chExt cx="0" cy="0"/>
        </a:xfrm>
      </p:grpSpPr>
      <p:sp>
        <p:nvSpPr>
          <p:cNvPr id="2" name="Blue background">
            <a:extLst>
              <a:ext uri="{FF2B5EF4-FFF2-40B4-BE49-F238E27FC236}">
                <a16:creationId xmlns:a16="http://schemas.microsoft.com/office/drawing/2014/main" id="{0A568C07-F962-95C8-965B-3B3F7FACC00B}"/>
              </a:ext>
              <a:ext uri="{C183D7F6-B498-43B3-948B-1728B52AA6E4}">
                <adec:decorative xmlns:adec="http://schemas.microsoft.com/office/drawing/2017/decorative" val="1"/>
              </a:ext>
            </a:extLst>
          </p:cNvPr>
          <p:cNvSpPr/>
          <p:nvPr userDrawn="1"/>
        </p:nvSpPr>
        <p:spPr>
          <a:xfrm>
            <a:off x="0" y="3490731"/>
            <a:ext cx="12192000" cy="33672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a:extLst>
              <a:ext uri="{FF2B5EF4-FFF2-40B4-BE49-F238E27FC236}">
                <a16:creationId xmlns:a16="http://schemas.microsoft.com/office/drawing/2014/main" id="{79D06998-05F3-2905-D9E3-3B666456E60E}"/>
              </a:ext>
            </a:extLst>
          </p:cNvPr>
          <p:cNvSpPr>
            <a:spLocks noGrp="1"/>
          </p:cNvSpPr>
          <p:nvPr>
            <p:ph type="title" hasCustomPrompt="1"/>
          </p:nvPr>
        </p:nvSpPr>
        <p:spPr>
          <a:xfrm>
            <a:off x="443812" y="3919514"/>
            <a:ext cx="11277599" cy="364583"/>
          </a:xfrm>
          <a:prstGeom prst="rect">
            <a:avLst/>
          </a:prstGeom>
        </p:spPr>
        <p:txBody>
          <a:bodyPr lIns="0" tIns="0" rIns="0" bIns="0"/>
          <a:lstStyle>
            <a:lvl1pPr>
              <a:defRPr lang="en-US" sz="3600" b="1" i="0" kern="1200" dirty="0">
                <a:solidFill>
                  <a:schemeClr val="accent6"/>
                </a:solidFill>
                <a:latin typeface="Aptos Narrow" panose="020B0004020202020204" pitchFamily="34" charset="0"/>
                <a:ea typeface="+mn-ea"/>
                <a:cs typeface="+mn-cs"/>
              </a:defRPr>
            </a:lvl1pPr>
          </a:lstStyle>
          <a:p>
            <a:pPr marL="0" lvl="0" indent="0" algn="l" defTabSz="914400" rtl="0" eaLnBrk="1" latinLnBrk="0" hangingPunct="1">
              <a:lnSpc>
                <a:spcPts val="3200"/>
              </a:lnSpc>
              <a:spcBef>
                <a:spcPts val="0"/>
              </a:spcBef>
              <a:buFont typeface="Arial" panose="020B0604020202020204" pitchFamily="34" charset="0"/>
              <a:buNone/>
            </a:pPr>
            <a:r>
              <a:rPr lang="en-US" dirty="0"/>
              <a:t>Presentation Title</a:t>
            </a:r>
          </a:p>
        </p:txBody>
      </p:sp>
      <p:sp>
        <p:nvSpPr>
          <p:cNvPr id="30" name="Additional logo placeholder left">
            <a:extLst>
              <a:ext uri="{FF2B5EF4-FFF2-40B4-BE49-F238E27FC236}">
                <a16:creationId xmlns:a16="http://schemas.microsoft.com/office/drawing/2014/main" id="{C33396A2-49A6-713C-74A6-8ED3C3C79B84}"/>
              </a:ext>
            </a:extLst>
          </p:cNvPr>
          <p:cNvSpPr>
            <a:spLocks noGrp="1"/>
          </p:cNvSpPr>
          <p:nvPr>
            <p:ph type="pic" sz="quarter" idx="16" hasCustomPrompt="1"/>
          </p:nvPr>
        </p:nvSpPr>
        <p:spPr>
          <a:xfrm>
            <a:off x="2929564" y="1106439"/>
            <a:ext cx="1448642" cy="1448642"/>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Optional agency</a:t>
            </a:r>
            <a:br>
              <a:rPr lang="en-US" dirty="0"/>
            </a:br>
            <a:r>
              <a:rPr lang="en-US" dirty="0"/>
              <a:t>logo</a:t>
            </a:r>
          </a:p>
        </p:txBody>
      </p:sp>
      <p:sp>
        <p:nvSpPr>
          <p:cNvPr id="6" name="NJDOE logo">
            <a:extLst>
              <a:ext uri="{FF2B5EF4-FFF2-40B4-BE49-F238E27FC236}">
                <a16:creationId xmlns:a16="http://schemas.microsoft.com/office/drawing/2014/main" id="{17F906C8-9084-1FE4-9E4E-DF7882097B01}"/>
              </a:ext>
            </a:extLst>
          </p:cNvPr>
          <p:cNvSpPr>
            <a:spLocks noGrp="1"/>
          </p:cNvSpPr>
          <p:nvPr>
            <p:ph type="pic" sz="quarter" idx="18" hasCustomPrompt="1"/>
          </p:nvPr>
        </p:nvSpPr>
        <p:spPr>
          <a:xfrm>
            <a:off x="4930467" y="512877"/>
            <a:ext cx="2304288" cy="2304288"/>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Logo</a:t>
            </a:r>
          </a:p>
        </p:txBody>
      </p:sp>
      <p:sp>
        <p:nvSpPr>
          <p:cNvPr id="29" name="Additional logo placeholder right">
            <a:extLst>
              <a:ext uri="{FF2B5EF4-FFF2-40B4-BE49-F238E27FC236}">
                <a16:creationId xmlns:a16="http://schemas.microsoft.com/office/drawing/2014/main" id="{F7B36CEB-CE99-AA91-1388-5C8B098EA1AD}"/>
              </a:ext>
            </a:extLst>
          </p:cNvPr>
          <p:cNvSpPr>
            <a:spLocks noGrp="1"/>
          </p:cNvSpPr>
          <p:nvPr>
            <p:ph type="pic" sz="quarter" idx="15" hasCustomPrompt="1"/>
          </p:nvPr>
        </p:nvSpPr>
        <p:spPr>
          <a:xfrm>
            <a:off x="7801375" y="1106439"/>
            <a:ext cx="1448642" cy="1448642"/>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Optional agency</a:t>
            </a:r>
            <a:br>
              <a:rPr lang="en-US" dirty="0"/>
            </a:br>
            <a:r>
              <a:rPr lang="en-US" dirty="0"/>
              <a:t>logo</a:t>
            </a:r>
          </a:p>
        </p:txBody>
      </p:sp>
      <p:sp>
        <p:nvSpPr>
          <p:cNvPr id="15" name="Subtitle">
            <a:extLst>
              <a:ext uri="{FF2B5EF4-FFF2-40B4-BE49-F238E27FC236}">
                <a16:creationId xmlns:a16="http://schemas.microsoft.com/office/drawing/2014/main" id="{F9A84BCC-5578-40B6-7EC2-4B0498FE5FA9}"/>
              </a:ext>
            </a:extLst>
          </p:cNvPr>
          <p:cNvSpPr>
            <a:spLocks noGrp="1"/>
          </p:cNvSpPr>
          <p:nvPr>
            <p:ph type="body" sz="quarter" idx="13" hasCustomPrompt="1"/>
          </p:nvPr>
        </p:nvSpPr>
        <p:spPr>
          <a:xfrm>
            <a:off x="444782" y="4413991"/>
            <a:ext cx="11290018" cy="364583"/>
          </a:xfrm>
          <a:prstGeom prst="rect">
            <a:avLst/>
          </a:prstGeom>
        </p:spPr>
        <p:txBody>
          <a:bodyPr lIns="0" tIns="0" rIns="0" bIns="0"/>
          <a:lstStyle>
            <a:lvl1pPr marL="0" indent="0">
              <a:lnSpc>
                <a:spcPts val="3200"/>
              </a:lnSpc>
              <a:spcBef>
                <a:spcPts val="0"/>
              </a:spcBef>
              <a:buNone/>
              <a:defRPr sz="3600" b="0" i="0">
                <a:solidFill>
                  <a:schemeClr val="accent6">
                    <a:lumMod val="60000"/>
                    <a:lumOff val="40000"/>
                  </a:schemeClr>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Presentation Subtitle</a:t>
            </a:r>
          </a:p>
        </p:txBody>
      </p:sp>
      <p:sp>
        <p:nvSpPr>
          <p:cNvPr id="13" name="Presenter">
            <a:extLst>
              <a:ext uri="{FF2B5EF4-FFF2-40B4-BE49-F238E27FC236}">
                <a16:creationId xmlns:a16="http://schemas.microsoft.com/office/drawing/2014/main" id="{12ABF829-B007-CF95-F16F-B7E48D805474}"/>
              </a:ext>
            </a:extLst>
          </p:cNvPr>
          <p:cNvSpPr>
            <a:spLocks noGrp="1"/>
          </p:cNvSpPr>
          <p:nvPr>
            <p:ph type="body" sz="quarter" idx="11" hasCustomPrompt="1"/>
          </p:nvPr>
        </p:nvSpPr>
        <p:spPr>
          <a:xfrm>
            <a:off x="446809" y="5224363"/>
            <a:ext cx="8132182" cy="290478"/>
          </a:xfrm>
          <a:prstGeom prst="rect">
            <a:avLst/>
          </a:prstGeom>
        </p:spPr>
        <p:txBody>
          <a:bodyPr lIns="0" tIns="0" rIns="0" bIns="0"/>
          <a:lstStyle>
            <a:lvl1pPr marL="0" indent="0">
              <a:lnSpc>
                <a:spcPts val="2600"/>
              </a:lnSpc>
              <a:spcBef>
                <a:spcPts val="0"/>
              </a:spcBef>
              <a:buNone/>
              <a:defRPr b="1" i="0">
                <a:solidFill>
                  <a:schemeClr val="bg1"/>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14" name="Title">
            <a:extLst>
              <a:ext uri="{FF2B5EF4-FFF2-40B4-BE49-F238E27FC236}">
                <a16:creationId xmlns:a16="http://schemas.microsoft.com/office/drawing/2014/main" id="{76BB4AAE-5313-54D9-8A37-CCA7799598F8}"/>
              </a:ext>
            </a:extLst>
          </p:cNvPr>
          <p:cNvSpPr>
            <a:spLocks noGrp="1"/>
          </p:cNvSpPr>
          <p:nvPr>
            <p:ph type="body" sz="quarter" idx="12" hasCustomPrompt="1"/>
          </p:nvPr>
        </p:nvSpPr>
        <p:spPr>
          <a:xfrm>
            <a:off x="446809" y="5535623"/>
            <a:ext cx="8132182" cy="290478"/>
          </a:xfrm>
          <a:prstGeom prst="rect">
            <a:avLst/>
          </a:prstGeom>
        </p:spPr>
        <p:txBody>
          <a:bodyPr lIns="0" tIns="0" rIns="0" bIns="0"/>
          <a:lstStyle>
            <a:lvl1pPr marL="0" indent="0">
              <a:lnSpc>
                <a:spcPts val="2600"/>
              </a:lnSpc>
              <a:spcBef>
                <a:spcPts val="0"/>
              </a:spcBef>
              <a:buNone/>
              <a:defRPr b="0" i="0">
                <a:solidFill>
                  <a:schemeClr val="bg1"/>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4" name="Date">
            <a:extLst>
              <a:ext uri="{FF2B5EF4-FFF2-40B4-BE49-F238E27FC236}">
                <a16:creationId xmlns:a16="http://schemas.microsoft.com/office/drawing/2014/main" id="{8C64804E-AA89-5F02-1E53-B04F9D458945}"/>
              </a:ext>
            </a:extLst>
          </p:cNvPr>
          <p:cNvSpPr>
            <a:spLocks noGrp="1"/>
          </p:cNvSpPr>
          <p:nvPr>
            <p:ph type="body" sz="quarter" idx="21" hasCustomPrompt="1"/>
          </p:nvPr>
        </p:nvSpPr>
        <p:spPr>
          <a:xfrm>
            <a:off x="457200" y="6248345"/>
            <a:ext cx="1815412" cy="290478"/>
          </a:xfrm>
          <a:prstGeom prst="rect">
            <a:avLst/>
          </a:prstGeom>
        </p:spPr>
        <p:txBody>
          <a:bodyPr lIns="0" tIns="0" rIns="0" bIns="0" anchor="ctr" anchorCtr="0"/>
          <a:lstStyle>
            <a:lvl1pPr marL="0" indent="0" algn="l">
              <a:lnSpc>
                <a:spcPts val="1400"/>
              </a:lnSpc>
              <a:spcBef>
                <a:spcPts val="0"/>
              </a:spcBef>
              <a:buNone/>
              <a:defRPr sz="1400" b="0" i="0">
                <a:solidFill>
                  <a:schemeClr val="bg1"/>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Month XX, XXXX</a:t>
            </a:r>
          </a:p>
        </p:txBody>
      </p:sp>
      <p:sp>
        <p:nvSpPr>
          <p:cNvPr id="5" name="URL">
            <a:extLst>
              <a:ext uri="{FF2B5EF4-FFF2-40B4-BE49-F238E27FC236}">
                <a16:creationId xmlns:a16="http://schemas.microsoft.com/office/drawing/2014/main" id="{CCE75B7E-5575-1B09-C9D5-441BD5ACBF19}"/>
              </a:ext>
            </a:extLst>
          </p:cNvPr>
          <p:cNvSpPr>
            <a:spLocks noGrp="1"/>
          </p:cNvSpPr>
          <p:nvPr>
            <p:ph type="body" sz="quarter" idx="20" hasCustomPrompt="1"/>
          </p:nvPr>
        </p:nvSpPr>
        <p:spPr>
          <a:xfrm>
            <a:off x="3600591" y="6193620"/>
            <a:ext cx="4978400" cy="365125"/>
          </a:xfrm>
          <a:prstGeom prst="rect">
            <a:avLst/>
          </a:prstGeom>
        </p:spPr>
        <p:txBody>
          <a:bodyPr lIns="0" tIns="0" rIns="0" bIns="0" anchor="ctr" anchorCtr="0"/>
          <a:lstStyle>
            <a:lvl1pPr marL="0" indent="0" algn="ctr">
              <a:buNone/>
              <a:defRPr sz="2000" b="1" i="0">
                <a:solidFill>
                  <a:schemeClr val="accent6">
                    <a:lumMod val="60000"/>
                    <a:lumOff val="40000"/>
                  </a:schemeClr>
                </a:solidFill>
                <a:latin typeface="Aptos Narrow" panose="020B0004020202020204" pitchFamily="34" charset="0"/>
              </a:defRPr>
            </a:lvl1pPr>
            <a:lvl2pPr marL="457200" indent="0" algn="ctr">
              <a:buNone/>
              <a:defRPr sz="1600" b="1" i="0">
                <a:solidFill>
                  <a:schemeClr val="accent6">
                    <a:lumMod val="60000"/>
                    <a:lumOff val="40000"/>
                  </a:schemeClr>
                </a:solidFill>
                <a:latin typeface="Aptos Narrow" panose="020B0004020202020204" pitchFamily="34" charset="0"/>
              </a:defRPr>
            </a:lvl2pPr>
            <a:lvl3pPr marL="914400" indent="0" algn="ctr">
              <a:buNone/>
              <a:defRPr sz="1600" b="1" i="0">
                <a:solidFill>
                  <a:schemeClr val="accent6">
                    <a:lumMod val="60000"/>
                    <a:lumOff val="40000"/>
                  </a:schemeClr>
                </a:solidFill>
                <a:latin typeface="Aptos Narrow" panose="020B0004020202020204" pitchFamily="34" charset="0"/>
              </a:defRPr>
            </a:lvl3pPr>
            <a:lvl4pPr marL="1371600" indent="0" algn="ctr">
              <a:buNone/>
              <a:defRPr sz="1600" b="1" i="0">
                <a:solidFill>
                  <a:schemeClr val="accent6">
                    <a:lumMod val="60000"/>
                    <a:lumOff val="40000"/>
                  </a:schemeClr>
                </a:solidFill>
                <a:latin typeface="Aptos Narrow" panose="020B0004020202020204" pitchFamily="34" charset="0"/>
              </a:defRPr>
            </a:lvl4pPr>
            <a:lvl5pPr marL="1828800" indent="0" algn="ctr">
              <a:buNone/>
              <a:defRPr sz="1600" b="1" i="0">
                <a:solidFill>
                  <a:schemeClr val="accent6">
                    <a:lumMod val="60000"/>
                    <a:lumOff val="40000"/>
                  </a:schemeClr>
                </a:solidFill>
                <a:latin typeface="Aptos Narrow" panose="020B0004020202020204" pitchFamily="34" charset="0"/>
              </a:defRPr>
            </a:lvl5pPr>
          </a:lstStyle>
          <a:p>
            <a:pPr lvl="0"/>
            <a:r>
              <a:rPr lang="en-US" dirty="0"/>
              <a:t>URL</a:t>
            </a:r>
          </a:p>
        </p:txBody>
      </p:sp>
      <p:sp>
        <p:nvSpPr>
          <p:cNvPr id="8" name="Icon placeholder">
            <a:extLst>
              <a:ext uri="{FF2B5EF4-FFF2-40B4-BE49-F238E27FC236}">
                <a16:creationId xmlns:a16="http://schemas.microsoft.com/office/drawing/2014/main" id="{343C8D26-6A67-90FC-0CB5-53B428FCE6F4}"/>
              </a:ext>
            </a:extLst>
          </p:cNvPr>
          <p:cNvSpPr>
            <a:spLocks noGrp="1"/>
          </p:cNvSpPr>
          <p:nvPr>
            <p:ph type="pic" sz="quarter" idx="14" hasCustomPrompt="1"/>
          </p:nvPr>
        </p:nvSpPr>
        <p:spPr>
          <a:xfrm>
            <a:off x="10577706" y="5278719"/>
            <a:ext cx="1157094" cy="1157094"/>
          </a:xfrm>
          <a:prstGeom prst="rect">
            <a:avLst/>
          </a:prstGeom>
        </p:spPr>
        <p:txBody>
          <a:bodyPr/>
          <a:lstStyle>
            <a:lvl1pPr marL="0" indent="0">
              <a:buNone/>
              <a:defRPr sz="2400">
                <a:solidFill>
                  <a:schemeClr val="bg1"/>
                </a:solidFill>
                <a:latin typeface="Aptos Narrow" panose="020B0004020202020204" pitchFamily="34" charset="0"/>
              </a:defRPr>
            </a:lvl1pPr>
          </a:lstStyle>
          <a:p>
            <a:r>
              <a:rPr lang="en-US" dirty="0"/>
              <a:t>Icon</a:t>
            </a:r>
          </a:p>
        </p:txBody>
      </p:sp>
    </p:spTree>
    <p:extLst>
      <p:ext uri="{BB962C8B-B14F-4D97-AF65-F5344CB8AC3E}">
        <p14:creationId xmlns:p14="http://schemas.microsoft.com/office/powerpoint/2010/main" val="3406025277"/>
      </p:ext>
    </p:extLst>
  </p:cSld>
  <p:clrMapOvr>
    <a:masterClrMapping/>
  </p:clrMapOvr>
  <p:extLst>
    <p:ext uri="{DCECCB84-F9BA-43D5-87BE-67443E8EF086}">
      <p15:sldGuideLst xmlns:p15="http://schemas.microsoft.com/office/powerpoint/2012/main">
        <p15:guide id="1" orient="horz" pos="2484"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ne Text + Icon">
    <p:spTree>
      <p:nvGrpSpPr>
        <p:cNvPr id="1" name=""/>
        <p:cNvGrpSpPr/>
        <p:nvPr/>
      </p:nvGrpSpPr>
      <p:grpSpPr>
        <a:xfrm>
          <a:off x="0" y="0"/>
          <a:ext cx="0" cy="0"/>
          <a:chOff x="0" y="0"/>
          <a:chExt cx="0" cy="0"/>
        </a:xfrm>
      </p:grpSpPr>
      <p:sp>
        <p:nvSpPr>
          <p:cNvPr id="16" name="Title 4">
            <a:extLst>
              <a:ext uri="{FF2B5EF4-FFF2-40B4-BE49-F238E27FC236}">
                <a16:creationId xmlns:a16="http://schemas.microsoft.com/office/drawing/2014/main" id="{852A4A84-448D-3336-870C-2412493A05DA}"/>
              </a:ext>
            </a:extLst>
          </p:cNvPr>
          <p:cNvSpPr>
            <a:spLocks noGrp="1"/>
          </p:cNvSpPr>
          <p:nvPr>
            <p:ph type="title" hasCustomPrompt="1"/>
          </p:nvPr>
        </p:nvSpPr>
        <p:spPr>
          <a:xfrm>
            <a:off x="443813" y="392517"/>
            <a:ext cx="10131290"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One Text Box + Icon</a:t>
            </a:r>
          </a:p>
        </p:txBody>
      </p:sp>
      <p:sp>
        <p:nvSpPr>
          <p:cNvPr id="15" name="Subtitle">
            <a:extLst>
              <a:ext uri="{FF2B5EF4-FFF2-40B4-BE49-F238E27FC236}">
                <a16:creationId xmlns:a16="http://schemas.microsoft.com/office/drawing/2014/main" id="{3E1EE41B-8AFD-3F5F-D494-9059C24903F0}"/>
              </a:ext>
            </a:extLst>
          </p:cNvPr>
          <p:cNvSpPr>
            <a:spLocks noGrp="1"/>
          </p:cNvSpPr>
          <p:nvPr>
            <p:ph type="body" sz="quarter" idx="11" hasCustomPrompt="1"/>
          </p:nvPr>
        </p:nvSpPr>
        <p:spPr>
          <a:xfrm>
            <a:off x="444031" y="831251"/>
            <a:ext cx="10131290"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7" name="Icon">
            <a:extLst>
              <a:ext uri="{FF2B5EF4-FFF2-40B4-BE49-F238E27FC236}">
                <a16:creationId xmlns:a16="http://schemas.microsoft.com/office/drawing/2014/main" id="{6031B1A7-58CB-5ABF-96A8-19F62DAD1288}"/>
              </a:ext>
            </a:extLst>
          </p:cNvPr>
          <p:cNvSpPr>
            <a:spLocks noGrp="1"/>
          </p:cNvSpPr>
          <p:nvPr>
            <p:ph type="pic" sz="quarter" idx="13" hasCustomPrompt="1"/>
          </p:nvPr>
        </p:nvSpPr>
        <p:spPr>
          <a:xfrm>
            <a:off x="10831513" y="370307"/>
            <a:ext cx="877467" cy="877467"/>
          </a:xfrm>
          <a:prstGeom prst="rect">
            <a:avLst/>
          </a:prstGeom>
        </p:spPr>
        <p:txBody>
          <a:bodyPr/>
          <a:lstStyle>
            <a:lvl1pPr marL="0" indent="0">
              <a:buNone/>
              <a:defRPr sz="1600"/>
            </a:lvl1pPr>
          </a:lstStyle>
          <a:p>
            <a:r>
              <a:rPr lang="en-US" dirty="0"/>
              <a:t>Icon</a:t>
            </a:r>
          </a:p>
        </p:txBody>
      </p:sp>
      <p:sp>
        <p:nvSpPr>
          <p:cNvPr id="2" name="Text box">
            <a:extLst>
              <a:ext uri="{FF2B5EF4-FFF2-40B4-BE49-F238E27FC236}">
                <a16:creationId xmlns:a16="http://schemas.microsoft.com/office/drawing/2014/main" id="{FB2CDBC7-07C2-9EE5-80C1-81B91BB90DF6}"/>
              </a:ext>
            </a:extLst>
          </p:cNvPr>
          <p:cNvSpPr>
            <a:spLocks noGrp="1"/>
          </p:cNvSpPr>
          <p:nvPr>
            <p:ph type="body" sz="quarter" idx="12"/>
          </p:nvPr>
        </p:nvSpPr>
        <p:spPr>
          <a:xfrm>
            <a:off x="457200" y="1819273"/>
            <a:ext cx="11251780" cy="3977640"/>
          </a:xfrm>
          <a:prstGeom prst="rect">
            <a:avLst/>
          </a:prstGeom>
        </p:spPr>
        <p:txBody>
          <a:bodyPr lIns="0" tIns="0" rIns="0" bIns="0"/>
          <a:lstStyle>
            <a:lvl1pPr marL="342900" indent="-342900">
              <a:buFont typeface="Arial" panose="020B0604020202020204" pitchFamily="34" charset="0"/>
              <a:buChar char="•"/>
              <a:tabLst/>
              <a:defRPr lang="en-US" sz="2400" b="0" i="0" kern="1200" dirty="0" smtClean="0">
                <a:solidFill>
                  <a:schemeClr val="accent4"/>
                </a:solidFill>
                <a:latin typeface="Aptos Narrow" panose="020B0004020202020204" pitchFamily="34" charset="0"/>
                <a:ea typeface="+mn-ea"/>
                <a:cs typeface="+mn-cs"/>
              </a:defRPr>
            </a:lvl1pPr>
            <a:lvl2pPr marL="465138" indent="-227013">
              <a:buSzPct val="90000"/>
              <a:buFont typeface="Arial" panose="020B0604020202020204" pitchFamily="34" charset="0"/>
              <a:buChar char="•"/>
              <a:tabLst/>
              <a:defRPr sz="2200" b="0" i="0">
                <a:solidFill>
                  <a:schemeClr val="accent4"/>
                </a:solidFill>
                <a:latin typeface="Aptos Narrow" panose="020B0004020202020204" pitchFamily="34" charset="0"/>
              </a:defRPr>
            </a:lvl2pPr>
            <a:lvl3pPr marL="695325" indent="-231775">
              <a:buFont typeface="Arial" panose="020B0604020202020204" pitchFamily="34" charset="0"/>
              <a:buChar char="•"/>
              <a:tabLst/>
              <a:defRPr sz="2000" b="0" i="0">
                <a:solidFill>
                  <a:schemeClr val="accent4"/>
                </a:solidFill>
                <a:latin typeface="Aptos Narrow" panose="020B0004020202020204" pitchFamily="34" charset="0"/>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1775" lvl="0" indent="-231775">
              <a:buSzPct val="85000"/>
            </a:pPr>
            <a:r>
              <a:rPr lang="en-US"/>
              <a:t>Click to edit Master text styles</a:t>
            </a:r>
          </a:p>
        </p:txBody>
      </p:sp>
      <p:pic>
        <p:nvPicPr>
          <p:cNvPr id="18" name="Logo">
            <a:extLst>
              <a:ext uri="{FF2B5EF4-FFF2-40B4-BE49-F238E27FC236}">
                <a16:creationId xmlns:a16="http://schemas.microsoft.com/office/drawing/2014/main" id="{F454D7D9-AEAC-7505-8F4F-71063F530CB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7" name="URL">
            <a:extLst>
              <a:ext uri="{FF2B5EF4-FFF2-40B4-BE49-F238E27FC236}">
                <a16:creationId xmlns:a16="http://schemas.microsoft.com/office/drawing/2014/main" id="{1BB63A3A-C0D3-EACE-3677-E8C4F8134E79}"/>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2" name="Slide #">
            <a:extLst>
              <a:ext uri="{FF2B5EF4-FFF2-40B4-BE49-F238E27FC236}">
                <a16:creationId xmlns:a16="http://schemas.microsoft.com/office/drawing/2014/main" id="{8CF42D81-C713-6027-6A1B-91AA1C8231DD}"/>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CFED6052-F687-EDC9-5AAB-49BD50738E8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708178622"/>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guide id="12" orient="horz" pos="364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Text Boxes">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3BAFBF22-0E83-D180-5EB7-5272BA2D0DB4}"/>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Two Text Boxes</a:t>
            </a:r>
          </a:p>
        </p:txBody>
      </p:sp>
      <p:sp>
        <p:nvSpPr>
          <p:cNvPr id="12" name="Subtitle">
            <a:extLst>
              <a:ext uri="{FF2B5EF4-FFF2-40B4-BE49-F238E27FC236}">
                <a16:creationId xmlns:a16="http://schemas.microsoft.com/office/drawing/2014/main" id="{B8F9CA11-C09D-2FB7-D08C-7D1F33F21630}"/>
              </a:ext>
            </a:extLst>
          </p:cNvPr>
          <p:cNvSpPr>
            <a:spLocks noGrp="1"/>
          </p:cNvSpPr>
          <p:nvPr>
            <p:ph type="body" sz="quarter" idx="11" hasCustomPrompt="1"/>
          </p:nvPr>
        </p:nvSpPr>
        <p:spPr>
          <a:xfrm>
            <a:off x="444031" y="831251"/>
            <a:ext cx="11277380"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17" name="Placeholder 1">
            <a:extLst>
              <a:ext uri="{FF2B5EF4-FFF2-40B4-BE49-F238E27FC236}">
                <a16:creationId xmlns:a16="http://schemas.microsoft.com/office/drawing/2014/main" id="{AAA0E45E-7BC7-5267-FB52-369C03C511C6}"/>
              </a:ext>
            </a:extLst>
          </p:cNvPr>
          <p:cNvSpPr>
            <a:spLocks noGrp="1"/>
          </p:cNvSpPr>
          <p:nvPr>
            <p:ph type="body" sz="quarter" idx="12"/>
          </p:nvPr>
        </p:nvSpPr>
        <p:spPr>
          <a:xfrm>
            <a:off x="457200" y="1819275"/>
            <a:ext cx="5400675" cy="3977640"/>
          </a:xfrm>
          <a:prstGeom prst="rect">
            <a:avLst/>
          </a:prstGeom>
        </p:spPr>
        <p:txBody>
          <a:bodyPr lIns="0" tIns="0" rIns="0" bIns="0"/>
          <a:lstStyle>
            <a:lvl1pPr marL="239713" indent="-239713">
              <a:buSzPct val="80000"/>
              <a:buFont typeface="Arial" panose="020B0604020202020204" pitchFamily="34" charset="0"/>
              <a:buChar char="•"/>
              <a:tabLst/>
              <a:defRPr b="0" i="0">
                <a:solidFill>
                  <a:schemeClr val="accent4"/>
                </a:solidFill>
                <a:latin typeface="Aptos Narrow" panose="020B0004020202020204" pitchFamily="34" charset="0"/>
              </a:defRPr>
            </a:lvl1pPr>
            <a:lvl2pPr marL="465138" indent="-227013">
              <a:buSzPct val="90000"/>
              <a:buFont typeface="Arial" panose="020B0604020202020204" pitchFamily="34" charset="0"/>
              <a:buChar char="•"/>
              <a:tabLst/>
              <a:defRPr lang="en-US" sz="2200" b="0" i="0" kern="1200" dirty="0" smtClean="0">
                <a:solidFill>
                  <a:schemeClr val="accent4"/>
                </a:solidFill>
                <a:latin typeface="Aptos Narrow" panose="020B0004020202020204" pitchFamily="34" charset="0"/>
                <a:ea typeface="+mn-ea"/>
                <a:cs typeface="+mn-cs"/>
              </a:defRPr>
            </a:lvl2pPr>
            <a:lvl3pPr marL="868362" indent="-285750">
              <a:buFont typeface="Arial" panose="020B0604020202020204" pitchFamily="34" charset="0"/>
              <a:buChar char="•"/>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lvl="0"/>
            <a:r>
              <a:rPr lang="en-US"/>
              <a:t>Click to edit Master text styles</a:t>
            </a:r>
          </a:p>
        </p:txBody>
      </p:sp>
      <p:sp>
        <p:nvSpPr>
          <p:cNvPr id="7" name="Placeholder 2">
            <a:extLst>
              <a:ext uri="{FF2B5EF4-FFF2-40B4-BE49-F238E27FC236}">
                <a16:creationId xmlns:a16="http://schemas.microsoft.com/office/drawing/2014/main" id="{DDC38092-D51E-5457-6D0C-CA10AC3674F4}"/>
              </a:ext>
            </a:extLst>
          </p:cNvPr>
          <p:cNvSpPr>
            <a:spLocks noGrp="1"/>
          </p:cNvSpPr>
          <p:nvPr>
            <p:ph type="body" sz="quarter" idx="13"/>
          </p:nvPr>
        </p:nvSpPr>
        <p:spPr>
          <a:xfrm>
            <a:off x="6334127" y="1819275"/>
            <a:ext cx="5400675" cy="3977640"/>
          </a:xfrm>
          <a:prstGeom prst="rect">
            <a:avLst/>
          </a:prstGeom>
        </p:spPr>
        <p:txBody>
          <a:bodyPr lIns="0" tIns="0" rIns="0" bIns="0"/>
          <a:lstStyle>
            <a:lvl1pPr marL="231775" indent="-231775">
              <a:buSzPct val="80000"/>
              <a:buFont typeface="Arial" panose="020B0604020202020204" pitchFamily="34" charset="0"/>
              <a:buChar char="•"/>
              <a:tabLst/>
              <a:defRPr lang="en-US" sz="2400" b="0" i="0" kern="1200" dirty="0">
                <a:solidFill>
                  <a:schemeClr val="accent4"/>
                </a:solidFill>
                <a:latin typeface="Aptos Narrow" panose="020B0004020202020204" pitchFamily="34" charset="0"/>
                <a:ea typeface="+mn-ea"/>
                <a:cs typeface="+mn-cs"/>
              </a:defRPr>
            </a:lvl1pPr>
            <a:lvl2pPr marL="465138" indent="-227013">
              <a:buSzPct val="90000"/>
              <a:buFont typeface="Arial" panose="020B0604020202020204" pitchFamily="34" charset="0"/>
              <a:buChar char="•"/>
              <a:tabLst/>
              <a:defRPr lang="en-US" sz="2200" b="0" i="0" kern="1200" dirty="0" smtClean="0">
                <a:solidFill>
                  <a:schemeClr val="accent4"/>
                </a:solidFill>
                <a:latin typeface="Aptos Narrow" panose="020B0004020202020204" pitchFamily="34" charset="0"/>
                <a:ea typeface="+mn-ea"/>
                <a:cs typeface="+mn-cs"/>
              </a:defRPr>
            </a:lvl2pPr>
            <a:lvl3pPr marL="868362" indent="-285750">
              <a:buFont typeface="Arial" panose="020B0604020202020204" pitchFamily="34" charset="0"/>
              <a:buChar char="•"/>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lvl="0"/>
            <a:r>
              <a:rPr lang="en-US"/>
              <a:t>Click to edit Master text styles</a:t>
            </a:r>
          </a:p>
        </p:txBody>
      </p:sp>
      <p:pic>
        <p:nvPicPr>
          <p:cNvPr id="22" name="Logo">
            <a:extLst>
              <a:ext uri="{FF2B5EF4-FFF2-40B4-BE49-F238E27FC236}">
                <a16:creationId xmlns:a16="http://schemas.microsoft.com/office/drawing/2014/main" id="{5C4A6666-6C63-A66E-67D2-7F413D6D636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21" name="URL">
            <a:extLst>
              <a:ext uri="{FF2B5EF4-FFF2-40B4-BE49-F238E27FC236}">
                <a16:creationId xmlns:a16="http://schemas.microsoft.com/office/drawing/2014/main" id="{CDB6D8A0-853B-A530-63F5-AA8F51D7D4D0}"/>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8" name="Slide #">
            <a:extLst>
              <a:ext uri="{FF2B5EF4-FFF2-40B4-BE49-F238E27FC236}">
                <a16:creationId xmlns:a16="http://schemas.microsoft.com/office/drawing/2014/main" id="{47A11BEC-4EAA-3537-27C9-DF7B02CAE290}"/>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3" name="Graphic 2">
            <a:extLst>
              <a:ext uri="{FF2B5EF4-FFF2-40B4-BE49-F238E27FC236}">
                <a16:creationId xmlns:a16="http://schemas.microsoft.com/office/drawing/2014/main" id="{4CE2DABD-9C8F-7AEA-10EE-EAFAB89F5FD0}"/>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202045273"/>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Text Boxes (vertical)">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7E687CA2-78B0-4204-F1A0-01ADB26A4655}"/>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Two Text Boxes - Vertical</a:t>
            </a:r>
          </a:p>
        </p:txBody>
      </p:sp>
      <p:sp>
        <p:nvSpPr>
          <p:cNvPr id="15" name="Subtitle">
            <a:extLst>
              <a:ext uri="{FF2B5EF4-FFF2-40B4-BE49-F238E27FC236}">
                <a16:creationId xmlns:a16="http://schemas.microsoft.com/office/drawing/2014/main" id="{3E1EE41B-8AFD-3F5F-D494-9059C24903F0}"/>
              </a:ext>
            </a:extLst>
          </p:cNvPr>
          <p:cNvSpPr>
            <a:spLocks noGrp="1"/>
          </p:cNvSpPr>
          <p:nvPr>
            <p:ph type="body" sz="quarter" idx="11" hasCustomPrompt="1"/>
          </p:nvPr>
        </p:nvSpPr>
        <p:spPr>
          <a:xfrm>
            <a:off x="444030" y="831251"/>
            <a:ext cx="1127759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Text box">
            <a:extLst>
              <a:ext uri="{FF2B5EF4-FFF2-40B4-BE49-F238E27FC236}">
                <a16:creationId xmlns:a16="http://schemas.microsoft.com/office/drawing/2014/main" id="{36D0A72B-CBC3-466D-E288-0C694F3645A7}"/>
              </a:ext>
            </a:extLst>
          </p:cNvPr>
          <p:cNvSpPr>
            <a:spLocks noGrp="1"/>
          </p:cNvSpPr>
          <p:nvPr>
            <p:ph type="body" sz="quarter" idx="12"/>
          </p:nvPr>
        </p:nvSpPr>
        <p:spPr>
          <a:xfrm>
            <a:off x="457200" y="1819276"/>
            <a:ext cx="11251780" cy="1911742"/>
          </a:xfrm>
          <a:prstGeom prst="rect">
            <a:avLst/>
          </a:prstGeom>
        </p:spPr>
        <p:txBody>
          <a:bodyPr lIns="0" tIns="0" rIns="0" bIns="0"/>
          <a:lstStyle>
            <a:lvl1pPr marL="342900" indent="-342900">
              <a:buSzPct val="100000"/>
              <a:buFont typeface="Arial" panose="020B0604020202020204" pitchFamily="34" charset="0"/>
              <a:buChar char="•"/>
              <a:tabLst/>
              <a:defRPr lang="en-US" sz="2400" b="0" i="0" kern="1200" dirty="0" smtClean="0">
                <a:solidFill>
                  <a:schemeClr val="accent4"/>
                </a:solidFill>
                <a:latin typeface="Aptos Narrow" panose="020B0004020202020204" pitchFamily="34" charset="0"/>
                <a:ea typeface="+mn-ea"/>
                <a:cs typeface="+mn-cs"/>
              </a:defRPr>
            </a:lvl1pPr>
            <a:lvl2pPr marL="463550" indent="-225425">
              <a:buFont typeface="Arial" panose="020B0604020202020204" pitchFamily="34" charset="0"/>
              <a:buChar char="•"/>
              <a:tabLst/>
              <a:defRPr sz="2200" b="0" i="0">
                <a:solidFill>
                  <a:schemeClr val="accent4"/>
                </a:solidFill>
                <a:latin typeface="Aptos Narrow" panose="020B0004020202020204" pitchFamily="34" charset="0"/>
              </a:defRPr>
            </a:lvl2pPr>
            <a:lvl3pPr marL="804863" indent="-223838">
              <a:buFont typeface="Arial" panose="020B0604020202020204" pitchFamily="34" charset="0"/>
              <a:buChar char="•"/>
              <a:tabLst/>
              <a:defRPr sz="2000" b="0" i="0">
                <a:solidFill>
                  <a:schemeClr val="accent4"/>
                </a:solidFill>
                <a:latin typeface="Aptos Narrow" panose="020B0004020202020204" pitchFamily="34" charset="0"/>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1775" lvl="0" indent="-231775">
              <a:buSzPct val="85000"/>
            </a:pPr>
            <a:r>
              <a:rPr lang="en-US"/>
              <a:t>Click to edit Master text styles</a:t>
            </a:r>
          </a:p>
        </p:txBody>
      </p:sp>
      <p:sp>
        <p:nvSpPr>
          <p:cNvPr id="8" name="Text box">
            <a:extLst>
              <a:ext uri="{FF2B5EF4-FFF2-40B4-BE49-F238E27FC236}">
                <a16:creationId xmlns:a16="http://schemas.microsoft.com/office/drawing/2014/main" id="{065B6FDE-9E70-DB02-2195-D2810A0EC50B}"/>
              </a:ext>
            </a:extLst>
          </p:cNvPr>
          <p:cNvSpPr>
            <a:spLocks noGrp="1"/>
          </p:cNvSpPr>
          <p:nvPr>
            <p:ph type="body" sz="quarter" idx="13"/>
          </p:nvPr>
        </p:nvSpPr>
        <p:spPr>
          <a:xfrm>
            <a:off x="457200" y="3879458"/>
            <a:ext cx="11251780" cy="1911742"/>
          </a:xfrm>
          <a:prstGeom prst="rect">
            <a:avLst/>
          </a:prstGeom>
        </p:spPr>
        <p:txBody>
          <a:bodyPr lIns="0" tIns="0" rIns="0" bIns="0"/>
          <a:lstStyle>
            <a:lvl1pPr marL="342900" indent="-342900">
              <a:buSzPct val="100000"/>
              <a:buFont typeface="Arial" panose="020B0604020202020204" pitchFamily="34" charset="0"/>
              <a:buChar char="•"/>
              <a:tabLst/>
              <a:defRPr lang="en-US" sz="2400" b="0" i="0" kern="1200" dirty="0" smtClean="0">
                <a:solidFill>
                  <a:schemeClr val="accent4"/>
                </a:solidFill>
                <a:latin typeface="Aptos Narrow" panose="020B0004020202020204" pitchFamily="34" charset="0"/>
                <a:ea typeface="+mn-ea"/>
                <a:cs typeface="+mn-cs"/>
              </a:defRPr>
            </a:lvl1pPr>
            <a:lvl2pPr marL="463550" indent="-225425">
              <a:buFont typeface="Arial" panose="020B0604020202020204" pitchFamily="34" charset="0"/>
              <a:buChar char="•"/>
              <a:tabLst/>
              <a:defRPr sz="2200" b="0" i="0">
                <a:solidFill>
                  <a:schemeClr val="accent4"/>
                </a:solidFill>
                <a:latin typeface="Aptos Narrow" panose="020B0004020202020204" pitchFamily="34" charset="0"/>
              </a:defRPr>
            </a:lvl2pPr>
            <a:lvl3pPr marL="804863" indent="-223838">
              <a:buFont typeface="Arial" panose="020B0604020202020204" pitchFamily="34" charset="0"/>
              <a:buChar char="•"/>
              <a:tabLst/>
              <a:defRPr sz="2000" b="0" i="0">
                <a:solidFill>
                  <a:schemeClr val="accent4"/>
                </a:solidFill>
                <a:latin typeface="Aptos Narrow" panose="020B0004020202020204" pitchFamily="34" charset="0"/>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1775" lvl="0" indent="-231775">
              <a:buSzPct val="85000"/>
            </a:pPr>
            <a:r>
              <a:rPr lang="en-US"/>
              <a:t>Click to edit Master text styles</a:t>
            </a:r>
          </a:p>
        </p:txBody>
      </p:sp>
      <p:pic>
        <p:nvPicPr>
          <p:cNvPr id="21" name="Logo">
            <a:extLst>
              <a:ext uri="{FF2B5EF4-FFF2-40B4-BE49-F238E27FC236}">
                <a16:creationId xmlns:a16="http://schemas.microsoft.com/office/drawing/2014/main" id="{7EA50772-5F79-C0F9-465E-B40FD32DDC1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9" name="URL">
            <a:extLst>
              <a:ext uri="{FF2B5EF4-FFF2-40B4-BE49-F238E27FC236}">
                <a16:creationId xmlns:a16="http://schemas.microsoft.com/office/drawing/2014/main" id="{99E07166-501A-0367-2C26-9F5AEEF47D76}"/>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6" name="Slide #">
            <a:extLst>
              <a:ext uri="{FF2B5EF4-FFF2-40B4-BE49-F238E27FC236}">
                <a16:creationId xmlns:a16="http://schemas.microsoft.com/office/drawing/2014/main" id="{C3F283E6-5890-92C5-5422-837BCDB358FD}"/>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E884FBA9-6B2E-80AF-10AF-C49ACEC3C15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731959365"/>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Text Boxes + Icon">
    <p:spTree>
      <p:nvGrpSpPr>
        <p:cNvPr id="1" name=""/>
        <p:cNvGrpSpPr/>
        <p:nvPr/>
      </p:nvGrpSpPr>
      <p:grpSpPr>
        <a:xfrm>
          <a:off x="0" y="0"/>
          <a:ext cx="0" cy="0"/>
          <a:chOff x="0" y="0"/>
          <a:chExt cx="0" cy="0"/>
        </a:xfrm>
      </p:grpSpPr>
      <p:sp>
        <p:nvSpPr>
          <p:cNvPr id="15" name="Title 4">
            <a:extLst>
              <a:ext uri="{FF2B5EF4-FFF2-40B4-BE49-F238E27FC236}">
                <a16:creationId xmlns:a16="http://schemas.microsoft.com/office/drawing/2014/main" id="{460991F3-CEB1-901A-C079-0BB7568C31EF}"/>
              </a:ext>
            </a:extLst>
          </p:cNvPr>
          <p:cNvSpPr>
            <a:spLocks noGrp="1"/>
          </p:cNvSpPr>
          <p:nvPr>
            <p:ph type="title" hasCustomPrompt="1"/>
          </p:nvPr>
        </p:nvSpPr>
        <p:spPr>
          <a:xfrm>
            <a:off x="443813" y="392517"/>
            <a:ext cx="10131290"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Two Text Boxes + Icon</a:t>
            </a:r>
          </a:p>
        </p:txBody>
      </p:sp>
      <p:sp>
        <p:nvSpPr>
          <p:cNvPr id="12" name="Subtitle">
            <a:extLst>
              <a:ext uri="{FF2B5EF4-FFF2-40B4-BE49-F238E27FC236}">
                <a16:creationId xmlns:a16="http://schemas.microsoft.com/office/drawing/2014/main" id="{B8F9CA11-C09D-2FB7-D08C-7D1F33F21630}"/>
              </a:ext>
            </a:extLst>
          </p:cNvPr>
          <p:cNvSpPr>
            <a:spLocks noGrp="1"/>
          </p:cNvSpPr>
          <p:nvPr>
            <p:ph type="body" sz="quarter" idx="11" hasCustomPrompt="1"/>
          </p:nvPr>
        </p:nvSpPr>
        <p:spPr>
          <a:xfrm>
            <a:off x="444031" y="831251"/>
            <a:ext cx="10131290"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Icon">
            <a:extLst>
              <a:ext uri="{FF2B5EF4-FFF2-40B4-BE49-F238E27FC236}">
                <a16:creationId xmlns:a16="http://schemas.microsoft.com/office/drawing/2014/main" id="{4BEF8622-BA38-3D59-73F5-A2B29F576F3D}"/>
              </a:ext>
            </a:extLst>
          </p:cNvPr>
          <p:cNvSpPr>
            <a:spLocks noGrp="1"/>
          </p:cNvSpPr>
          <p:nvPr>
            <p:ph type="pic" sz="quarter" idx="14" hasCustomPrompt="1"/>
          </p:nvPr>
        </p:nvSpPr>
        <p:spPr>
          <a:xfrm>
            <a:off x="10831513" y="370307"/>
            <a:ext cx="877467" cy="877467"/>
          </a:xfrm>
          <a:prstGeom prst="rect">
            <a:avLst/>
          </a:prstGeom>
        </p:spPr>
        <p:txBody>
          <a:bodyPr/>
          <a:lstStyle>
            <a:lvl1pPr marL="0" indent="0">
              <a:buNone/>
              <a:defRPr sz="1600"/>
            </a:lvl1pPr>
          </a:lstStyle>
          <a:p>
            <a:r>
              <a:rPr lang="en-US" dirty="0"/>
              <a:t>Icon</a:t>
            </a:r>
          </a:p>
        </p:txBody>
      </p:sp>
      <p:sp>
        <p:nvSpPr>
          <p:cNvPr id="6" name="Placeholder 1">
            <a:extLst>
              <a:ext uri="{FF2B5EF4-FFF2-40B4-BE49-F238E27FC236}">
                <a16:creationId xmlns:a16="http://schemas.microsoft.com/office/drawing/2014/main" id="{DA76E35C-FF02-E4C4-4B8B-C60DA4F7F903}"/>
              </a:ext>
            </a:extLst>
          </p:cNvPr>
          <p:cNvSpPr>
            <a:spLocks noGrp="1"/>
          </p:cNvSpPr>
          <p:nvPr>
            <p:ph type="body" sz="quarter" idx="12"/>
          </p:nvPr>
        </p:nvSpPr>
        <p:spPr>
          <a:xfrm>
            <a:off x="457200" y="1819275"/>
            <a:ext cx="5400675" cy="3977640"/>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2" name="Plaecholder 2">
            <a:extLst>
              <a:ext uri="{FF2B5EF4-FFF2-40B4-BE49-F238E27FC236}">
                <a16:creationId xmlns:a16="http://schemas.microsoft.com/office/drawing/2014/main" id="{0B7BD48C-1A61-342B-5240-9EC4A36BC042}"/>
              </a:ext>
            </a:extLst>
          </p:cNvPr>
          <p:cNvSpPr>
            <a:spLocks noGrp="1"/>
          </p:cNvSpPr>
          <p:nvPr>
            <p:ph type="body" sz="quarter" idx="13"/>
          </p:nvPr>
        </p:nvSpPr>
        <p:spPr>
          <a:xfrm>
            <a:off x="6334127" y="1819275"/>
            <a:ext cx="5400675" cy="3977640"/>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9" name="Logo">
            <a:extLst>
              <a:ext uri="{FF2B5EF4-FFF2-40B4-BE49-F238E27FC236}">
                <a16:creationId xmlns:a16="http://schemas.microsoft.com/office/drawing/2014/main" id="{2AD1C2CB-D5B7-FB5E-F325-9718EA836A0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8" name="URL">
            <a:extLst>
              <a:ext uri="{FF2B5EF4-FFF2-40B4-BE49-F238E27FC236}">
                <a16:creationId xmlns:a16="http://schemas.microsoft.com/office/drawing/2014/main" id="{C0736343-1155-BE90-C12A-6D9DA96670BA}"/>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4" name="Slide #">
            <a:extLst>
              <a:ext uri="{FF2B5EF4-FFF2-40B4-BE49-F238E27FC236}">
                <a16:creationId xmlns:a16="http://schemas.microsoft.com/office/drawing/2014/main" id="{B650D346-2CA1-3FDD-459A-13B6BA51F7F6}"/>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5" name="Graphic 4">
            <a:extLst>
              <a:ext uri="{FF2B5EF4-FFF2-40B4-BE49-F238E27FC236}">
                <a16:creationId xmlns:a16="http://schemas.microsoft.com/office/drawing/2014/main" id="{1F511390-7DA2-8946-D406-91934210917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258507392"/>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ne Image">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One Image</a:t>
            </a:r>
          </a:p>
        </p:txBody>
      </p:sp>
      <p:sp>
        <p:nvSpPr>
          <p:cNvPr id="14" name="Text Placeholder 13">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10" name="Picture Placeholder 9">
            <a:extLst>
              <a:ext uri="{FF2B5EF4-FFF2-40B4-BE49-F238E27FC236}">
                <a16:creationId xmlns:a16="http://schemas.microsoft.com/office/drawing/2014/main" id="{8DF1EC9C-EE4A-1832-9ECA-7817822CFD2B}"/>
              </a:ext>
            </a:extLst>
          </p:cNvPr>
          <p:cNvSpPr>
            <a:spLocks noGrp="1"/>
          </p:cNvSpPr>
          <p:nvPr>
            <p:ph type="pic" sz="quarter" idx="13"/>
          </p:nvPr>
        </p:nvSpPr>
        <p:spPr>
          <a:xfrm>
            <a:off x="457200" y="1819276"/>
            <a:ext cx="11290988"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pic>
        <p:nvPicPr>
          <p:cNvPr id="17" name="Logo">
            <a:extLst>
              <a:ext uri="{FF2B5EF4-FFF2-40B4-BE49-F238E27FC236}">
                <a16:creationId xmlns:a16="http://schemas.microsoft.com/office/drawing/2014/main" id="{39661295-EFCC-CC8D-809D-2354B3B211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6" name="URL">
            <a:extLst>
              <a:ext uri="{FF2B5EF4-FFF2-40B4-BE49-F238E27FC236}">
                <a16:creationId xmlns:a16="http://schemas.microsoft.com/office/drawing/2014/main" id="{5BAAA60F-91AC-B98F-F22F-36BDB7B83B60}"/>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3" name="image credit">
            <a:extLst>
              <a:ext uri="{FF2B5EF4-FFF2-40B4-BE49-F238E27FC236}">
                <a16:creationId xmlns:a16="http://schemas.microsoft.com/office/drawing/2014/main" id="{EA014D34-4C9E-6D94-4DD2-6B78201710CA}"/>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a:t>
            </a:r>
          </a:p>
        </p:txBody>
      </p:sp>
      <p:sp>
        <p:nvSpPr>
          <p:cNvPr id="12" name="Slide #">
            <a:extLst>
              <a:ext uri="{FF2B5EF4-FFF2-40B4-BE49-F238E27FC236}">
                <a16:creationId xmlns:a16="http://schemas.microsoft.com/office/drawing/2014/main" id="{0E1FD744-E109-9C20-050A-34E388EC8A47}"/>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F5EF7391-B080-8580-60FF-40768FA96167}"/>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643757794"/>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 Image Right">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Image Right</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2" name="Text left">
            <a:extLst>
              <a:ext uri="{FF2B5EF4-FFF2-40B4-BE49-F238E27FC236}">
                <a16:creationId xmlns:a16="http://schemas.microsoft.com/office/drawing/2014/main" id="{97A4690C-9288-9F85-AA79-4A71434D3B54}"/>
              </a:ext>
            </a:extLst>
          </p:cNvPr>
          <p:cNvSpPr>
            <a:spLocks noGrp="1"/>
          </p:cNvSpPr>
          <p:nvPr>
            <p:ph type="body" sz="quarter" idx="14"/>
          </p:nvPr>
        </p:nvSpPr>
        <p:spPr>
          <a:xfrm>
            <a:off x="457200" y="1819275"/>
            <a:ext cx="5400675" cy="3977640"/>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10" name="Picture right">
            <a:extLst>
              <a:ext uri="{FF2B5EF4-FFF2-40B4-BE49-F238E27FC236}">
                <a16:creationId xmlns:a16="http://schemas.microsoft.com/office/drawing/2014/main" id="{8DF1EC9C-EE4A-1832-9ECA-7817822CFD2B}"/>
              </a:ext>
            </a:extLst>
          </p:cNvPr>
          <p:cNvSpPr>
            <a:spLocks noGrp="1"/>
          </p:cNvSpPr>
          <p:nvPr>
            <p:ph type="pic" sz="quarter" idx="13"/>
          </p:nvPr>
        </p:nvSpPr>
        <p:spPr>
          <a:xfrm>
            <a:off x="6324600" y="1819276"/>
            <a:ext cx="5410200"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pic>
        <p:nvPicPr>
          <p:cNvPr id="16" name="Logo">
            <a:extLst>
              <a:ext uri="{FF2B5EF4-FFF2-40B4-BE49-F238E27FC236}">
                <a16:creationId xmlns:a16="http://schemas.microsoft.com/office/drawing/2014/main" id="{8202A07B-9B73-E40C-1692-58BA6002EF8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5" name="URL">
            <a:extLst>
              <a:ext uri="{FF2B5EF4-FFF2-40B4-BE49-F238E27FC236}">
                <a16:creationId xmlns:a16="http://schemas.microsoft.com/office/drawing/2014/main" id="{97D3830E-C208-FE80-92C7-2C21660F1B50}"/>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4" name="image credit">
            <a:extLst>
              <a:ext uri="{FF2B5EF4-FFF2-40B4-BE49-F238E27FC236}">
                <a16:creationId xmlns:a16="http://schemas.microsoft.com/office/drawing/2014/main" id="{909D353B-B81C-3984-F191-98A88D071A99}"/>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a:t>
            </a:r>
          </a:p>
        </p:txBody>
      </p:sp>
      <p:sp>
        <p:nvSpPr>
          <p:cNvPr id="11" name="Slide #">
            <a:extLst>
              <a:ext uri="{FF2B5EF4-FFF2-40B4-BE49-F238E27FC236}">
                <a16:creationId xmlns:a16="http://schemas.microsoft.com/office/drawing/2014/main" id="{D1E93F33-AD44-6D3D-E142-C4C900014AD3}"/>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5" name="Graphic 4">
            <a:extLst>
              <a:ext uri="{FF2B5EF4-FFF2-40B4-BE49-F238E27FC236}">
                <a16:creationId xmlns:a16="http://schemas.microsoft.com/office/drawing/2014/main" id="{7CDCE345-B968-0724-D25D-C422BE18F5F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941365620"/>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 Image Right + credit">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Image Right + Caption</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2" name="Text left">
            <a:extLst>
              <a:ext uri="{FF2B5EF4-FFF2-40B4-BE49-F238E27FC236}">
                <a16:creationId xmlns:a16="http://schemas.microsoft.com/office/drawing/2014/main" id="{97A4690C-9288-9F85-AA79-4A71434D3B54}"/>
              </a:ext>
            </a:extLst>
          </p:cNvPr>
          <p:cNvSpPr>
            <a:spLocks noGrp="1"/>
          </p:cNvSpPr>
          <p:nvPr>
            <p:ph type="body" sz="quarter" idx="14"/>
          </p:nvPr>
        </p:nvSpPr>
        <p:spPr>
          <a:xfrm>
            <a:off x="457200" y="1819275"/>
            <a:ext cx="5400675" cy="3977640"/>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10" name="Picture right">
            <a:extLst>
              <a:ext uri="{FF2B5EF4-FFF2-40B4-BE49-F238E27FC236}">
                <a16:creationId xmlns:a16="http://schemas.microsoft.com/office/drawing/2014/main" id="{8DF1EC9C-EE4A-1832-9ECA-7817822CFD2B}"/>
              </a:ext>
            </a:extLst>
          </p:cNvPr>
          <p:cNvSpPr>
            <a:spLocks noGrp="1"/>
          </p:cNvSpPr>
          <p:nvPr>
            <p:ph type="pic" sz="quarter" idx="13"/>
          </p:nvPr>
        </p:nvSpPr>
        <p:spPr>
          <a:xfrm>
            <a:off x="6324600" y="1819276"/>
            <a:ext cx="5410200" cy="347472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9" name="image caption">
            <a:extLst>
              <a:ext uri="{FF2B5EF4-FFF2-40B4-BE49-F238E27FC236}">
                <a16:creationId xmlns:a16="http://schemas.microsoft.com/office/drawing/2014/main" id="{B4E03243-98B4-0D03-33E3-373A7D1D2597}"/>
              </a:ext>
            </a:extLst>
          </p:cNvPr>
          <p:cNvSpPr>
            <a:spLocks noGrp="1"/>
          </p:cNvSpPr>
          <p:nvPr>
            <p:ph type="body" sz="quarter" idx="15" hasCustomPrompt="1"/>
          </p:nvPr>
        </p:nvSpPr>
        <p:spPr>
          <a:xfrm>
            <a:off x="6324600" y="5504705"/>
            <a:ext cx="5397500" cy="274320"/>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Image caption</a:t>
            </a:r>
          </a:p>
        </p:txBody>
      </p:sp>
      <p:pic>
        <p:nvPicPr>
          <p:cNvPr id="19" name="Logo">
            <a:extLst>
              <a:ext uri="{FF2B5EF4-FFF2-40B4-BE49-F238E27FC236}">
                <a16:creationId xmlns:a16="http://schemas.microsoft.com/office/drawing/2014/main" id="{E46E4C10-A106-EB6E-3645-C38A447F680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8" name="URL">
            <a:extLst>
              <a:ext uri="{FF2B5EF4-FFF2-40B4-BE49-F238E27FC236}">
                <a16:creationId xmlns:a16="http://schemas.microsoft.com/office/drawing/2014/main" id="{7A5F7ED3-2563-863A-FFF5-D150978BA07D}"/>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4" name="image credit">
            <a:extLst>
              <a:ext uri="{FF2B5EF4-FFF2-40B4-BE49-F238E27FC236}">
                <a16:creationId xmlns:a16="http://schemas.microsoft.com/office/drawing/2014/main" id="{4D76BA49-C824-3730-854D-AFEA5270C5DC}"/>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a:t>
            </a:r>
          </a:p>
        </p:txBody>
      </p:sp>
      <p:sp>
        <p:nvSpPr>
          <p:cNvPr id="15" name="Slide #">
            <a:extLst>
              <a:ext uri="{FF2B5EF4-FFF2-40B4-BE49-F238E27FC236}">
                <a16:creationId xmlns:a16="http://schemas.microsoft.com/office/drawing/2014/main" id="{380F1254-B706-FF31-7B3E-6D01700C00B7}"/>
              </a:ext>
            </a:extLst>
          </p:cNvPr>
          <p:cNvSpPr txBox="1"/>
          <p:nvPr userDrawn="1"/>
        </p:nvSpPr>
        <p:spPr>
          <a:xfrm>
            <a:off x="11493672" y="6171439"/>
            <a:ext cx="227739"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5" name="Graphic 4">
            <a:extLst>
              <a:ext uri="{FF2B5EF4-FFF2-40B4-BE49-F238E27FC236}">
                <a16:creationId xmlns:a16="http://schemas.microsoft.com/office/drawing/2014/main" id="{9B7D4506-5499-0198-B5B3-4B862EB04804}"/>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823840797"/>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 Image Left + credit">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Image Left + Caption</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Picture Placeholder 9">
            <a:extLst>
              <a:ext uri="{FF2B5EF4-FFF2-40B4-BE49-F238E27FC236}">
                <a16:creationId xmlns:a16="http://schemas.microsoft.com/office/drawing/2014/main" id="{6836D55E-8391-A6BC-29C5-9344667DB26F}"/>
              </a:ext>
            </a:extLst>
          </p:cNvPr>
          <p:cNvSpPr>
            <a:spLocks noGrp="1"/>
          </p:cNvSpPr>
          <p:nvPr>
            <p:ph type="pic" sz="quarter" idx="13"/>
          </p:nvPr>
        </p:nvSpPr>
        <p:spPr>
          <a:xfrm>
            <a:off x="443812" y="1819276"/>
            <a:ext cx="5410200" cy="347472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4" name="image credit">
            <a:extLst>
              <a:ext uri="{FF2B5EF4-FFF2-40B4-BE49-F238E27FC236}">
                <a16:creationId xmlns:a16="http://schemas.microsoft.com/office/drawing/2014/main" id="{B23F8ABF-E2AC-2478-02B8-8E0007259F89}"/>
              </a:ext>
            </a:extLst>
          </p:cNvPr>
          <p:cNvSpPr>
            <a:spLocks noGrp="1"/>
          </p:cNvSpPr>
          <p:nvPr>
            <p:ph type="body" sz="quarter" idx="15" hasCustomPrompt="1"/>
          </p:nvPr>
        </p:nvSpPr>
        <p:spPr>
          <a:xfrm>
            <a:off x="443812" y="5504705"/>
            <a:ext cx="5397500" cy="274320"/>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Image caption</a:t>
            </a:r>
          </a:p>
        </p:txBody>
      </p:sp>
      <p:sp>
        <p:nvSpPr>
          <p:cNvPr id="2" name="Text Placeholder 15">
            <a:extLst>
              <a:ext uri="{FF2B5EF4-FFF2-40B4-BE49-F238E27FC236}">
                <a16:creationId xmlns:a16="http://schemas.microsoft.com/office/drawing/2014/main" id="{97A4690C-9288-9F85-AA79-4A71434D3B54}"/>
              </a:ext>
            </a:extLst>
          </p:cNvPr>
          <p:cNvSpPr>
            <a:spLocks noGrp="1"/>
          </p:cNvSpPr>
          <p:nvPr>
            <p:ph type="body" sz="quarter" idx="14"/>
          </p:nvPr>
        </p:nvSpPr>
        <p:spPr>
          <a:xfrm>
            <a:off x="6324600" y="1819275"/>
            <a:ext cx="5400675" cy="3977640"/>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9" name="Logo">
            <a:extLst>
              <a:ext uri="{FF2B5EF4-FFF2-40B4-BE49-F238E27FC236}">
                <a16:creationId xmlns:a16="http://schemas.microsoft.com/office/drawing/2014/main" id="{E46E4C10-A106-EB6E-3645-C38A447F680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8" name="URL">
            <a:extLst>
              <a:ext uri="{FF2B5EF4-FFF2-40B4-BE49-F238E27FC236}">
                <a16:creationId xmlns:a16="http://schemas.microsoft.com/office/drawing/2014/main" id="{7A5F7ED3-2563-863A-FFF5-D150978BA07D}"/>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5" name="Slide #">
            <a:extLst>
              <a:ext uri="{FF2B5EF4-FFF2-40B4-BE49-F238E27FC236}">
                <a16:creationId xmlns:a16="http://schemas.microsoft.com/office/drawing/2014/main" id="{380F1254-B706-FF31-7B3E-6D01700C00B7}"/>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7" name="Graphic 6">
            <a:extLst>
              <a:ext uri="{FF2B5EF4-FFF2-40B4-BE49-F238E27FC236}">
                <a16:creationId xmlns:a16="http://schemas.microsoft.com/office/drawing/2014/main" id="{4FD62166-5988-D0A6-F0DA-E10739C15F4D}"/>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
        <p:nvSpPr>
          <p:cNvPr id="9" name="image credit">
            <a:extLst>
              <a:ext uri="{FF2B5EF4-FFF2-40B4-BE49-F238E27FC236}">
                <a16:creationId xmlns:a16="http://schemas.microsoft.com/office/drawing/2014/main" id="{B4CDA505-380F-325A-2289-8EB3B9A03681}"/>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a:t>
            </a:r>
          </a:p>
        </p:txBody>
      </p:sp>
    </p:spTree>
    <p:extLst>
      <p:ext uri="{BB962C8B-B14F-4D97-AF65-F5344CB8AC3E}">
        <p14:creationId xmlns:p14="http://schemas.microsoft.com/office/powerpoint/2010/main" val="2217925484"/>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 Image Right + Icon">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86D1578D-6E32-9322-1B2F-B78599F234A1}"/>
              </a:ext>
            </a:extLst>
          </p:cNvPr>
          <p:cNvSpPr>
            <a:spLocks noGrp="1"/>
          </p:cNvSpPr>
          <p:nvPr>
            <p:ph type="title" hasCustomPrompt="1"/>
          </p:nvPr>
        </p:nvSpPr>
        <p:spPr>
          <a:xfrm>
            <a:off x="443812" y="392517"/>
            <a:ext cx="10131291"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Image Right + Icon</a:t>
            </a:r>
          </a:p>
        </p:txBody>
      </p:sp>
      <p:sp>
        <p:nvSpPr>
          <p:cNvPr id="14" name="Text Placeholder 13">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1" y="831251"/>
            <a:ext cx="10131290"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17" name="Icon">
            <a:extLst>
              <a:ext uri="{FF2B5EF4-FFF2-40B4-BE49-F238E27FC236}">
                <a16:creationId xmlns:a16="http://schemas.microsoft.com/office/drawing/2014/main" id="{12DD0547-79CE-6D93-7D52-5FC6D1886767}"/>
              </a:ext>
            </a:extLst>
          </p:cNvPr>
          <p:cNvSpPr>
            <a:spLocks noGrp="1"/>
          </p:cNvSpPr>
          <p:nvPr>
            <p:ph type="pic" sz="quarter" idx="14" hasCustomPrompt="1"/>
          </p:nvPr>
        </p:nvSpPr>
        <p:spPr>
          <a:xfrm>
            <a:off x="10831513" y="370307"/>
            <a:ext cx="877467" cy="877467"/>
          </a:xfrm>
          <a:prstGeom prst="rect">
            <a:avLst/>
          </a:prstGeom>
        </p:spPr>
        <p:txBody>
          <a:bodyPr/>
          <a:lstStyle>
            <a:lvl1pPr marL="0" indent="0">
              <a:buNone/>
              <a:defRPr sz="1600"/>
            </a:lvl1pPr>
          </a:lstStyle>
          <a:p>
            <a:r>
              <a:rPr lang="en-US" dirty="0"/>
              <a:t>Icon</a:t>
            </a:r>
          </a:p>
        </p:txBody>
      </p:sp>
      <p:sp>
        <p:nvSpPr>
          <p:cNvPr id="3" name="Text left">
            <a:extLst>
              <a:ext uri="{FF2B5EF4-FFF2-40B4-BE49-F238E27FC236}">
                <a16:creationId xmlns:a16="http://schemas.microsoft.com/office/drawing/2014/main" id="{DCED16DD-5A01-8213-0F8F-F41C5E80902A}"/>
              </a:ext>
            </a:extLst>
          </p:cNvPr>
          <p:cNvSpPr>
            <a:spLocks noGrp="1"/>
          </p:cNvSpPr>
          <p:nvPr>
            <p:ph type="body" sz="quarter" idx="15"/>
          </p:nvPr>
        </p:nvSpPr>
        <p:spPr>
          <a:xfrm>
            <a:off x="457200" y="1819275"/>
            <a:ext cx="5400675" cy="3977640"/>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2" name="Image right">
            <a:extLst>
              <a:ext uri="{FF2B5EF4-FFF2-40B4-BE49-F238E27FC236}">
                <a16:creationId xmlns:a16="http://schemas.microsoft.com/office/drawing/2014/main" id="{59235F44-910F-020E-17CC-13F7CFA879CB}"/>
              </a:ext>
            </a:extLst>
          </p:cNvPr>
          <p:cNvSpPr>
            <a:spLocks noGrp="1"/>
          </p:cNvSpPr>
          <p:nvPr>
            <p:ph type="pic" sz="quarter" idx="13"/>
          </p:nvPr>
        </p:nvSpPr>
        <p:spPr>
          <a:xfrm>
            <a:off x="6324600" y="1819276"/>
            <a:ext cx="5410200"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pic>
        <p:nvPicPr>
          <p:cNvPr id="13" name="Logo">
            <a:extLst>
              <a:ext uri="{FF2B5EF4-FFF2-40B4-BE49-F238E27FC236}">
                <a16:creationId xmlns:a16="http://schemas.microsoft.com/office/drawing/2014/main" id="{07EB129A-9425-C0F6-1F65-83B93F4ACA9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2" name="URL">
            <a:extLst>
              <a:ext uri="{FF2B5EF4-FFF2-40B4-BE49-F238E27FC236}">
                <a16:creationId xmlns:a16="http://schemas.microsoft.com/office/drawing/2014/main" id="{CC6C0415-2EFC-C2A7-F91D-C3E9DFCD4686}"/>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5" name="image credit">
            <a:extLst>
              <a:ext uri="{FF2B5EF4-FFF2-40B4-BE49-F238E27FC236}">
                <a16:creationId xmlns:a16="http://schemas.microsoft.com/office/drawing/2014/main" id="{37994C30-8080-1C89-B4CA-980040E5D2C0}"/>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a:t>
            </a:r>
          </a:p>
        </p:txBody>
      </p:sp>
      <p:sp>
        <p:nvSpPr>
          <p:cNvPr id="9" name="Slide #">
            <a:extLst>
              <a:ext uri="{FF2B5EF4-FFF2-40B4-BE49-F238E27FC236}">
                <a16:creationId xmlns:a16="http://schemas.microsoft.com/office/drawing/2014/main" id="{FF577572-7E19-F14F-B37B-F2E55E06570A}"/>
              </a:ext>
            </a:extLst>
          </p:cNvPr>
          <p:cNvSpPr txBox="1"/>
          <p:nvPr userDrawn="1"/>
        </p:nvSpPr>
        <p:spPr>
          <a:xfrm>
            <a:off x="11493672" y="6171439"/>
            <a:ext cx="227739"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6" name="Graphic 5">
            <a:extLst>
              <a:ext uri="{FF2B5EF4-FFF2-40B4-BE49-F238E27FC236}">
                <a16:creationId xmlns:a16="http://schemas.microsoft.com/office/drawing/2014/main" id="{320DA935-CED4-14EB-3720-50DCDA45B752}"/>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4120473409"/>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 Image Left">
    <p:spTree>
      <p:nvGrpSpPr>
        <p:cNvPr id="1" name=""/>
        <p:cNvGrpSpPr/>
        <p:nvPr/>
      </p:nvGrpSpPr>
      <p:grpSpPr>
        <a:xfrm>
          <a:off x="0" y="0"/>
          <a:ext cx="0" cy="0"/>
          <a:chOff x="0" y="0"/>
          <a:chExt cx="0" cy="0"/>
        </a:xfrm>
      </p:grpSpPr>
      <p:sp>
        <p:nvSpPr>
          <p:cNvPr id="13" name="Title 4">
            <a:extLst>
              <a:ext uri="{FF2B5EF4-FFF2-40B4-BE49-F238E27FC236}">
                <a16:creationId xmlns:a16="http://schemas.microsoft.com/office/drawing/2014/main" id="{963809E4-CB28-7557-0CC5-30637C701D96}"/>
              </a:ext>
            </a:extLst>
          </p:cNvPr>
          <p:cNvSpPr>
            <a:spLocks noGrp="1"/>
          </p:cNvSpPr>
          <p:nvPr>
            <p:ph type="title" hasCustomPrompt="1"/>
          </p:nvPr>
        </p:nvSpPr>
        <p:spPr>
          <a:xfrm>
            <a:off x="443812" y="392517"/>
            <a:ext cx="11290986"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Image Left</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1" y="831251"/>
            <a:ext cx="11290986"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Image left">
            <a:extLst>
              <a:ext uri="{FF2B5EF4-FFF2-40B4-BE49-F238E27FC236}">
                <a16:creationId xmlns:a16="http://schemas.microsoft.com/office/drawing/2014/main" id="{24550568-CC83-0345-437F-158339A543CA}"/>
              </a:ext>
            </a:extLst>
          </p:cNvPr>
          <p:cNvSpPr>
            <a:spLocks noGrp="1"/>
          </p:cNvSpPr>
          <p:nvPr>
            <p:ph type="pic" sz="quarter" idx="13"/>
          </p:nvPr>
        </p:nvSpPr>
        <p:spPr>
          <a:xfrm>
            <a:off x="443813" y="1819276"/>
            <a:ext cx="5410200"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6" name="Text right">
            <a:extLst>
              <a:ext uri="{FF2B5EF4-FFF2-40B4-BE49-F238E27FC236}">
                <a16:creationId xmlns:a16="http://schemas.microsoft.com/office/drawing/2014/main" id="{C5D08D6B-B7DE-50B4-14B5-29324A0B3B1A}"/>
              </a:ext>
            </a:extLst>
          </p:cNvPr>
          <p:cNvSpPr>
            <a:spLocks noGrp="1"/>
          </p:cNvSpPr>
          <p:nvPr>
            <p:ph type="body" sz="quarter" idx="14"/>
          </p:nvPr>
        </p:nvSpPr>
        <p:spPr>
          <a:xfrm>
            <a:off x="6334125" y="1819275"/>
            <a:ext cx="5400675" cy="3977640"/>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4" name="Logo">
            <a:extLst>
              <a:ext uri="{FF2B5EF4-FFF2-40B4-BE49-F238E27FC236}">
                <a16:creationId xmlns:a16="http://schemas.microsoft.com/office/drawing/2014/main" id="{4712ABE6-6B0B-7218-026F-C02CBE604FE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1" name="URL">
            <a:extLst>
              <a:ext uri="{FF2B5EF4-FFF2-40B4-BE49-F238E27FC236}">
                <a16:creationId xmlns:a16="http://schemas.microsoft.com/office/drawing/2014/main" id="{C69B8BCD-C090-AD7E-B273-5C5A134C6B1A}"/>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7" name="image credit">
            <a:extLst>
              <a:ext uri="{FF2B5EF4-FFF2-40B4-BE49-F238E27FC236}">
                <a16:creationId xmlns:a16="http://schemas.microsoft.com/office/drawing/2014/main" id="{A4C915B1-F74E-9744-9B6E-5EF4D0A71050}"/>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a:t>
            </a:r>
          </a:p>
        </p:txBody>
      </p:sp>
      <p:sp>
        <p:nvSpPr>
          <p:cNvPr id="2" name="Slide #">
            <a:extLst>
              <a:ext uri="{FF2B5EF4-FFF2-40B4-BE49-F238E27FC236}">
                <a16:creationId xmlns:a16="http://schemas.microsoft.com/office/drawing/2014/main" id="{CE12CDD1-92DB-92E2-9530-0220D135020B}"/>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8" name="Graphic 7">
            <a:extLst>
              <a:ext uri="{FF2B5EF4-FFF2-40B4-BE49-F238E27FC236}">
                <a16:creationId xmlns:a16="http://schemas.microsoft.com/office/drawing/2014/main" id="{E1010864-C6C4-D22E-0553-44158F4BEE8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023185203"/>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Logos + 2 Speakers">
    <p:spTree>
      <p:nvGrpSpPr>
        <p:cNvPr id="1" name=""/>
        <p:cNvGrpSpPr/>
        <p:nvPr/>
      </p:nvGrpSpPr>
      <p:grpSpPr>
        <a:xfrm>
          <a:off x="0" y="0"/>
          <a:ext cx="0" cy="0"/>
          <a:chOff x="0" y="0"/>
          <a:chExt cx="0" cy="0"/>
        </a:xfrm>
      </p:grpSpPr>
      <p:sp>
        <p:nvSpPr>
          <p:cNvPr id="30" name="Additional logo placeholder left">
            <a:extLst>
              <a:ext uri="{FF2B5EF4-FFF2-40B4-BE49-F238E27FC236}">
                <a16:creationId xmlns:a16="http://schemas.microsoft.com/office/drawing/2014/main" id="{C33396A2-49A6-713C-74A6-8ED3C3C79B84}"/>
              </a:ext>
            </a:extLst>
          </p:cNvPr>
          <p:cNvSpPr>
            <a:spLocks noGrp="1"/>
          </p:cNvSpPr>
          <p:nvPr>
            <p:ph type="pic" sz="quarter" idx="16" hasCustomPrompt="1"/>
          </p:nvPr>
        </p:nvSpPr>
        <p:spPr>
          <a:xfrm>
            <a:off x="2929564" y="1106439"/>
            <a:ext cx="1448642" cy="1448642"/>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Optional agency</a:t>
            </a:r>
            <a:br>
              <a:rPr lang="en-US" dirty="0"/>
            </a:br>
            <a:r>
              <a:rPr lang="en-US" dirty="0"/>
              <a:t>logo</a:t>
            </a:r>
          </a:p>
        </p:txBody>
      </p:sp>
      <p:sp>
        <p:nvSpPr>
          <p:cNvPr id="6" name="NJDOE logo">
            <a:extLst>
              <a:ext uri="{FF2B5EF4-FFF2-40B4-BE49-F238E27FC236}">
                <a16:creationId xmlns:a16="http://schemas.microsoft.com/office/drawing/2014/main" id="{17F906C8-9084-1FE4-9E4E-DF7882097B01}"/>
              </a:ext>
            </a:extLst>
          </p:cNvPr>
          <p:cNvSpPr>
            <a:spLocks noGrp="1"/>
          </p:cNvSpPr>
          <p:nvPr>
            <p:ph type="pic" sz="quarter" idx="18" hasCustomPrompt="1"/>
          </p:nvPr>
        </p:nvSpPr>
        <p:spPr>
          <a:xfrm>
            <a:off x="4930467" y="512877"/>
            <a:ext cx="2304288" cy="2304288"/>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Logo</a:t>
            </a:r>
          </a:p>
        </p:txBody>
      </p:sp>
      <p:sp>
        <p:nvSpPr>
          <p:cNvPr id="29" name="Additional logo placeholder right">
            <a:extLst>
              <a:ext uri="{FF2B5EF4-FFF2-40B4-BE49-F238E27FC236}">
                <a16:creationId xmlns:a16="http://schemas.microsoft.com/office/drawing/2014/main" id="{F7B36CEB-CE99-AA91-1388-5C8B098EA1AD}"/>
              </a:ext>
            </a:extLst>
          </p:cNvPr>
          <p:cNvSpPr>
            <a:spLocks noGrp="1"/>
          </p:cNvSpPr>
          <p:nvPr>
            <p:ph type="pic" sz="quarter" idx="15" hasCustomPrompt="1"/>
          </p:nvPr>
        </p:nvSpPr>
        <p:spPr>
          <a:xfrm>
            <a:off x="7801375" y="1106439"/>
            <a:ext cx="1448642" cy="1448642"/>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Optional agency</a:t>
            </a:r>
            <a:br>
              <a:rPr lang="en-US" dirty="0"/>
            </a:br>
            <a:r>
              <a:rPr lang="en-US" dirty="0"/>
              <a:t>logo</a:t>
            </a:r>
          </a:p>
        </p:txBody>
      </p:sp>
      <p:sp>
        <p:nvSpPr>
          <p:cNvPr id="2" name="Blue background">
            <a:extLst>
              <a:ext uri="{FF2B5EF4-FFF2-40B4-BE49-F238E27FC236}">
                <a16:creationId xmlns:a16="http://schemas.microsoft.com/office/drawing/2014/main" id="{0A568C07-F962-95C8-965B-3B3F7FACC00B}"/>
              </a:ext>
              <a:ext uri="{C183D7F6-B498-43B3-948B-1728B52AA6E4}">
                <adec:decorative xmlns:adec="http://schemas.microsoft.com/office/drawing/2017/decorative" val="1"/>
              </a:ext>
            </a:extLst>
          </p:cNvPr>
          <p:cNvSpPr/>
          <p:nvPr userDrawn="1"/>
        </p:nvSpPr>
        <p:spPr>
          <a:xfrm>
            <a:off x="0" y="3490730"/>
            <a:ext cx="12192000" cy="33672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a:extLst>
              <a:ext uri="{FF2B5EF4-FFF2-40B4-BE49-F238E27FC236}">
                <a16:creationId xmlns:a16="http://schemas.microsoft.com/office/drawing/2014/main" id="{79D06998-05F3-2905-D9E3-3B666456E60E}"/>
              </a:ext>
            </a:extLst>
          </p:cNvPr>
          <p:cNvSpPr>
            <a:spLocks noGrp="1"/>
          </p:cNvSpPr>
          <p:nvPr>
            <p:ph type="title" hasCustomPrompt="1"/>
          </p:nvPr>
        </p:nvSpPr>
        <p:spPr>
          <a:xfrm>
            <a:off x="443812" y="3919514"/>
            <a:ext cx="11277599" cy="364583"/>
          </a:xfrm>
          <a:prstGeom prst="rect">
            <a:avLst/>
          </a:prstGeom>
        </p:spPr>
        <p:txBody>
          <a:bodyPr lIns="0" tIns="0" rIns="0" bIns="0"/>
          <a:lstStyle>
            <a:lvl1pPr>
              <a:defRPr lang="en-US" sz="3600" b="1" i="0" kern="1200" dirty="0">
                <a:solidFill>
                  <a:schemeClr val="accent6"/>
                </a:solidFill>
                <a:latin typeface="Aptos Narrow" panose="020B0004020202020204" pitchFamily="34" charset="0"/>
                <a:ea typeface="+mn-ea"/>
                <a:cs typeface="+mn-cs"/>
              </a:defRPr>
            </a:lvl1pPr>
          </a:lstStyle>
          <a:p>
            <a:pPr marL="0" lvl="0" indent="0" algn="l" defTabSz="914400" rtl="0" eaLnBrk="1" latinLnBrk="0" hangingPunct="1">
              <a:lnSpc>
                <a:spcPts val="3200"/>
              </a:lnSpc>
              <a:spcBef>
                <a:spcPts val="0"/>
              </a:spcBef>
              <a:buFont typeface="Arial" panose="020B0604020202020204" pitchFamily="34" charset="0"/>
              <a:buNone/>
            </a:pPr>
            <a:r>
              <a:rPr lang="en-US" dirty="0"/>
              <a:t>Presentation Title</a:t>
            </a:r>
          </a:p>
        </p:txBody>
      </p:sp>
      <p:sp>
        <p:nvSpPr>
          <p:cNvPr id="15" name="Subtitle">
            <a:extLst>
              <a:ext uri="{FF2B5EF4-FFF2-40B4-BE49-F238E27FC236}">
                <a16:creationId xmlns:a16="http://schemas.microsoft.com/office/drawing/2014/main" id="{F9A84BCC-5578-40B6-7EC2-4B0498FE5FA9}"/>
              </a:ext>
            </a:extLst>
          </p:cNvPr>
          <p:cNvSpPr>
            <a:spLocks noGrp="1"/>
          </p:cNvSpPr>
          <p:nvPr>
            <p:ph type="body" sz="quarter" idx="13" hasCustomPrompt="1"/>
          </p:nvPr>
        </p:nvSpPr>
        <p:spPr>
          <a:xfrm>
            <a:off x="444782" y="4413991"/>
            <a:ext cx="11290018" cy="364583"/>
          </a:xfrm>
          <a:prstGeom prst="rect">
            <a:avLst/>
          </a:prstGeom>
        </p:spPr>
        <p:txBody>
          <a:bodyPr lIns="0" tIns="0" rIns="0" bIns="0"/>
          <a:lstStyle>
            <a:lvl1pPr marL="0" indent="0">
              <a:lnSpc>
                <a:spcPts val="3200"/>
              </a:lnSpc>
              <a:spcBef>
                <a:spcPts val="0"/>
              </a:spcBef>
              <a:buNone/>
              <a:defRPr sz="3600" b="0" i="0">
                <a:solidFill>
                  <a:schemeClr val="accent6">
                    <a:lumMod val="60000"/>
                    <a:lumOff val="40000"/>
                  </a:schemeClr>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Presentation Subtitle</a:t>
            </a:r>
          </a:p>
        </p:txBody>
      </p:sp>
      <p:sp>
        <p:nvSpPr>
          <p:cNvPr id="13" name="Presenter">
            <a:extLst>
              <a:ext uri="{FF2B5EF4-FFF2-40B4-BE49-F238E27FC236}">
                <a16:creationId xmlns:a16="http://schemas.microsoft.com/office/drawing/2014/main" id="{12ABF829-B007-CF95-F16F-B7E48D805474}"/>
              </a:ext>
            </a:extLst>
          </p:cNvPr>
          <p:cNvSpPr>
            <a:spLocks noGrp="1"/>
          </p:cNvSpPr>
          <p:nvPr>
            <p:ph type="body" sz="quarter" idx="11" hasCustomPrompt="1"/>
          </p:nvPr>
        </p:nvSpPr>
        <p:spPr>
          <a:xfrm>
            <a:off x="446809" y="4966963"/>
            <a:ext cx="8132182" cy="232393"/>
          </a:xfrm>
          <a:prstGeom prst="rect">
            <a:avLst/>
          </a:prstGeom>
        </p:spPr>
        <p:txBody>
          <a:bodyPr lIns="0" tIns="0" rIns="0" bIns="0" anchor="ctr" anchorCtr="0"/>
          <a:lstStyle>
            <a:lvl1pPr marL="0" indent="0">
              <a:lnSpc>
                <a:spcPts val="2000"/>
              </a:lnSpc>
              <a:spcBef>
                <a:spcPts val="0"/>
              </a:spcBef>
              <a:buNone/>
              <a:defRPr sz="1800" b="1" i="0">
                <a:solidFill>
                  <a:schemeClr val="bg1"/>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14" name="Title">
            <a:extLst>
              <a:ext uri="{FF2B5EF4-FFF2-40B4-BE49-F238E27FC236}">
                <a16:creationId xmlns:a16="http://schemas.microsoft.com/office/drawing/2014/main" id="{76BB4AAE-5313-54D9-8A37-CCA7799598F8}"/>
              </a:ext>
            </a:extLst>
          </p:cNvPr>
          <p:cNvSpPr>
            <a:spLocks noGrp="1"/>
          </p:cNvSpPr>
          <p:nvPr>
            <p:ph type="body" sz="quarter" idx="12" hasCustomPrompt="1"/>
          </p:nvPr>
        </p:nvSpPr>
        <p:spPr>
          <a:xfrm>
            <a:off x="446809" y="5217068"/>
            <a:ext cx="8132182" cy="232393"/>
          </a:xfrm>
          <a:prstGeom prst="rect">
            <a:avLst/>
          </a:prstGeom>
        </p:spPr>
        <p:txBody>
          <a:bodyPr lIns="0" tIns="0" rIns="0" bIns="0" anchor="ctr" anchorCtr="0"/>
          <a:lstStyle>
            <a:lvl1pPr marL="0" indent="0">
              <a:lnSpc>
                <a:spcPts val="2000"/>
              </a:lnSpc>
              <a:spcBef>
                <a:spcPts val="0"/>
              </a:spcBef>
              <a:buNone/>
              <a:defRPr sz="1800" b="0" i="0">
                <a:solidFill>
                  <a:schemeClr val="bg1"/>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5" name="URL">
            <a:extLst>
              <a:ext uri="{FF2B5EF4-FFF2-40B4-BE49-F238E27FC236}">
                <a16:creationId xmlns:a16="http://schemas.microsoft.com/office/drawing/2014/main" id="{CCE75B7E-5575-1B09-C9D5-441BD5ACBF19}"/>
              </a:ext>
            </a:extLst>
          </p:cNvPr>
          <p:cNvSpPr>
            <a:spLocks noGrp="1"/>
          </p:cNvSpPr>
          <p:nvPr>
            <p:ph type="body" sz="quarter" idx="20" hasCustomPrompt="1"/>
          </p:nvPr>
        </p:nvSpPr>
        <p:spPr>
          <a:xfrm>
            <a:off x="3600591" y="6193620"/>
            <a:ext cx="4978400" cy="365125"/>
          </a:xfrm>
          <a:prstGeom prst="rect">
            <a:avLst/>
          </a:prstGeom>
        </p:spPr>
        <p:txBody>
          <a:bodyPr lIns="0" tIns="0" rIns="0" bIns="0" anchor="ctr" anchorCtr="0"/>
          <a:lstStyle>
            <a:lvl1pPr marL="0" indent="0" algn="ctr">
              <a:buNone/>
              <a:defRPr sz="2000" b="1" i="0">
                <a:solidFill>
                  <a:schemeClr val="accent6">
                    <a:lumMod val="60000"/>
                    <a:lumOff val="40000"/>
                  </a:schemeClr>
                </a:solidFill>
                <a:latin typeface="Aptos Narrow" panose="020B0004020202020204" pitchFamily="34" charset="0"/>
              </a:defRPr>
            </a:lvl1pPr>
            <a:lvl2pPr marL="457200" indent="0" algn="ctr">
              <a:buNone/>
              <a:defRPr sz="1600" b="1" i="0">
                <a:solidFill>
                  <a:schemeClr val="accent6">
                    <a:lumMod val="60000"/>
                    <a:lumOff val="40000"/>
                  </a:schemeClr>
                </a:solidFill>
                <a:latin typeface="Aptos Narrow" panose="020B0004020202020204" pitchFamily="34" charset="0"/>
              </a:defRPr>
            </a:lvl2pPr>
            <a:lvl3pPr marL="914400" indent="0" algn="ctr">
              <a:buNone/>
              <a:defRPr sz="1600" b="1" i="0">
                <a:solidFill>
                  <a:schemeClr val="accent6">
                    <a:lumMod val="60000"/>
                    <a:lumOff val="40000"/>
                  </a:schemeClr>
                </a:solidFill>
                <a:latin typeface="Aptos Narrow" panose="020B0004020202020204" pitchFamily="34" charset="0"/>
              </a:defRPr>
            </a:lvl3pPr>
            <a:lvl4pPr marL="1371600" indent="0" algn="ctr">
              <a:buNone/>
              <a:defRPr sz="1600" b="1" i="0">
                <a:solidFill>
                  <a:schemeClr val="accent6">
                    <a:lumMod val="60000"/>
                    <a:lumOff val="40000"/>
                  </a:schemeClr>
                </a:solidFill>
                <a:latin typeface="Aptos Narrow" panose="020B0004020202020204" pitchFamily="34" charset="0"/>
              </a:defRPr>
            </a:lvl4pPr>
            <a:lvl5pPr marL="1828800" indent="0" algn="ctr">
              <a:buNone/>
              <a:defRPr sz="1600" b="1" i="0">
                <a:solidFill>
                  <a:schemeClr val="accent6">
                    <a:lumMod val="60000"/>
                    <a:lumOff val="40000"/>
                  </a:schemeClr>
                </a:solidFill>
                <a:latin typeface="Aptos Narrow" panose="020B0004020202020204" pitchFamily="34" charset="0"/>
              </a:defRPr>
            </a:lvl5pPr>
          </a:lstStyle>
          <a:p>
            <a:pPr lvl="0"/>
            <a:r>
              <a:rPr lang="en-US" dirty="0"/>
              <a:t>URL</a:t>
            </a:r>
          </a:p>
        </p:txBody>
      </p:sp>
      <p:sp>
        <p:nvSpPr>
          <p:cNvPr id="27" name="Icon placeholder">
            <a:extLst>
              <a:ext uri="{FF2B5EF4-FFF2-40B4-BE49-F238E27FC236}">
                <a16:creationId xmlns:a16="http://schemas.microsoft.com/office/drawing/2014/main" id="{6EDC2E4A-F827-7EA9-106D-89E9EAA5F846}"/>
              </a:ext>
            </a:extLst>
          </p:cNvPr>
          <p:cNvSpPr>
            <a:spLocks noGrp="1"/>
          </p:cNvSpPr>
          <p:nvPr>
            <p:ph type="pic" sz="quarter" idx="14" hasCustomPrompt="1"/>
          </p:nvPr>
        </p:nvSpPr>
        <p:spPr>
          <a:xfrm>
            <a:off x="10577706" y="5278719"/>
            <a:ext cx="1157094" cy="1157094"/>
          </a:xfrm>
          <a:prstGeom prst="rect">
            <a:avLst/>
          </a:prstGeom>
        </p:spPr>
        <p:txBody>
          <a:bodyPr/>
          <a:lstStyle>
            <a:lvl1pPr marL="0" indent="0">
              <a:buNone/>
              <a:defRPr sz="2400">
                <a:solidFill>
                  <a:schemeClr val="bg1"/>
                </a:solidFill>
                <a:latin typeface="Aptos Narrow" panose="020B0004020202020204" pitchFamily="34" charset="0"/>
              </a:defRPr>
            </a:lvl1pPr>
          </a:lstStyle>
          <a:p>
            <a:r>
              <a:rPr lang="en-US" dirty="0"/>
              <a:t>Icon</a:t>
            </a:r>
          </a:p>
        </p:txBody>
      </p:sp>
      <p:sp>
        <p:nvSpPr>
          <p:cNvPr id="3" name="Title">
            <a:extLst>
              <a:ext uri="{FF2B5EF4-FFF2-40B4-BE49-F238E27FC236}">
                <a16:creationId xmlns:a16="http://schemas.microsoft.com/office/drawing/2014/main" id="{71291279-17B4-4AC6-176B-C86C0BDAF7CA}"/>
              </a:ext>
            </a:extLst>
          </p:cNvPr>
          <p:cNvSpPr>
            <a:spLocks noGrp="1"/>
          </p:cNvSpPr>
          <p:nvPr>
            <p:ph type="body" sz="quarter" idx="21" hasCustomPrompt="1"/>
          </p:nvPr>
        </p:nvSpPr>
        <p:spPr>
          <a:xfrm>
            <a:off x="457200" y="6248345"/>
            <a:ext cx="1815412" cy="290478"/>
          </a:xfrm>
          <a:prstGeom prst="rect">
            <a:avLst/>
          </a:prstGeom>
        </p:spPr>
        <p:txBody>
          <a:bodyPr lIns="0" tIns="0" rIns="0" bIns="0" anchor="ctr" anchorCtr="0"/>
          <a:lstStyle>
            <a:lvl1pPr marL="0" indent="0" algn="l">
              <a:lnSpc>
                <a:spcPts val="1400"/>
              </a:lnSpc>
              <a:spcBef>
                <a:spcPts val="0"/>
              </a:spcBef>
              <a:buNone/>
              <a:defRPr sz="1400" b="0" i="0">
                <a:solidFill>
                  <a:schemeClr val="bg1"/>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Month XX, XXXX</a:t>
            </a:r>
          </a:p>
        </p:txBody>
      </p:sp>
      <p:sp>
        <p:nvSpPr>
          <p:cNvPr id="4" name="Presenter">
            <a:extLst>
              <a:ext uri="{FF2B5EF4-FFF2-40B4-BE49-F238E27FC236}">
                <a16:creationId xmlns:a16="http://schemas.microsoft.com/office/drawing/2014/main" id="{D0A1BBD9-D3B5-BD8D-C0B5-04C11F56B7E3}"/>
              </a:ext>
            </a:extLst>
          </p:cNvPr>
          <p:cNvSpPr>
            <a:spLocks noGrp="1"/>
          </p:cNvSpPr>
          <p:nvPr>
            <p:ph type="body" sz="quarter" idx="22" hasCustomPrompt="1"/>
          </p:nvPr>
        </p:nvSpPr>
        <p:spPr>
          <a:xfrm>
            <a:off x="457200" y="5532877"/>
            <a:ext cx="8132182" cy="232393"/>
          </a:xfrm>
          <a:prstGeom prst="rect">
            <a:avLst/>
          </a:prstGeom>
        </p:spPr>
        <p:txBody>
          <a:bodyPr lIns="0" tIns="0" rIns="0" bIns="0" anchor="ctr" anchorCtr="0"/>
          <a:lstStyle>
            <a:lvl1pPr marL="0" indent="0">
              <a:lnSpc>
                <a:spcPts val="2000"/>
              </a:lnSpc>
              <a:spcBef>
                <a:spcPts val="0"/>
              </a:spcBef>
              <a:buNone/>
              <a:defRPr sz="1800" b="1" i="0">
                <a:solidFill>
                  <a:schemeClr val="bg1"/>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8" name="Title">
            <a:extLst>
              <a:ext uri="{FF2B5EF4-FFF2-40B4-BE49-F238E27FC236}">
                <a16:creationId xmlns:a16="http://schemas.microsoft.com/office/drawing/2014/main" id="{BD52807C-2730-FEB4-B0FA-C4BDE2EC3DDD}"/>
              </a:ext>
            </a:extLst>
          </p:cNvPr>
          <p:cNvSpPr>
            <a:spLocks noGrp="1"/>
          </p:cNvSpPr>
          <p:nvPr>
            <p:ph type="body" sz="quarter" idx="23" hasCustomPrompt="1"/>
          </p:nvPr>
        </p:nvSpPr>
        <p:spPr>
          <a:xfrm>
            <a:off x="457200" y="5778261"/>
            <a:ext cx="8132182" cy="232393"/>
          </a:xfrm>
          <a:prstGeom prst="rect">
            <a:avLst/>
          </a:prstGeom>
        </p:spPr>
        <p:txBody>
          <a:bodyPr lIns="0" tIns="0" rIns="0" bIns="0" anchor="ctr" anchorCtr="0"/>
          <a:lstStyle>
            <a:lvl1pPr marL="0" indent="0">
              <a:lnSpc>
                <a:spcPts val="2000"/>
              </a:lnSpc>
              <a:spcBef>
                <a:spcPts val="0"/>
              </a:spcBef>
              <a:buNone/>
              <a:defRPr sz="1800" b="0" i="0">
                <a:solidFill>
                  <a:schemeClr val="bg1"/>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Tree>
    <p:extLst>
      <p:ext uri="{BB962C8B-B14F-4D97-AF65-F5344CB8AC3E}">
        <p14:creationId xmlns:p14="http://schemas.microsoft.com/office/powerpoint/2010/main" val="2033332251"/>
      </p:ext>
    </p:extLst>
  </p:cSld>
  <p:clrMapOvr>
    <a:masterClrMapping/>
  </p:clrMapOvr>
  <p:extLst>
    <p:ext uri="{DCECCB84-F9BA-43D5-87BE-67443E8EF086}">
      <p15:sldGuideLst xmlns:p15="http://schemas.microsoft.com/office/powerpoint/2012/main">
        <p15:guide id="1" orient="horz" pos="2484"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 Image Left + Icon">
    <p:spTree>
      <p:nvGrpSpPr>
        <p:cNvPr id="1" name=""/>
        <p:cNvGrpSpPr/>
        <p:nvPr/>
      </p:nvGrpSpPr>
      <p:grpSpPr>
        <a:xfrm>
          <a:off x="0" y="0"/>
          <a:ext cx="0" cy="0"/>
          <a:chOff x="0" y="0"/>
          <a:chExt cx="0" cy="0"/>
        </a:xfrm>
      </p:grpSpPr>
      <p:sp>
        <p:nvSpPr>
          <p:cNvPr id="15" name="Title 4">
            <a:extLst>
              <a:ext uri="{FF2B5EF4-FFF2-40B4-BE49-F238E27FC236}">
                <a16:creationId xmlns:a16="http://schemas.microsoft.com/office/drawing/2014/main" id="{34314961-57B6-8DC6-4832-6D9FFBF25983}"/>
              </a:ext>
            </a:extLst>
          </p:cNvPr>
          <p:cNvSpPr>
            <a:spLocks noGrp="1"/>
          </p:cNvSpPr>
          <p:nvPr>
            <p:ph type="title" hasCustomPrompt="1"/>
          </p:nvPr>
        </p:nvSpPr>
        <p:spPr>
          <a:xfrm>
            <a:off x="443812" y="392517"/>
            <a:ext cx="10131291"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Image Left + Icon</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1" y="831251"/>
            <a:ext cx="10131290"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Icon">
            <a:extLst>
              <a:ext uri="{FF2B5EF4-FFF2-40B4-BE49-F238E27FC236}">
                <a16:creationId xmlns:a16="http://schemas.microsoft.com/office/drawing/2014/main" id="{DDCD7DA9-AA4E-F6FC-4EF8-E04CE2004507}"/>
              </a:ext>
            </a:extLst>
          </p:cNvPr>
          <p:cNvSpPr>
            <a:spLocks noGrp="1"/>
          </p:cNvSpPr>
          <p:nvPr>
            <p:ph type="pic" sz="quarter" idx="14" hasCustomPrompt="1"/>
          </p:nvPr>
        </p:nvSpPr>
        <p:spPr>
          <a:xfrm>
            <a:off x="10831513" y="370307"/>
            <a:ext cx="877467" cy="877467"/>
          </a:xfrm>
          <a:prstGeom prst="rect">
            <a:avLst/>
          </a:prstGeom>
        </p:spPr>
        <p:txBody>
          <a:bodyPr/>
          <a:lstStyle>
            <a:lvl1pPr marL="0" indent="0">
              <a:buNone/>
              <a:defRPr sz="1600">
                <a:latin typeface="Aptos Narrow" panose="020B0004020202020204" pitchFamily="34" charset="0"/>
              </a:defRPr>
            </a:lvl1pPr>
          </a:lstStyle>
          <a:p>
            <a:r>
              <a:rPr lang="en-US" dirty="0"/>
              <a:t>Icon</a:t>
            </a:r>
          </a:p>
        </p:txBody>
      </p:sp>
      <p:sp>
        <p:nvSpPr>
          <p:cNvPr id="6" name="Image left">
            <a:extLst>
              <a:ext uri="{FF2B5EF4-FFF2-40B4-BE49-F238E27FC236}">
                <a16:creationId xmlns:a16="http://schemas.microsoft.com/office/drawing/2014/main" id="{74D75943-794A-6803-866B-940B1EE13C27}"/>
              </a:ext>
            </a:extLst>
          </p:cNvPr>
          <p:cNvSpPr>
            <a:spLocks noGrp="1"/>
          </p:cNvSpPr>
          <p:nvPr>
            <p:ph type="pic" sz="quarter" idx="13"/>
          </p:nvPr>
        </p:nvSpPr>
        <p:spPr>
          <a:xfrm>
            <a:off x="443813" y="1819276"/>
            <a:ext cx="5410200"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8" name="Text Placeholder right">
            <a:extLst>
              <a:ext uri="{FF2B5EF4-FFF2-40B4-BE49-F238E27FC236}">
                <a16:creationId xmlns:a16="http://schemas.microsoft.com/office/drawing/2014/main" id="{5112270E-8D7A-AAAC-30DA-55D97532140D}"/>
              </a:ext>
            </a:extLst>
          </p:cNvPr>
          <p:cNvSpPr>
            <a:spLocks noGrp="1"/>
          </p:cNvSpPr>
          <p:nvPr>
            <p:ph type="body" sz="quarter" idx="15"/>
          </p:nvPr>
        </p:nvSpPr>
        <p:spPr>
          <a:xfrm>
            <a:off x="6334125" y="1819275"/>
            <a:ext cx="5400675" cy="3977640"/>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1" name="Logo">
            <a:extLst>
              <a:ext uri="{FF2B5EF4-FFF2-40B4-BE49-F238E27FC236}">
                <a16:creationId xmlns:a16="http://schemas.microsoft.com/office/drawing/2014/main" id="{2943DC69-12CF-2DAF-A5C2-A7B5646BB0C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0" name="URL">
            <a:extLst>
              <a:ext uri="{FF2B5EF4-FFF2-40B4-BE49-F238E27FC236}">
                <a16:creationId xmlns:a16="http://schemas.microsoft.com/office/drawing/2014/main" id="{F27CE9AB-46E2-1F93-7B4A-CBFD8FE9BFA7}"/>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9" name="image credit">
            <a:extLst>
              <a:ext uri="{FF2B5EF4-FFF2-40B4-BE49-F238E27FC236}">
                <a16:creationId xmlns:a16="http://schemas.microsoft.com/office/drawing/2014/main" id="{98625F8B-769F-57DD-BBF2-7E4760E7880C}"/>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a:t>
            </a:r>
          </a:p>
        </p:txBody>
      </p:sp>
      <p:sp>
        <p:nvSpPr>
          <p:cNvPr id="2" name="Slide #">
            <a:extLst>
              <a:ext uri="{FF2B5EF4-FFF2-40B4-BE49-F238E27FC236}">
                <a16:creationId xmlns:a16="http://schemas.microsoft.com/office/drawing/2014/main" id="{42D0F047-6970-E277-C63E-5D95324E3A0B}"/>
              </a:ext>
            </a:extLst>
          </p:cNvPr>
          <p:cNvSpPr txBox="1"/>
          <p:nvPr userDrawn="1"/>
        </p:nvSpPr>
        <p:spPr>
          <a:xfrm>
            <a:off x="11493672" y="6171439"/>
            <a:ext cx="227739"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7" name="Graphic 6">
            <a:extLst>
              <a:ext uri="{FF2B5EF4-FFF2-40B4-BE49-F238E27FC236}">
                <a16:creationId xmlns:a16="http://schemas.microsoft.com/office/drawing/2014/main" id="{8B8FA030-D849-EC60-D431-E7990BF962B0}"/>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783325285"/>
      </p:ext>
    </p:extLst>
  </p:cSld>
  <p:clrMapOvr>
    <a:masterClrMapping/>
  </p:clrMapOvr>
  <p:extLst>
    <p:ext uri="{DCECCB84-F9BA-43D5-87BE-67443E8EF086}">
      <p15:sldGuideLst xmlns:p15="http://schemas.microsoft.com/office/powerpoint/2012/main">
        <p15:guide id="1" orient="horz" pos="2448"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Images">
    <p:spTree>
      <p:nvGrpSpPr>
        <p:cNvPr id="1" name=""/>
        <p:cNvGrpSpPr/>
        <p:nvPr/>
      </p:nvGrpSpPr>
      <p:grpSpPr>
        <a:xfrm>
          <a:off x="0" y="0"/>
          <a:ext cx="0" cy="0"/>
          <a:chOff x="0" y="0"/>
          <a:chExt cx="0" cy="0"/>
        </a:xfrm>
      </p:grpSpPr>
      <p:sp>
        <p:nvSpPr>
          <p:cNvPr id="15" name="Title 4">
            <a:extLst>
              <a:ext uri="{FF2B5EF4-FFF2-40B4-BE49-F238E27FC236}">
                <a16:creationId xmlns:a16="http://schemas.microsoft.com/office/drawing/2014/main" id="{34314961-57B6-8DC6-4832-6D9FFBF25983}"/>
              </a:ext>
            </a:extLst>
          </p:cNvPr>
          <p:cNvSpPr>
            <a:spLocks noGrp="1"/>
          </p:cNvSpPr>
          <p:nvPr>
            <p:ph type="title" hasCustomPrompt="1"/>
          </p:nvPr>
        </p:nvSpPr>
        <p:spPr>
          <a:xfrm>
            <a:off x="443812" y="392517"/>
            <a:ext cx="11290988"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Two Images</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0" y="831251"/>
            <a:ext cx="11290987"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6" name="Image left">
            <a:extLst>
              <a:ext uri="{FF2B5EF4-FFF2-40B4-BE49-F238E27FC236}">
                <a16:creationId xmlns:a16="http://schemas.microsoft.com/office/drawing/2014/main" id="{74D75943-794A-6803-866B-940B1EE13C27}"/>
              </a:ext>
            </a:extLst>
          </p:cNvPr>
          <p:cNvSpPr>
            <a:spLocks noGrp="1"/>
          </p:cNvSpPr>
          <p:nvPr>
            <p:ph type="pic" sz="quarter" idx="13"/>
          </p:nvPr>
        </p:nvSpPr>
        <p:spPr>
          <a:xfrm>
            <a:off x="443813" y="1819276"/>
            <a:ext cx="5410200"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2" name="Image right">
            <a:extLst>
              <a:ext uri="{FF2B5EF4-FFF2-40B4-BE49-F238E27FC236}">
                <a16:creationId xmlns:a16="http://schemas.microsoft.com/office/drawing/2014/main" id="{0991BC1F-9C87-4F49-2909-FCA7EDC27184}"/>
              </a:ext>
            </a:extLst>
          </p:cNvPr>
          <p:cNvSpPr>
            <a:spLocks noGrp="1"/>
          </p:cNvSpPr>
          <p:nvPr>
            <p:ph type="pic" sz="quarter" idx="14"/>
          </p:nvPr>
        </p:nvSpPr>
        <p:spPr>
          <a:xfrm>
            <a:off x="6320506" y="1819276"/>
            <a:ext cx="5410200"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pic>
        <p:nvPicPr>
          <p:cNvPr id="10" name="Logo">
            <a:extLst>
              <a:ext uri="{FF2B5EF4-FFF2-40B4-BE49-F238E27FC236}">
                <a16:creationId xmlns:a16="http://schemas.microsoft.com/office/drawing/2014/main" id="{520427BB-119E-0845-4EDA-0E6E9D08A01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9" name="URL">
            <a:extLst>
              <a:ext uri="{FF2B5EF4-FFF2-40B4-BE49-F238E27FC236}">
                <a16:creationId xmlns:a16="http://schemas.microsoft.com/office/drawing/2014/main" id="{2B2FA50E-0667-1D0A-AD3F-2FBE1B4ECE84}"/>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4" name="image credit">
            <a:extLst>
              <a:ext uri="{FF2B5EF4-FFF2-40B4-BE49-F238E27FC236}">
                <a16:creationId xmlns:a16="http://schemas.microsoft.com/office/drawing/2014/main" id="{922E5B88-8571-4656-CE10-342A6196B6C8}"/>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left: / Photo credit right:</a:t>
            </a:r>
          </a:p>
        </p:txBody>
      </p:sp>
      <p:sp>
        <p:nvSpPr>
          <p:cNvPr id="3" name="Slide #">
            <a:extLst>
              <a:ext uri="{FF2B5EF4-FFF2-40B4-BE49-F238E27FC236}">
                <a16:creationId xmlns:a16="http://schemas.microsoft.com/office/drawing/2014/main" id="{D7751E1B-30F0-167C-978B-F63A84883477}"/>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7" name="Graphic 6">
            <a:extLst>
              <a:ext uri="{FF2B5EF4-FFF2-40B4-BE49-F238E27FC236}">
                <a16:creationId xmlns:a16="http://schemas.microsoft.com/office/drawing/2014/main" id="{03E49F6E-1697-13F6-7670-DF3CEE92E35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120843816"/>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images + caption">
    <p:spTree>
      <p:nvGrpSpPr>
        <p:cNvPr id="1" name=""/>
        <p:cNvGrpSpPr/>
        <p:nvPr/>
      </p:nvGrpSpPr>
      <p:grpSpPr>
        <a:xfrm>
          <a:off x="0" y="0"/>
          <a:ext cx="0" cy="0"/>
          <a:chOff x="0" y="0"/>
          <a:chExt cx="0" cy="0"/>
        </a:xfrm>
      </p:grpSpPr>
      <p:sp>
        <p:nvSpPr>
          <p:cNvPr id="15" name="Title 4">
            <a:extLst>
              <a:ext uri="{FF2B5EF4-FFF2-40B4-BE49-F238E27FC236}">
                <a16:creationId xmlns:a16="http://schemas.microsoft.com/office/drawing/2014/main" id="{34314961-57B6-8DC6-4832-6D9FFBF25983}"/>
              </a:ext>
            </a:extLst>
          </p:cNvPr>
          <p:cNvSpPr>
            <a:spLocks noGrp="1"/>
          </p:cNvSpPr>
          <p:nvPr>
            <p:ph type="title" hasCustomPrompt="1"/>
          </p:nvPr>
        </p:nvSpPr>
        <p:spPr>
          <a:xfrm>
            <a:off x="443812" y="392517"/>
            <a:ext cx="11290988"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Two Images + Caption</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0" y="831251"/>
            <a:ext cx="11290987"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4" name="Image left">
            <a:extLst>
              <a:ext uri="{FF2B5EF4-FFF2-40B4-BE49-F238E27FC236}">
                <a16:creationId xmlns:a16="http://schemas.microsoft.com/office/drawing/2014/main" id="{2396F1C7-CACD-B421-FD78-040392D0DAE3}"/>
              </a:ext>
            </a:extLst>
          </p:cNvPr>
          <p:cNvSpPr>
            <a:spLocks noGrp="1"/>
          </p:cNvSpPr>
          <p:nvPr>
            <p:ph type="pic" sz="quarter" idx="13"/>
          </p:nvPr>
        </p:nvSpPr>
        <p:spPr>
          <a:xfrm>
            <a:off x="443812" y="1819276"/>
            <a:ext cx="5410200" cy="347472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8" name="Credit left">
            <a:extLst>
              <a:ext uri="{FF2B5EF4-FFF2-40B4-BE49-F238E27FC236}">
                <a16:creationId xmlns:a16="http://schemas.microsoft.com/office/drawing/2014/main" id="{022B5B10-5EA7-32FC-6DDA-F70140BE1D7E}"/>
              </a:ext>
            </a:extLst>
          </p:cNvPr>
          <p:cNvSpPr>
            <a:spLocks noGrp="1"/>
          </p:cNvSpPr>
          <p:nvPr>
            <p:ph type="body" sz="quarter" idx="15" hasCustomPrompt="1"/>
          </p:nvPr>
        </p:nvSpPr>
        <p:spPr>
          <a:xfrm>
            <a:off x="443812" y="5504705"/>
            <a:ext cx="5397500" cy="274320"/>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Image caption</a:t>
            </a:r>
          </a:p>
        </p:txBody>
      </p:sp>
      <p:sp>
        <p:nvSpPr>
          <p:cNvPr id="11" name="Image right">
            <a:extLst>
              <a:ext uri="{FF2B5EF4-FFF2-40B4-BE49-F238E27FC236}">
                <a16:creationId xmlns:a16="http://schemas.microsoft.com/office/drawing/2014/main" id="{91429197-442B-2E3E-7D3D-0C1E04D89DB8}"/>
              </a:ext>
            </a:extLst>
          </p:cNvPr>
          <p:cNvSpPr>
            <a:spLocks noGrp="1"/>
          </p:cNvSpPr>
          <p:nvPr>
            <p:ph type="pic" sz="quarter" idx="16"/>
          </p:nvPr>
        </p:nvSpPr>
        <p:spPr>
          <a:xfrm>
            <a:off x="6324600" y="1819276"/>
            <a:ext cx="5410200" cy="347472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12" name="credit right">
            <a:extLst>
              <a:ext uri="{FF2B5EF4-FFF2-40B4-BE49-F238E27FC236}">
                <a16:creationId xmlns:a16="http://schemas.microsoft.com/office/drawing/2014/main" id="{87C48AA8-18E2-50FF-8C22-CCFC1497B9D0}"/>
              </a:ext>
            </a:extLst>
          </p:cNvPr>
          <p:cNvSpPr>
            <a:spLocks noGrp="1"/>
          </p:cNvSpPr>
          <p:nvPr>
            <p:ph type="body" sz="quarter" idx="17" hasCustomPrompt="1"/>
          </p:nvPr>
        </p:nvSpPr>
        <p:spPr>
          <a:xfrm>
            <a:off x="6324600" y="5504705"/>
            <a:ext cx="5397500" cy="274320"/>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Image caption</a:t>
            </a:r>
          </a:p>
        </p:txBody>
      </p:sp>
      <p:pic>
        <p:nvPicPr>
          <p:cNvPr id="10" name="Logo">
            <a:extLst>
              <a:ext uri="{FF2B5EF4-FFF2-40B4-BE49-F238E27FC236}">
                <a16:creationId xmlns:a16="http://schemas.microsoft.com/office/drawing/2014/main" id="{520427BB-119E-0845-4EDA-0E6E9D08A01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9" name="URL">
            <a:extLst>
              <a:ext uri="{FF2B5EF4-FFF2-40B4-BE49-F238E27FC236}">
                <a16:creationId xmlns:a16="http://schemas.microsoft.com/office/drawing/2014/main" id="{2B2FA50E-0667-1D0A-AD3F-2FBE1B4ECE84}"/>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3" name="Slide #">
            <a:extLst>
              <a:ext uri="{FF2B5EF4-FFF2-40B4-BE49-F238E27FC236}">
                <a16:creationId xmlns:a16="http://schemas.microsoft.com/office/drawing/2014/main" id="{D7751E1B-30F0-167C-978B-F63A84883477}"/>
              </a:ext>
            </a:extLst>
          </p:cNvPr>
          <p:cNvSpPr txBox="1"/>
          <p:nvPr userDrawn="1"/>
        </p:nvSpPr>
        <p:spPr>
          <a:xfrm>
            <a:off x="11493672" y="6171439"/>
            <a:ext cx="227739"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6" name="Graphic 5">
            <a:extLst>
              <a:ext uri="{FF2B5EF4-FFF2-40B4-BE49-F238E27FC236}">
                <a16:creationId xmlns:a16="http://schemas.microsoft.com/office/drawing/2014/main" id="{16E91C17-D166-9332-7343-3A5B08665227}"/>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
        <p:nvSpPr>
          <p:cNvPr id="7" name="image credit">
            <a:extLst>
              <a:ext uri="{FF2B5EF4-FFF2-40B4-BE49-F238E27FC236}">
                <a16:creationId xmlns:a16="http://schemas.microsoft.com/office/drawing/2014/main" id="{55EFECE9-F051-D824-2AD5-09F5DB91A223}"/>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left: / Photo credit right:</a:t>
            </a:r>
          </a:p>
        </p:txBody>
      </p:sp>
    </p:spTree>
    <p:extLst>
      <p:ext uri="{BB962C8B-B14F-4D97-AF65-F5344CB8AC3E}">
        <p14:creationId xmlns:p14="http://schemas.microsoft.com/office/powerpoint/2010/main" val="1772338551"/>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images">
    <p:spTree>
      <p:nvGrpSpPr>
        <p:cNvPr id="1" name=""/>
        <p:cNvGrpSpPr/>
        <p:nvPr/>
      </p:nvGrpSpPr>
      <p:grpSpPr>
        <a:xfrm>
          <a:off x="0" y="0"/>
          <a:ext cx="0" cy="0"/>
          <a:chOff x="0" y="0"/>
          <a:chExt cx="0" cy="0"/>
        </a:xfrm>
      </p:grpSpPr>
      <p:sp>
        <p:nvSpPr>
          <p:cNvPr id="15" name="Title 4">
            <a:extLst>
              <a:ext uri="{FF2B5EF4-FFF2-40B4-BE49-F238E27FC236}">
                <a16:creationId xmlns:a16="http://schemas.microsoft.com/office/drawing/2014/main" id="{34314961-57B6-8DC6-4832-6D9FFBF25983}"/>
              </a:ext>
            </a:extLst>
          </p:cNvPr>
          <p:cNvSpPr>
            <a:spLocks noGrp="1"/>
          </p:cNvSpPr>
          <p:nvPr>
            <p:ph type="title" hasCustomPrompt="1"/>
          </p:nvPr>
        </p:nvSpPr>
        <p:spPr>
          <a:xfrm>
            <a:off x="443812" y="392517"/>
            <a:ext cx="11290988"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Three Images</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0" y="831251"/>
            <a:ext cx="11290987"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6" name="Image left">
            <a:extLst>
              <a:ext uri="{FF2B5EF4-FFF2-40B4-BE49-F238E27FC236}">
                <a16:creationId xmlns:a16="http://schemas.microsoft.com/office/drawing/2014/main" id="{74D75943-794A-6803-866B-940B1EE13C27}"/>
              </a:ext>
            </a:extLst>
          </p:cNvPr>
          <p:cNvSpPr>
            <a:spLocks noGrp="1"/>
          </p:cNvSpPr>
          <p:nvPr>
            <p:ph type="pic" sz="quarter" idx="13"/>
          </p:nvPr>
        </p:nvSpPr>
        <p:spPr>
          <a:xfrm>
            <a:off x="443813" y="1819276"/>
            <a:ext cx="3374136"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11" name="Image middle">
            <a:extLst>
              <a:ext uri="{FF2B5EF4-FFF2-40B4-BE49-F238E27FC236}">
                <a16:creationId xmlns:a16="http://schemas.microsoft.com/office/drawing/2014/main" id="{12C3B5F5-7F62-D7EE-2EFA-58F0A78CF8F8}"/>
              </a:ext>
            </a:extLst>
          </p:cNvPr>
          <p:cNvSpPr>
            <a:spLocks noGrp="1"/>
          </p:cNvSpPr>
          <p:nvPr>
            <p:ph type="pic" sz="quarter" idx="20"/>
          </p:nvPr>
        </p:nvSpPr>
        <p:spPr>
          <a:xfrm>
            <a:off x="4408932" y="1819276"/>
            <a:ext cx="3374136"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8" name="Image right">
            <a:extLst>
              <a:ext uri="{FF2B5EF4-FFF2-40B4-BE49-F238E27FC236}">
                <a16:creationId xmlns:a16="http://schemas.microsoft.com/office/drawing/2014/main" id="{FFFBEE25-A02A-B608-7252-74A7B32346C0}"/>
              </a:ext>
            </a:extLst>
          </p:cNvPr>
          <p:cNvSpPr>
            <a:spLocks noGrp="1"/>
          </p:cNvSpPr>
          <p:nvPr>
            <p:ph type="pic" sz="quarter" idx="19"/>
          </p:nvPr>
        </p:nvSpPr>
        <p:spPr>
          <a:xfrm>
            <a:off x="8360664" y="1819276"/>
            <a:ext cx="3374136" cy="397764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pic>
        <p:nvPicPr>
          <p:cNvPr id="10" name="Logo">
            <a:extLst>
              <a:ext uri="{FF2B5EF4-FFF2-40B4-BE49-F238E27FC236}">
                <a16:creationId xmlns:a16="http://schemas.microsoft.com/office/drawing/2014/main" id="{520427BB-119E-0845-4EDA-0E6E9D08A01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9" name="URL">
            <a:extLst>
              <a:ext uri="{FF2B5EF4-FFF2-40B4-BE49-F238E27FC236}">
                <a16:creationId xmlns:a16="http://schemas.microsoft.com/office/drawing/2014/main" id="{2B2FA50E-0667-1D0A-AD3F-2FBE1B4ECE84}"/>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4" name="image credit">
            <a:extLst>
              <a:ext uri="{FF2B5EF4-FFF2-40B4-BE49-F238E27FC236}">
                <a16:creationId xmlns:a16="http://schemas.microsoft.com/office/drawing/2014/main" id="{922E5B88-8571-4656-CE10-342A6196B6C8}"/>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left: / Photo credit middle: / Photo credit right: </a:t>
            </a:r>
          </a:p>
        </p:txBody>
      </p:sp>
      <p:sp>
        <p:nvSpPr>
          <p:cNvPr id="3" name="Slide #">
            <a:extLst>
              <a:ext uri="{FF2B5EF4-FFF2-40B4-BE49-F238E27FC236}">
                <a16:creationId xmlns:a16="http://schemas.microsoft.com/office/drawing/2014/main" id="{D7751E1B-30F0-167C-978B-F63A84883477}"/>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7" name="Graphic 6">
            <a:extLst>
              <a:ext uri="{FF2B5EF4-FFF2-40B4-BE49-F238E27FC236}">
                <a16:creationId xmlns:a16="http://schemas.microsoft.com/office/drawing/2014/main" id="{A1420BF6-7EF8-49BC-9697-279329B3FC5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023873017"/>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images + caption">
    <p:spTree>
      <p:nvGrpSpPr>
        <p:cNvPr id="1" name=""/>
        <p:cNvGrpSpPr/>
        <p:nvPr/>
      </p:nvGrpSpPr>
      <p:grpSpPr>
        <a:xfrm>
          <a:off x="0" y="0"/>
          <a:ext cx="0" cy="0"/>
          <a:chOff x="0" y="0"/>
          <a:chExt cx="0" cy="0"/>
        </a:xfrm>
      </p:grpSpPr>
      <p:sp>
        <p:nvSpPr>
          <p:cNvPr id="15" name="Title 4">
            <a:extLst>
              <a:ext uri="{FF2B5EF4-FFF2-40B4-BE49-F238E27FC236}">
                <a16:creationId xmlns:a16="http://schemas.microsoft.com/office/drawing/2014/main" id="{34314961-57B6-8DC6-4832-6D9FFBF25983}"/>
              </a:ext>
            </a:extLst>
          </p:cNvPr>
          <p:cNvSpPr>
            <a:spLocks noGrp="1"/>
          </p:cNvSpPr>
          <p:nvPr>
            <p:ph type="title" hasCustomPrompt="1"/>
          </p:nvPr>
        </p:nvSpPr>
        <p:spPr>
          <a:xfrm>
            <a:off x="443812" y="392517"/>
            <a:ext cx="11290988"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Three Images + Caption</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0" y="831251"/>
            <a:ext cx="11290987"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6" name="Image left">
            <a:extLst>
              <a:ext uri="{FF2B5EF4-FFF2-40B4-BE49-F238E27FC236}">
                <a16:creationId xmlns:a16="http://schemas.microsoft.com/office/drawing/2014/main" id="{74D75943-794A-6803-866B-940B1EE13C27}"/>
              </a:ext>
            </a:extLst>
          </p:cNvPr>
          <p:cNvSpPr>
            <a:spLocks noGrp="1"/>
          </p:cNvSpPr>
          <p:nvPr>
            <p:ph type="pic" sz="quarter" idx="13"/>
          </p:nvPr>
        </p:nvSpPr>
        <p:spPr>
          <a:xfrm>
            <a:off x="443813" y="1819276"/>
            <a:ext cx="3374136" cy="347472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2" name="credit left">
            <a:extLst>
              <a:ext uri="{FF2B5EF4-FFF2-40B4-BE49-F238E27FC236}">
                <a16:creationId xmlns:a16="http://schemas.microsoft.com/office/drawing/2014/main" id="{CD11B56D-2A1F-9028-605E-47CA03BCE189}"/>
              </a:ext>
            </a:extLst>
          </p:cNvPr>
          <p:cNvSpPr>
            <a:spLocks noGrp="1"/>
          </p:cNvSpPr>
          <p:nvPr>
            <p:ph type="body" sz="quarter" idx="15" hasCustomPrompt="1"/>
          </p:nvPr>
        </p:nvSpPr>
        <p:spPr>
          <a:xfrm>
            <a:off x="457200" y="5504705"/>
            <a:ext cx="3360749" cy="274320"/>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Image caption</a:t>
            </a:r>
          </a:p>
        </p:txBody>
      </p:sp>
      <p:sp>
        <p:nvSpPr>
          <p:cNvPr id="11" name="Image middle">
            <a:extLst>
              <a:ext uri="{FF2B5EF4-FFF2-40B4-BE49-F238E27FC236}">
                <a16:creationId xmlns:a16="http://schemas.microsoft.com/office/drawing/2014/main" id="{12C3B5F5-7F62-D7EE-2EFA-58F0A78CF8F8}"/>
              </a:ext>
            </a:extLst>
          </p:cNvPr>
          <p:cNvSpPr>
            <a:spLocks noGrp="1"/>
          </p:cNvSpPr>
          <p:nvPr>
            <p:ph type="pic" sz="quarter" idx="20"/>
          </p:nvPr>
        </p:nvSpPr>
        <p:spPr>
          <a:xfrm>
            <a:off x="4408932" y="1819276"/>
            <a:ext cx="3374136" cy="347472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12" name="credit middle">
            <a:extLst>
              <a:ext uri="{FF2B5EF4-FFF2-40B4-BE49-F238E27FC236}">
                <a16:creationId xmlns:a16="http://schemas.microsoft.com/office/drawing/2014/main" id="{E0F630AA-A14B-CCB5-E7FF-597D776DB79F}"/>
              </a:ext>
            </a:extLst>
          </p:cNvPr>
          <p:cNvSpPr>
            <a:spLocks noGrp="1"/>
          </p:cNvSpPr>
          <p:nvPr>
            <p:ph type="body" sz="quarter" idx="21" hasCustomPrompt="1"/>
          </p:nvPr>
        </p:nvSpPr>
        <p:spPr>
          <a:xfrm>
            <a:off x="4408932" y="5504705"/>
            <a:ext cx="3360749" cy="274320"/>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Image caption</a:t>
            </a:r>
          </a:p>
        </p:txBody>
      </p:sp>
      <p:sp>
        <p:nvSpPr>
          <p:cNvPr id="8" name="Image right">
            <a:extLst>
              <a:ext uri="{FF2B5EF4-FFF2-40B4-BE49-F238E27FC236}">
                <a16:creationId xmlns:a16="http://schemas.microsoft.com/office/drawing/2014/main" id="{FFFBEE25-A02A-B608-7252-74A7B32346C0}"/>
              </a:ext>
            </a:extLst>
          </p:cNvPr>
          <p:cNvSpPr>
            <a:spLocks noGrp="1"/>
          </p:cNvSpPr>
          <p:nvPr>
            <p:ph type="pic" sz="quarter" idx="19"/>
          </p:nvPr>
        </p:nvSpPr>
        <p:spPr>
          <a:xfrm>
            <a:off x="8360664" y="1819276"/>
            <a:ext cx="3374136" cy="3474720"/>
          </a:xfrm>
          <a:prstGeom prst="rect">
            <a:avLst/>
          </a:prstGeom>
          <a:ln>
            <a:solidFill>
              <a:schemeClr val="bg2"/>
            </a:solidFill>
          </a:ln>
        </p:spPr>
        <p:txBody>
          <a:bodyPr/>
          <a:lstStyle>
            <a:lvl1pPr marL="0" indent="0">
              <a:buNone/>
              <a:defRPr>
                <a:solidFill>
                  <a:schemeClr val="accent4"/>
                </a:solidFill>
                <a:latin typeface="Aptos Narrow" panose="020B0004020202020204" pitchFamily="34" charset="0"/>
              </a:defRPr>
            </a:lvl1pPr>
          </a:lstStyle>
          <a:p>
            <a:r>
              <a:rPr lang="en-US"/>
              <a:t>Click icon to add picture</a:t>
            </a:r>
            <a:endParaRPr lang="en-US" dirty="0"/>
          </a:p>
        </p:txBody>
      </p:sp>
      <p:sp>
        <p:nvSpPr>
          <p:cNvPr id="13" name="credit right">
            <a:extLst>
              <a:ext uri="{FF2B5EF4-FFF2-40B4-BE49-F238E27FC236}">
                <a16:creationId xmlns:a16="http://schemas.microsoft.com/office/drawing/2014/main" id="{8B61DD87-244B-80DB-4F65-A9F7346DBDA9}"/>
              </a:ext>
            </a:extLst>
          </p:cNvPr>
          <p:cNvSpPr>
            <a:spLocks noGrp="1"/>
          </p:cNvSpPr>
          <p:nvPr>
            <p:ph type="body" sz="quarter" idx="22" hasCustomPrompt="1"/>
          </p:nvPr>
        </p:nvSpPr>
        <p:spPr>
          <a:xfrm>
            <a:off x="8360663" y="5504705"/>
            <a:ext cx="3360749" cy="274320"/>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Image caption</a:t>
            </a:r>
          </a:p>
        </p:txBody>
      </p:sp>
      <p:pic>
        <p:nvPicPr>
          <p:cNvPr id="10" name="Logo">
            <a:extLst>
              <a:ext uri="{FF2B5EF4-FFF2-40B4-BE49-F238E27FC236}">
                <a16:creationId xmlns:a16="http://schemas.microsoft.com/office/drawing/2014/main" id="{520427BB-119E-0845-4EDA-0E6E9D08A01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9" name="URL">
            <a:extLst>
              <a:ext uri="{FF2B5EF4-FFF2-40B4-BE49-F238E27FC236}">
                <a16:creationId xmlns:a16="http://schemas.microsoft.com/office/drawing/2014/main" id="{2B2FA50E-0667-1D0A-AD3F-2FBE1B4ECE84}"/>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4" name="image credit">
            <a:extLst>
              <a:ext uri="{FF2B5EF4-FFF2-40B4-BE49-F238E27FC236}">
                <a16:creationId xmlns:a16="http://schemas.microsoft.com/office/drawing/2014/main" id="{922E5B88-8571-4656-CE10-342A6196B6C8}"/>
              </a:ext>
            </a:extLst>
          </p:cNvPr>
          <p:cNvSpPr>
            <a:spLocks noGrp="1"/>
          </p:cNvSpPr>
          <p:nvPr>
            <p:ph type="body" sz="quarter" idx="18" hasCustomPrompt="1"/>
          </p:nvPr>
        </p:nvSpPr>
        <p:spPr>
          <a:xfrm>
            <a:off x="6324600" y="6123195"/>
            <a:ext cx="5143500" cy="274320"/>
          </a:xfrm>
          <a:prstGeom prst="rect">
            <a:avLst/>
          </a:prstGeom>
        </p:spPr>
        <p:txBody>
          <a:bodyPr lIns="0" tIns="0" rIns="0" bIns="0" anchor="ctr" anchorCtr="0"/>
          <a:lstStyle>
            <a:lvl1pPr marL="0" indent="0">
              <a:lnSpc>
                <a:spcPts val="1200"/>
              </a:lnSpc>
              <a:spcBef>
                <a:spcPts val="0"/>
              </a:spcBef>
              <a:buNone/>
              <a:defRPr sz="1100" b="0" i="0">
                <a:solidFill>
                  <a:schemeClr val="accent4"/>
                </a:solidFill>
                <a:latin typeface="Aptos Narrow" panose="020B0004020202020204" pitchFamily="34" charset="0"/>
              </a:defRPr>
            </a:lvl1pPr>
          </a:lstStyle>
          <a:p>
            <a:pPr lvl="0"/>
            <a:r>
              <a:rPr lang="en-US" dirty="0"/>
              <a:t>Photo credit left: / Photo credit middle: / Photo credit right: </a:t>
            </a:r>
          </a:p>
        </p:txBody>
      </p:sp>
      <p:sp>
        <p:nvSpPr>
          <p:cNvPr id="3" name="Slide #">
            <a:extLst>
              <a:ext uri="{FF2B5EF4-FFF2-40B4-BE49-F238E27FC236}">
                <a16:creationId xmlns:a16="http://schemas.microsoft.com/office/drawing/2014/main" id="{D7751E1B-30F0-167C-978B-F63A84883477}"/>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7" name="Graphic 6">
            <a:extLst>
              <a:ext uri="{FF2B5EF4-FFF2-40B4-BE49-F238E27FC236}">
                <a16:creationId xmlns:a16="http://schemas.microsoft.com/office/drawing/2014/main" id="{C89F8835-B0FE-CB5E-4F37-248634F0EE47}"/>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655471741"/>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Text Boxes">
    <p:spTree>
      <p:nvGrpSpPr>
        <p:cNvPr id="1" name=""/>
        <p:cNvGrpSpPr/>
        <p:nvPr/>
      </p:nvGrpSpPr>
      <p:grpSpPr>
        <a:xfrm>
          <a:off x="0" y="0"/>
          <a:ext cx="0" cy="0"/>
          <a:chOff x="0" y="0"/>
          <a:chExt cx="0" cy="0"/>
        </a:xfrm>
      </p:grpSpPr>
      <p:sp>
        <p:nvSpPr>
          <p:cNvPr id="15" name="Title 4">
            <a:extLst>
              <a:ext uri="{FF2B5EF4-FFF2-40B4-BE49-F238E27FC236}">
                <a16:creationId xmlns:a16="http://schemas.microsoft.com/office/drawing/2014/main" id="{6BC23B01-9263-C146-D1F9-182CEF281FF6}"/>
              </a:ext>
            </a:extLst>
          </p:cNvPr>
          <p:cNvSpPr>
            <a:spLocks noGrp="1"/>
          </p:cNvSpPr>
          <p:nvPr>
            <p:ph type="title" hasCustomPrompt="1"/>
          </p:nvPr>
        </p:nvSpPr>
        <p:spPr>
          <a:xfrm>
            <a:off x="443812" y="392517"/>
            <a:ext cx="11290986"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Three Text Boxes</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1" y="831251"/>
            <a:ext cx="11290986"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16" name="Text 1">
            <a:extLst>
              <a:ext uri="{FF2B5EF4-FFF2-40B4-BE49-F238E27FC236}">
                <a16:creationId xmlns:a16="http://schemas.microsoft.com/office/drawing/2014/main" id="{DF0BC787-ECAF-44DC-F290-B063C0E7399B}"/>
              </a:ext>
            </a:extLst>
          </p:cNvPr>
          <p:cNvSpPr>
            <a:spLocks noGrp="1"/>
          </p:cNvSpPr>
          <p:nvPr>
            <p:ph type="body" sz="quarter" idx="12"/>
          </p:nvPr>
        </p:nvSpPr>
        <p:spPr>
          <a:xfrm>
            <a:off x="461844" y="1824035"/>
            <a:ext cx="3369927" cy="3967165"/>
          </a:xfrm>
          <a:prstGeom prst="rect">
            <a:avLst/>
          </a:prstGeom>
        </p:spPr>
        <p:txBody>
          <a:bodyPr lIns="0" tIns="0" rIns="0" bIns="0"/>
          <a:lstStyle>
            <a:lvl1pPr marL="342900" indent="-342900">
              <a:buFont typeface="Arial" panose="020B0604020202020204" pitchFamily="34" charset="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925512" indent="-342900">
              <a:buFont typeface="Arial" panose="020B0604020202020204" pitchFamily="34" charset="0"/>
              <a:buChar char="•"/>
              <a:tabLst/>
              <a:defRPr lang="en-US" sz="2000" b="0" i="0" kern="1200" dirty="0">
                <a:solidFill>
                  <a:schemeClr val="accent4"/>
                </a:solidFill>
                <a:latin typeface="Aptos Narrow" panose="020B0004020202020204" pitchFamily="34" charset="0"/>
                <a:ea typeface="+mn-ea"/>
                <a:cs typeface="+mn-cs"/>
              </a:defRPr>
            </a:lvl3pPr>
            <a:lvl4pPr marL="860425" indent="-285750">
              <a:buFont typeface="Arial" panose="020B0604020202020204" pitchFamily="34" charset="0"/>
              <a:buChar char="•"/>
              <a:tabLst/>
              <a:defRPr sz="1800" b="0" i="0">
                <a:solidFill>
                  <a:schemeClr val="accent4"/>
                </a:solidFill>
                <a:latin typeface="Aptos Narrow" panose="020B0004020202020204" pitchFamily="34" charset="0"/>
              </a:defRPr>
            </a:lvl4pPr>
            <a:lvl5pPr marL="1095375" indent="-238125">
              <a:buFont typeface="Arial" panose="020B0604020202020204" pitchFamily="34" charset="0"/>
              <a:buChar char="•"/>
              <a:tabLst/>
              <a:defRPr sz="1800" b="0" i="0">
                <a:solidFill>
                  <a:schemeClr val="accent4"/>
                </a:solidFill>
                <a:latin typeface="Aptos Narrow" panose="020B0004020202020204" pitchFamily="34" charset="0"/>
              </a:defRPr>
            </a:lvl5pPr>
            <a:lvl6pPr marL="1323975" indent="-228600">
              <a:buFont typeface="Arial" panose="020B0604020202020204" pitchFamily="34" charset="0"/>
              <a:buChar char="•"/>
              <a:tabLst/>
              <a:defRPr/>
            </a:lvl6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3" name="Text 2">
            <a:extLst>
              <a:ext uri="{FF2B5EF4-FFF2-40B4-BE49-F238E27FC236}">
                <a16:creationId xmlns:a16="http://schemas.microsoft.com/office/drawing/2014/main" id="{D7C5F0AB-93CC-FF58-A6D7-A49E06885864}"/>
              </a:ext>
            </a:extLst>
          </p:cNvPr>
          <p:cNvSpPr>
            <a:spLocks noGrp="1"/>
          </p:cNvSpPr>
          <p:nvPr>
            <p:ph type="body" sz="quarter" idx="13"/>
          </p:nvPr>
        </p:nvSpPr>
        <p:spPr>
          <a:xfrm>
            <a:off x="4413359" y="1824035"/>
            <a:ext cx="3369927" cy="3967165"/>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lang="en-US" sz="1800" b="0" i="0" kern="1200" dirty="0">
                <a:solidFill>
                  <a:schemeClr val="accent4"/>
                </a:solidFill>
                <a:latin typeface="Aptos Narrow" panose="020B0004020202020204" pitchFamily="34" charset="0"/>
                <a:ea typeface="+mn-ea"/>
                <a:cs typeface="+mn-cs"/>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6" name="Text 3">
            <a:extLst>
              <a:ext uri="{FF2B5EF4-FFF2-40B4-BE49-F238E27FC236}">
                <a16:creationId xmlns:a16="http://schemas.microsoft.com/office/drawing/2014/main" id="{FF97CB53-F6C5-6315-B36F-236EB331C267}"/>
              </a:ext>
            </a:extLst>
          </p:cNvPr>
          <p:cNvSpPr>
            <a:spLocks noGrp="1"/>
          </p:cNvSpPr>
          <p:nvPr>
            <p:ph type="body" sz="quarter" idx="14"/>
          </p:nvPr>
        </p:nvSpPr>
        <p:spPr>
          <a:xfrm>
            <a:off x="8364874" y="1824035"/>
            <a:ext cx="3369927" cy="3967165"/>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0" name="Logo">
            <a:extLst>
              <a:ext uri="{FF2B5EF4-FFF2-40B4-BE49-F238E27FC236}">
                <a16:creationId xmlns:a16="http://schemas.microsoft.com/office/drawing/2014/main" id="{498337CB-42A7-3AEB-E254-3B50B1F0689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9" name="URL">
            <a:extLst>
              <a:ext uri="{FF2B5EF4-FFF2-40B4-BE49-F238E27FC236}">
                <a16:creationId xmlns:a16="http://schemas.microsoft.com/office/drawing/2014/main" id="{7B938209-1BAD-7A18-7E7E-BD5EB8B43DAB}"/>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2" name="Slide #">
            <a:extLst>
              <a:ext uri="{FF2B5EF4-FFF2-40B4-BE49-F238E27FC236}">
                <a16:creationId xmlns:a16="http://schemas.microsoft.com/office/drawing/2014/main" id="{917A45DF-1D62-770C-07A2-E22A6F8E784E}"/>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7" name="Graphic 6">
            <a:extLst>
              <a:ext uri="{FF2B5EF4-FFF2-40B4-BE49-F238E27FC236}">
                <a16:creationId xmlns:a16="http://schemas.microsoft.com/office/drawing/2014/main" id="{8D26F9A5-704F-C954-2B60-DEEF87A17689}"/>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582696281"/>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guide id="12" orient="horz" pos="3648"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ree Text Boxes + Headers">
    <p:spTree>
      <p:nvGrpSpPr>
        <p:cNvPr id="1" name=""/>
        <p:cNvGrpSpPr/>
        <p:nvPr/>
      </p:nvGrpSpPr>
      <p:grpSpPr>
        <a:xfrm>
          <a:off x="0" y="0"/>
          <a:ext cx="0" cy="0"/>
          <a:chOff x="0" y="0"/>
          <a:chExt cx="0" cy="0"/>
        </a:xfrm>
      </p:grpSpPr>
      <p:sp>
        <p:nvSpPr>
          <p:cNvPr id="15" name="Title 4">
            <a:extLst>
              <a:ext uri="{FF2B5EF4-FFF2-40B4-BE49-F238E27FC236}">
                <a16:creationId xmlns:a16="http://schemas.microsoft.com/office/drawing/2014/main" id="{6BC23B01-9263-C146-D1F9-182CEF281FF6}"/>
              </a:ext>
            </a:extLst>
          </p:cNvPr>
          <p:cNvSpPr>
            <a:spLocks noGrp="1"/>
          </p:cNvSpPr>
          <p:nvPr>
            <p:ph type="title" hasCustomPrompt="1"/>
          </p:nvPr>
        </p:nvSpPr>
        <p:spPr>
          <a:xfrm>
            <a:off x="443812" y="392517"/>
            <a:ext cx="11290986"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Three Text Boxes + Headers</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1" y="831251"/>
            <a:ext cx="11290986"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7" name="subtitle 1">
            <a:extLst>
              <a:ext uri="{FF2B5EF4-FFF2-40B4-BE49-F238E27FC236}">
                <a16:creationId xmlns:a16="http://schemas.microsoft.com/office/drawing/2014/main" id="{52FAC335-7C2C-3709-B6CD-781B2410DAB0}"/>
              </a:ext>
            </a:extLst>
          </p:cNvPr>
          <p:cNvSpPr>
            <a:spLocks noGrp="1"/>
          </p:cNvSpPr>
          <p:nvPr>
            <p:ph type="body" sz="quarter" idx="15"/>
          </p:nvPr>
        </p:nvSpPr>
        <p:spPr>
          <a:xfrm>
            <a:off x="461841" y="1819275"/>
            <a:ext cx="3370384" cy="461962"/>
          </a:xfrm>
          <a:prstGeom prst="rect">
            <a:avLst/>
          </a:prstGeom>
        </p:spPr>
        <p:txBody>
          <a:bodyPr lIns="0" tIns="0" rIns="0" bIns="0"/>
          <a:lstStyle>
            <a:lvl1pPr marL="0" indent="0">
              <a:buNone/>
              <a:defRPr b="1" i="0">
                <a:solidFill>
                  <a:schemeClr val="accent4"/>
                </a:solidFill>
                <a:latin typeface="Aptos Narrow" panose="020B0004020202020204" pitchFamily="34" charset="0"/>
              </a:defRPr>
            </a:lvl1pPr>
          </a:lstStyle>
          <a:p>
            <a:pPr lvl="0"/>
            <a:r>
              <a:rPr lang="en-US"/>
              <a:t>Click to edit Master text styles</a:t>
            </a:r>
          </a:p>
        </p:txBody>
      </p:sp>
      <p:sp>
        <p:nvSpPr>
          <p:cNvPr id="16" name="Text 1">
            <a:extLst>
              <a:ext uri="{FF2B5EF4-FFF2-40B4-BE49-F238E27FC236}">
                <a16:creationId xmlns:a16="http://schemas.microsoft.com/office/drawing/2014/main" id="{DF0BC787-ECAF-44DC-F290-B063C0E7399B}"/>
              </a:ext>
            </a:extLst>
          </p:cNvPr>
          <p:cNvSpPr>
            <a:spLocks noGrp="1"/>
          </p:cNvSpPr>
          <p:nvPr>
            <p:ph type="body" sz="quarter" idx="12"/>
          </p:nvPr>
        </p:nvSpPr>
        <p:spPr>
          <a:xfrm>
            <a:off x="461841" y="2367151"/>
            <a:ext cx="3369927" cy="3424049"/>
          </a:xfrm>
          <a:prstGeom prst="rect">
            <a:avLst/>
          </a:prstGeom>
        </p:spPr>
        <p:txBody>
          <a:bodyPr lIns="0" tIns="0" rIns="0" bIns="0"/>
          <a:lstStyle>
            <a:lvl1pPr marL="342900" indent="-342900">
              <a:buFont typeface="Arial" panose="020B0604020202020204" pitchFamily="34" charset="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925512" indent="-342900">
              <a:buFont typeface="Arial" panose="020B0604020202020204" pitchFamily="34" charset="0"/>
              <a:buChar char="•"/>
              <a:tabLst/>
              <a:defRPr lang="en-US" sz="2000" b="0" i="0" kern="1200" dirty="0">
                <a:solidFill>
                  <a:schemeClr val="accent4"/>
                </a:solidFill>
                <a:latin typeface="Aptos Narrow" panose="020B0004020202020204" pitchFamily="34" charset="0"/>
                <a:ea typeface="+mn-ea"/>
                <a:cs typeface="+mn-cs"/>
              </a:defRPr>
            </a:lvl3pPr>
            <a:lvl4pPr marL="860425" indent="-285750">
              <a:buFont typeface="Arial" panose="020B0604020202020204" pitchFamily="34" charset="0"/>
              <a:buChar char="•"/>
              <a:tabLst/>
              <a:defRPr sz="1800" b="0" i="0">
                <a:solidFill>
                  <a:schemeClr val="accent4"/>
                </a:solidFill>
                <a:latin typeface="Aptos Narrow" panose="020B0004020202020204" pitchFamily="34" charset="0"/>
              </a:defRPr>
            </a:lvl4pPr>
            <a:lvl5pPr marL="1095375" indent="-238125">
              <a:buFont typeface="Arial" panose="020B0604020202020204" pitchFamily="34" charset="0"/>
              <a:buChar char="•"/>
              <a:tabLst/>
              <a:defRPr sz="1800" b="0" i="0">
                <a:solidFill>
                  <a:schemeClr val="accent4"/>
                </a:solidFill>
                <a:latin typeface="Aptos Narrow" panose="020B0004020202020204" pitchFamily="34" charset="0"/>
              </a:defRPr>
            </a:lvl5pPr>
            <a:lvl6pPr marL="1323975" indent="-228600">
              <a:buFont typeface="Arial" panose="020B0604020202020204" pitchFamily="34" charset="0"/>
              <a:buChar char="•"/>
              <a:tabLst/>
              <a:defRPr/>
            </a:lvl6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8" name="subtitle 2">
            <a:extLst>
              <a:ext uri="{FF2B5EF4-FFF2-40B4-BE49-F238E27FC236}">
                <a16:creationId xmlns:a16="http://schemas.microsoft.com/office/drawing/2014/main" id="{65832C69-B3CA-1674-794F-C11263D0C281}"/>
              </a:ext>
            </a:extLst>
          </p:cNvPr>
          <p:cNvSpPr>
            <a:spLocks noGrp="1"/>
          </p:cNvSpPr>
          <p:nvPr>
            <p:ph type="body" sz="quarter" idx="16"/>
          </p:nvPr>
        </p:nvSpPr>
        <p:spPr>
          <a:xfrm>
            <a:off x="4404113" y="1819275"/>
            <a:ext cx="3370384" cy="461962"/>
          </a:xfrm>
          <a:prstGeom prst="rect">
            <a:avLst/>
          </a:prstGeom>
        </p:spPr>
        <p:txBody>
          <a:bodyPr lIns="0" tIns="0" rIns="0" bIns="0"/>
          <a:lstStyle>
            <a:lvl1pPr marL="0" indent="0">
              <a:buNone/>
              <a:defRPr b="1" i="0">
                <a:solidFill>
                  <a:schemeClr val="accent4"/>
                </a:solidFill>
                <a:latin typeface="Aptos Narrow" panose="020B0004020202020204" pitchFamily="34" charset="0"/>
              </a:defRPr>
            </a:lvl1pPr>
          </a:lstStyle>
          <a:p>
            <a:pPr lvl="0"/>
            <a:r>
              <a:rPr lang="en-US"/>
              <a:t>Click to edit Master text styles</a:t>
            </a:r>
          </a:p>
        </p:txBody>
      </p:sp>
      <p:sp>
        <p:nvSpPr>
          <p:cNvPr id="3" name="Text 2">
            <a:extLst>
              <a:ext uri="{FF2B5EF4-FFF2-40B4-BE49-F238E27FC236}">
                <a16:creationId xmlns:a16="http://schemas.microsoft.com/office/drawing/2014/main" id="{D7C5F0AB-93CC-FF58-A6D7-A49E06885864}"/>
              </a:ext>
            </a:extLst>
          </p:cNvPr>
          <p:cNvSpPr>
            <a:spLocks noGrp="1"/>
          </p:cNvSpPr>
          <p:nvPr>
            <p:ph type="body" sz="quarter" idx="13"/>
          </p:nvPr>
        </p:nvSpPr>
        <p:spPr>
          <a:xfrm>
            <a:off x="4413356" y="2367151"/>
            <a:ext cx="3369927" cy="3424049"/>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lang="en-US" sz="1800" b="0" i="0" kern="1200" dirty="0">
                <a:solidFill>
                  <a:schemeClr val="accent4"/>
                </a:solidFill>
                <a:latin typeface="Aptos Narrow" panose="020B0004020202020204" pitchFamily="34" charset="0"/>
                <a:ea typeface="+mn-ea"/>
                <a:cs typeface="+mn-cs"/>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9" name="subtitle 3">
            <a:extLst>
              <a:ext uri="{FF2B5EF4-FFF2-40B4-BE49-F238E27FC236}">
                <a16:creationId xmlns:a16="http://schemas.microsoft.com/office/drawing/2014/main" id="{8D1B5AF7-9DB9-9F62-80CC-EB6E7565BCFE}"/>
              </a:ext>
            </a:extLst>
          </p:cNvPr>
          <p:cNvSpPr>
            <a:spLocks noGrp="1"/>
          </p:cNvSpPr>
          <p:nvPr>
            <p:ph type="body" sz="quarter" idx="17"/>
          </p:nvPr>
        </p:nvSpPr>
        <p:spPr>
          <a:xfrm>
            <a:off x="8351028" y="1819275"/>
            <a:ext cx="3370384" cy="461962"/>
          </a:xfrm>
          <a:prstGeom prst="rect">
            <a:avLst/>
          </a:prstGeom>
        </p:spPr>
        <p:txBody>
          <a:bodyPr lIns="0" tIns="0" rIns="0" bIns="0"/>
          <a:lstStyle>
            <a:lvl1pPr marL="0" indent="0">
              <a:buNone/>
              <a:defRPr b="1" i="0">
                <a:solidFill>
                  <a:schemeClr val="accent4"/>
                </a:solidFill>
                <a:latin typeface="Aptos Narrow" panose="020B0004020202020204" pitchFamily="34" charset="0"/>
              </a:defRPr>
            </a:lvl1pPr>
          </a:lstStyle>
          <a:p>
            <a:pPr lvl="0"/>
            <a:r>
              <a:rPr lang="en-US"/>
              <a:t>Click to edit Master text styles</a:t>
            </a:r>
          </a:p>
        </p:txBody>
      </p:sp>
      <p:sp>
        <p:nvSpPr>
          <p:cNvPr id="6" name="Text 3">
            <a:extLst>
              <a:ext uri="{FF2B5EF4-FFF2-40B4-BE49-F238E27FC236}">
                <a16:creationId xmlns:a16="http://schemas.microsoft.com/office/drawing/2014/main" id="{FF97CB53-F6C5-6315-B36F-236EB331C267}"/>
              </a:ext>
            </a:extLst>
          </p:cNvPr>
          <p:cNvSpPr>
            <a:spLocks noGrp="1"/>
          </p:cNvSpPr>
          <p:nvPr>
            <p:ph type="body" sz="quarter" idx="14"/>
          </p:nvPr>
        </p:nvSpPr>
        <p:spPr>
          <a:xfrm>
            <a:off x="8364871" y="2367151"/>
            <a:ext cx="3369927" cy="3424049"/>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8" name="Logo">
            <a:extLst>
              <a:ext uri="{FF2B5EF4-FFF2-40B4-BE49-F238E27FC236}">
                <a16:creationId xmlns:a16="http://schemas.microsoft.com/office/drawing/2014/main" id="{F132FE47-5009-6554-5003-1CF56AFB5F0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7" name="URL">
            <a:extLst>
              <a:ext uri="{FF2B5EF4-FFF2-40B4-BE49-F238E27FC236}">
                <a16:creationId xmlns:a16="http://schemas.microsoft.com/office/drawing/2014/main" id="{08C324A9-6A9C-A375-EC71-61E03B75EC18}"/>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2" name="Slide #">
            <a:extLst>
              <a:ext uri="{FF2B5EF4-FFF2-40B4-BE49-F238E27FC236}">
                <a16:creationId xmlns:a16="http://schemas.microsoft.com/office/drawing/2014/main" id="{49B7FAAC-DFA1-1C14-5B2F-AB73418A1B63}"/>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10" name="Graphic 9">
            <a:extLst>
              <a:ext uri="{FF2B5EF4-FFF2-40B4-BE49-F238E27FC236}">
                <a16:creationId xmlns:a16="http://schemas.microsoft.com/office/drawing/2014/main" id="{B7FDE63A-2A68-2BE5-C700-A53B3490069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971177277"/>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guide id="12" orient="horz" pos="3648"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able Example">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Table Example</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2" name="Table Placeholder 2">
            <a:extLst>
              <a:ext uri="{FF2B5EF4-FFF2-40B4-BE49-F238E27FC236}">
                <a16:creationId xmlns:a16="http://schemas.microsoft.com/office/drawing/2014/main" id="{69C3C073-7E4E-5EEE-97E2-D10C4DF4B33E}"/>
              </a:ext>
            </a:extLst>
          </p:cNvPr>
          <p:cNvSpPr>
            <a:spLocks noGrp="1"/>
          </p:cNvSpPr>
          <p:nvPr>
            <p:ph type="tbl" sz="quarter" idx="12"/>
          </p:nvPr>
        </p:nvSpPr>
        <p:spPr>
          <a:xfrm>
            <a:off x="457200" y="1819274"/>
            <a:ext cx="11270908" cy="3971926"/>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a:t>Click icon to add table</a:t>
            </a:r>
            <a:endParaRPr lang="en-US" dirty="0"/>
          </a:p>
        </p:txBody>
      </p:sp>
      <p:pic>
        <p:nvPicPr>
          <p:cNvPr id="17" name="Logo">
            <a:extLst>
              <a:ext uri="{FF2B5EF4-FFF2-40B4-BE49-F238E27FC236}">
                <a16:creationId xmlns:a16="http://schemas.microsoft.com/office/drawing/2014/main" id="{2279EC52-E987-6499-4AFD-A91D8AF38F7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6" name="URL">
            <a:extLst>
              <a:ext uri="{FF2B5EF4-FFF2-40B4-BE49-F238E27FC236}">
                <a16:creationId xmlns:a16="http://schemas.microsoft.com/office/drawing/2014/main" id="{FB22CAF2-9293-64E1-0137-3F3FB0267BA5}"/>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2" name="Slide #">
            <a:extLst>
              <a:ext uri="{FF2B5EF4-FFF2-40B4-BE49-F238E27FC236}">
                <a16:creationId xmlns:a16="http://schemas.microsoft.com/office/drawing/2014/main" id="{6159022F-E7C8-39E4-46FF-D3FA8B922D53}"/>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4F5E40EC-1B0C-0A09-F9F1-B9FA48E14B76}"/>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876632173"/>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xt + Table + Text (top bottom)">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Table + Text</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Top/bottom</a:t>
            </a:r>
          </a:p>
        </p:txBody>
      </p:sp>
      <p:sp>
        <p:nvSpPr>
          <p:cNvPr id="3" name="Placeholder 1">
            <a:extLst>
              <a:ext uri="{FF2B5EF4-FFF2-40B4-BE49-F238E27FC236}">
                <a16:creationId xmlns:a16="http://schemas.microsoft.com/office/drawing/2014/main" id="{1CABB636-F0E0-5035-E980-859A1F239D0C}"/>
              </a:ext>
            </a:extLst>
          </p:cNvPr>
          <p:cNvSpPr>
            <a:spLocks noGrp="1"/>
          </p:cNvSpPr>
          <p:nvPr>
            <p:ph type="body" sz="quarter" idx="13"/>
          </p:nvPr>
        </p:nvSpPr>
        <p:spPr>
          <a:xfrm>
            <a:off x="457200" y="1819275"/>
            <a:ext cx="11277599" cy="569839"/>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2" name="Table Placeholder">
            <a:extLst>
              <a:ext uri="{FF2B5EF4-FFF2-40B4-BE49-F238E27FC236}">
                <a16:creationId xmlns:a16="http://schemas.microsoft.com/office/drawing/2014/main" id="{69C3C073-7E4E-5EEE-97E2-D10C4DF4B33E}"/>
              </a:ext>
            </a:extLst>
          </p:cNvPr>
          <p:cNvSpPr>
            <a:spLocks noGrp="1"/>
          </p:cNvSpPr>
          <p:nvPr>
            <p:ph type="tbl" sz="quarter" idx="12"/>
          </p:nvPr>
        </p:nvSpPr>
        <p:spPr>
          <a:xfrm>
            <a:off x="457200" y="2555277"/>
            <a:ext cx="11270908" cy="2504632"/>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a:t>Click icon to add table</a:t>
            </a:r>
            <a:endParaRPr lang="en-US" dirty="0"/>
          </a:p>
        </p:txBody>
      </p:sp>
      <p:sp>
        <p:nvSpPr>
          <p:cNvPr id="4" name="Placeholder 2">
            <a:extLst>
              <a:ext uri="{FF2B5EF4-FFF2-40B4-BE49-F238E27FC236}">
                <a16:creationId xmlns:a16="http://schemas.microsoft.com/office/drawing/2014/main" id="{BC8619D8-A69C-69E2-FF3F-4250A4329301}"/>
              </a:ext>
            </a:extLst>
          </p:cNvPr>
          <p:cNvSpPr>
            <a:spLocks noGrp="1"/>
          </p:cNvSpPr>
          <p:nvPr>
            <p:ph type="body" sz="quarter" idx="14"/>
          </p:nvPr>
        </p:nvSpPr>
        <p:spPr>
          <a:xfrm>
            <a:off x="457200" y="5226072"/>
            <a:ext cx="11277599" cy="569839"/>
          </a:xfrm>
          <a:prstGeom prst="rect">
            <a:avLst/>
          </a:prstGeom>
        </p:spPr>
        <p:txBody>
          <a:bodyPr lIns="0" tIns="0" rIns="0" bIns="0"/>
          <a:lstStyle>
            <a:lvl1pPr marL="0" indent="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7" name="Logo">
            <a:extLst>
              <a:ext uri="{FF2B5EF4-FFF2-40B4-BE49-F238E27FC236}">
                <a16:creationId xmlns:a16="http://schemas.microsoft.com/office/drawing/2014/main" id="{2279EC52-E987-6499-4AFD-A91D8AF38F7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6" name="URL">
            <a:extLst>
              <a:ext uri="{FF2B5EF4-FFF2-40B4-BE49-F238E27FC236}">
                <a16:creationId xmlns:a16="http://schemas.microsoft.com/office/drawing/2014/main" id="{FB22CAF2-9293-64E1-0137-3F3FB0267BA5}"/>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2" name="Slide #">
            <a:extLst>
              <a:ext uri="{FF2B5EF4-FFF2-40B4-BE49-F238E27FC236}">
                <a16:creationId xmlns:a16="http://schemas.microsoft.com/office/drawing/2014/main" id="{6159022F-E7C8-39E4-46FF-D3FA8B922D53}"/>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6" name="Graphic 5">
            <a:extLst>
              <a:ext uri="{FF2B5EF4-FFF2-40B4-BE49-F238E27FC236}">
                <a16:creationId xmlns:a16="http://schemas.microsoft.com/office/drawing/2014/main" id="{0AB0777A-C06A-5BB8-8860-0D5D0689483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584090885"/>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 Table + Text (left right)">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Table + Text</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Left/right</a:t>
            </a:r>
          </a:p>
        </p:txBody>
      </p:sp>
      <p:sp>
        <p:nvSpPr>
          <p:cNvPr id="3" name="Text Left">
            <a:extLst>
              <a:ext uri="{FF2B5EF4-FFF2-40B4-BE49-F238E27FC236}">
                <a16:creationId xmlns:a16="http://schemas.microsoft.com/office/drawing/2014/main" id="{1CABB636-F0E0-5035-E980-859A1F239D0C}"/>
              </a:ext>
            </a:extLst>
          </p:cNvPr>
          <p:cNvSpPr>
            <a:spLocks noGrp="1"/>
          </p:cNvSpPr>
          <p:nvPr>
            <p:ph type="body" sz="quarter" idx="13"/>
          </p:nvPr>
        </p:nvSpPr>
        <p:spPr>
          <a:xfrm>
            <a:off x="457199" y="1819275"/>
            <a:ext cx="2382253" cy="3971925"/>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2" name="Table">
            <a:extLst>
              <a:ext uri="{FF2B5EF4-FFF2-40B4-BE49-F238E27FC236}">
                <a16:creationId xmlns:a16="http://schemas.microsoft.com/office/drawing/2014/main" id="{69C3C073-7E4E-5EEE-97E2-D10C4DF4B33E}"/>
              </a:ext>
            </a:extLst>
          </p:cNvPr>
          <p:cNvSpPr>
            <a:spLocks noGrp="1"/>
          </p:cNvSpPr>
          <p:nvPr>
            <p:ph type="tbl" sz="quarter" idx="12"/>
          </p:nvPr>
        </p:nvSpPr>
        <p:spPr>
          <a:xfrm>
            <a:off x="3003082" y="1819276"/>
            <a:ext cx="6169794" cy="3971924"/>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a:t>Click icon to add table</a:t>
            </a:r>
            <a:endParaRPr lang="en-US" dirty="0"/>
          </a:p>
        </p:txBody>
      </p:sp>
      <p:sp>
        <p:nvSpPr>
          <p:cNvPr id="5" name="Text right">
            <a:extLst>
              <a:ext uri="{FF2B5EF4-FFF2-40B4-BE49-F238E27FC236}">
                <a16:creationId xmlns:a16="http://schemas.microsoft.com/office/drawing/2014/main" id="{14698F9D-ED4D-D7C9-8ABF-DFBDD375DA30}"/>
              </a:ext>
            </a:extLst>
          </p:cNvPr>
          <p:cNvSpPr>
            <a:spLocks noGrp="1"/>
          </p:cNvSpPr>
          <p:nvPr>
            <p:ph type="body" sz="quarter" idx="14"/>
          </p:nvPr>
        </p:nvSpPr>
        <p:spPr>
          <a:xfrm>
            <a:off x="9336506" y="1819275"/>
            <a:ext cx="2384905" cy="3971925"/>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7" name="Logo">
            <a:extLst>
              <a:ext uri="{FF2B5EF4-FFF2-40B4-BE49-F238E27FC236}">
                <a16:creationId xmlns:a16="http://schemas.microsoft.com/office/drawing/2014/main" id="{2279EC52-E987-6499-4AFD-A91D8AF38F7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6" name="URL">
            <a:extLst>
              <a:ext uri="{FF2B5EF4-FFF2-40B4-BE49-F238E27FC236}">
                <a16:creationId xmlns:a16="http://schemas.microsoft.com/office/drawing/2014/main" id="{FB22CAF2-9293-64E1-0137-3F3FB0267BA5}"/>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2" name="Slide #">
            <a:extLst>
              <a:ext uri="{FF2B5EF4-FFF2-40B4-BE49-F238E27FC236}">
                <a16:creationId xmlns:a16="http://schemas.microsoft.com/office/drawing/2014/main" id="{6159022F-E7C8-39E4-46FF-D3FA8B922D53}"/>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6" name="Graphic 5">
            <a:extLst>
              <a:ext uri="{FF2B5EF4-FFF2-40B4-BE49-F238E27FC236}">
                <a16:creationId xmlns:a16="http://schemas.microsoft.com/office/drawing/2014/main" id="{FD89087A-E0E8-8061-1521-D9890EBC7E3A}"/>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815298554"/>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Light image + 1 Speaker">
    <p:spTree>
      <p:nvGrpSpPr>
        <p:cNvPr id="1" name=""/>
        <p:cNvGrpSpPr/>
        <p:nvPr/>
      </p:nvGrpSpPr>
      <p:grpSpPr>
        <a:xfrm>
          <a:off x="0" y="0"/>
          <a:ext cx="0" cy="0"/>
          <a:chOff x="0" y="0"/>
          <a:chExt cx="0" cy="0"/>
        </a:xfrm>
      </p:grpSpPr>
      <p:sp>
        <p:nvSpPr>
          <p:cNvPr id="7" name="Title">
            <a:extLst>
              <a:ext uri="{FF2B5EF4-FFF2-40B4-BE49-F238E27FC236}">
                <a16:creationId xmlns:a16="http://schemas.microsoft.com/office/drawing/2014/main" id="{79D06998-05F3-2905-D9E3-3B666456E60E}"/>
              </a:ext>
            </a:extLst>
          </p:cNvPr>
          <p:cNvSpPr>
            <a:spLocks noGrp="1"/>
          </p:cNvSpPr>
          <p:nvPr>
            <p:ph type="title" hasCustomPrompt="1"/>
          </p:nvPr>
        </p:nvSpPr>
        <p:spPr>
          <a:xfrm>
            <a:off x="443812" y="3919514"/>
            <a:ext cx="11277599" cy="364583"/>
          </a:xfrm>
          <a:prstGeom prst="rect">
            <a:avLst/>
          </a:prstGeom>
        </p:spPr>
        <p:txBody>
          <a:bodyPr lIns="0" tIns="0" rIns="0" bIns="0"/>
          <a:lstStyle>
            <a:lvl1pPr>
              <a:defRPr lang="en-US" sz="3600" b="1" i="0" kern="1200" dirty="0">
                <a:solidFill>
                  <a:schemeClr val="tx2"/>
                </a:solidFill>
                <a:latin typeface="Aptos Narrow" panose="020B0004020202020204" pitchFamily="34" charset="0"/>
                <a:ea typeface="+mn-ea"/>
                <a:cs typeface="+mn-cs"/>
              </a:defRPr>
            </a:lvl1pPr>
          </a:lstStyle>
          <a:p>
            <a:pPr marL="0" lvl="0" indent="0" algn="l" defTabSz="914400" rtl="0" eaLnBrk="1" latinLnBrk="0" hangingPunct="1">
              <a:lnSpc>
                <a:spcPts val="3200"/>
              </a:lnSpc>
              <a:spcBef>
                <a:spcPts val="0"/>
              </a:spcBef>
              <a:buFont typeface="Arial" panose="020B0604020202020204" pitchFamily="34" charset="0"/>
              <a:buNone/>
            </a:pPr>
            <a:r>
              <a:rPr lang="en-US" dirty="0"/>
              <a:t>Presentation Title</a:t>
            </a:r>
          </a:p>
        </p:txBody>
      </p:sp>
      <p:sp>
        <p:nvSpPr>
          <p:cNvPr id="6" name="NJDOE logo">
            <a:extLst>
              <a:ext uri="{FF2B5EF4-FFF2-40B4-BE49-F238E27FC236}">
                <a16:creationId xmlns:a16="http://schemas.microsoft.com/office/drawing/2014/main" id="{17F906C8-9084-1FE4-9E4E-DF7882097B01}"/>
              </a:ext>
            </a:extLst>
          </p:cNvPr>
          <p:cNvSpPr>
            <a:spLocks noGrp="1"/>
          </p:cNvSpPr>
          <p:nvPr>
            <p:ph type="pic" sz="quarter" idx="18" hasCustomPrompt="1"/>
          </p:nvPr>
        </p:nvSpPr>
        <p:spPr>
          <a:xfrm>
            <a:off x="0" y="0"/>
            <a:ext cx="12192000" cy="3478341"/>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Image</a:t>
            </a:r>
          </a:p>
        </p:txBody>
      </p:sp>
      <p:sp>
        <p:nvSpPr>
          <p:cNvPr id="19" name="image credit">
            <a:extLst>
              <a:ext uri="{FF2B5EF4-FFF2-40B4-BE49-F238E27FC236}">
                <a16:creationId xmlns:a16="http://schemas.microsoft.com/office/drawing/2014/main" id="{116E4157-AD62-200D-90DB-B413407C7205}"/>
              </a:ext>
            </a:extLst>
          </p:cNvPr>
          <p:cNvSpPr>
            <a:spLocks noGrp="1"/>
          </p:cNvSpPr>
          <p:nvPr>
            <p:ph type="body" sz="quarter" idx="22" hasCustomPrompt="1"/>
          </p:nvPr>
        </p:nvSpPr>
        <p:spPr>
          <a:xfrm>
            <a:off x="6577911" y="2962314"/>
            <a:ext cx="5143500" cy="274320"/>
          </a:xfrm>
          <a:prstGeom prst="rect">
            <a:avLst/>
          </a:prstGeom>
        </p:spPr>
        <p:txBody>
          <a:bodyPr lIns="0" tIns="0" rIns="0" bIns="0" anchor="ctr" anchorCtr="0"/>
          <a:lstStyle>
            <a:lvl1pPr marL="0" indent="0" algn="r">
              <a:lnSpc>
                <a:spcPts val="1200"/>
              </a:lnSpc>
              <a:spcBef>
                <a:spcPts val="0"/>
              </a:spcBef>
              <a:buNone/>
              <a:defRPr sz="1100" b="0" i="0">
                <a:solidFill>
                  <a:schemeClr val="accent4"/>
                </a:solidFill>
                <a:latin typeface="Aptos Narrow" panose="020B0004020202020204" pitchFamily="34" charset="0"/>
              </a:defRPr>
            </a:lvl1pPr>
          </a:lstStyle>
          <a:p>
            <a:pPr lvl="0"/>
            <a:r>
              <a:rPr lang="en-US" dirty="0"/>
              <a:t>Optional light photo credit:</a:t>
            </a:r>
          </a:p>
        </p:txBody>
      </p:sp>
      <p:sp>
        <p:nvSpPr>
          <p:cNvPr id="15" name="Subtitle">
            <a:extLst>
              <a:ext uri="{FF2B5EF4-FFF2-40B4-BE49-F238E27FC236}">
                <a16:creationId xmlns:a16="http://schemas.microsoft.com/office/drawing/2014/main" id="{F9A84BCC-5578-40B6-7EC2-4B0498FE5FA9}"/>
              </a:ext>
            </a:extLst>
          </p:cNvPr>
          <p:cNvSpPr>
            <a:spLocks noGrp="1"/>
          </p:cNvSpPr>
          <p:nvPr>
            <p:ph type="body" sz="quarter" idx="13" hasCustomPrompt="1"/>
          </p:nvPr>
        </p:nvSpPr>
        <p:spPr>
          <a:xfrm>
            <a:off x="444782" y="4413991"/>
            <a:ext cx="11290018" cy="364583"/>
          </a:xfrm>
          <a:prstGeom prst="rect">
            <a:avLst/>
          </a:prstGeom>
        </p:spPr>
        <p:txBody>
          <a:bodyPr lIns="0" tIns="0" rIns="0" bIns="0"/>
          <a:lstStyle>
            <a:lvl1pPr marL="0" indent="0">
              <a:lnSpc>
                <a:spcPts val="3200"/>
              </a:lnSpc>
              <a:spcBef>
                <a:spcPts val="0"/>
              </a:spcBef>
              <a:buNone/>
              <a:defRPr sz="3600" b="0" i="0">
                <a:solidFill>
                  <a:schemeClr val="accent1"/>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Presentation Subtitle</a:t>
            </a:r>
          </a:p>
        </p:txBody>
      </p:sp>
      <p:sp>
        <p:nvSpPr>
          <p:cNvPr id="12" name="Presenter">
            <a:extLst>
              <a:ext uri="{FF2B5EF4-FFF2-40B4-BE49-F238E27FC236}">
                <a16:creationId xmlns:a16="http://schemas.microsoft.com/office/drawing/2014/main" id="{E55ECAC8-C548-56F1-203F-BAC14D07DAA5}"/>
              </a:ext>
            </a:extLst>
          </p:cNvPr>
          <p:cNvSpPr>
            <a:spLocks noGrp="1"/>
          </p:cNvSpPr>
          <p:nvPr>
            <p:ph type="body" sz="quarter" idx="11" hasCustomPrompt="1"/>
          </p:nvPr>
        </p:nvSpPr>
        <p:spPr>
          <a:xfrm>
            <a:off x="446809" y="5224363"/>
            <a:ext cx="8132182" cy="290478"/>
          </a:xfrm>
          <a:prstGeom prst="rect">
            <a:avLst/>
          </a:prstGeom>
        </p:spPr>
        <p:txBody>
          <a:bodyPr lIns="0" tIns="0" rIns="0" bIns="0"/>
          <a:lstStyle>
            <a:lvl1pPr marL="0" indent="0">
              <a:lnSpc>
                <a:spcPts val="2600"/>
              </a:lnSpc>
              <a:spcBef>
                <a:spcPts val="0"/>
              </a:spcBef>
              <a:buNone/>
              <a:defRPr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16" name="Title">
            <a:extLst>
              <a:ext uri="{FF2B5EF4-FFF2-40B4-BE49-F238E27FC236}">
                <a16:creationId xmlns:a16="http://schemas.microsoft.com/office/drawing/2014/main" id="{67A9F24F-4C8F-B604-65C8-0D9483196BD1}"/>
              </a:ext>
            </a:extLst>
          </p:cNvPr>
          <p:cNvSpPr>
            <a:spLocks noGrp="1"/>
          </p:cNvSpPr>
          <p:nvPr>
            <p:ph type="body" sz="quarter" idx="12" hasCustomPrompt="1"/>
          </p:nvPr>
        </p:nvSpPr>
        <p:spPr>
          <a:xfrm>
            <a:off x="446809" y="5535623"/>
            <a:ext cx="8132182" cy="290478"/>
          </a:xfrm>
          <a:prstGeom prst="rect">
            <a:avLst/>
          </a:prstGeom>
        </p:spPr>
        <p:txBody>
          <a:bodyPr lIns="0" tIns="0" rIns="0" bIns="0"/>
          <a:lstStyle>
            <a:lvl1pPr marL="0" indent="0">
              <a:lnSpc>
                <a:spcPts val="2600"/>
              </a:lnSpc>
              <a:spcBef>
                <a:spcPts val="0"/>
              </a:spcBef>
              <a:buNone/>
              <a:defRPr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4" name="Date">
            <a:extLst>
              <a:ext uri="{FF2B5EF4-FFF2-40B4-BE49-F238E27FC236}">
                <a16:creationId xmlns:a16="http://schemas.microsoft.com/office/drawing/2014/main" id="{EBCCC62B-FDEA-414C-9A38-7AC7501C0E10}"/>
              </a:ext>
            </a:extLst>
          </p:cNvPr>
          <p:cNvSpPr>
            <a:spLocks noGrp="1"/>
          </p:cNvSpPr>
          <p:nvPr>
            <p:ph type="body" sz="quarter" idx="21" hasCustomPrompt="1"/>
          </p:nvPr>
        </p:nvSpPr>
        <p:spPr>
          <a:xfrm>
            <a:off x="457200" y="6248345"/>
            <a:ext cx="1815412" cy="290478"/>
          </a:xfrm>
          <a:prstGeom prst="rect">
            <a:avLst/>
          </a:prstGeom>
        </p:spPr>
        <p:txBody>
          <a:bodyPr lIns="0" tIns="0" rIns="0" bIns="0" anchor="ctr" anchorCtr="0"/>
          <a:lstStyle>
            <a:lvl1pPr marL="0" indent="0" algn="l">
              <a:lnSpc>
                <a:spcPts val="1400"/>
              </a:lnSpc>
              <a:spcBef>
                <a:spcPts val="0"/>
              </a:spcBef>
              <a:buNone/>
              <a:defRPr sz="14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Month XX, XXXX</a:t>
            </a:r>
          </a:p>
        </p:txBody>
      </p:sp>
      <p:sp>
        <p:nvSpPr>
          <p:cNvPr id="5" name="URL">
            <a:extLst>
              <a:ext uri="{FF2B5EF4-FFF2-40B4-BE49-F238E27FC236}">
                <a16:creationId xmlns:a16="http://schemas.microsoft.com/office/drawing/2014/main" id="{CCE75B7E-5575-1B09-C9D5-441BD5ACBF19}"/>
              </a:ext>
            </a:extLst>
          </p:cNvPr>
          <p:cNvSpPr>
            <a:spLocks noGrp="1"/>
          </p:cNvSpPr>
          <p:nvPr>
            <p:ph type="body" sz="quarter" idx="20" hasCustomPrompt="1"/>
          </p:nvPr>
        </p:nvSpPr>
        <p:spPr>
          <a:xfrm>
            <a:off x="3600591" y="6193620"/>
            <a:ext cx="4978400" cy="365125"/>
          </a:xfrm>
          <a:prstGeom prst="rect">
            <a:avLst/>
          </a:prstGeom>
        </p:spPr>
        <p:txBody>
          <a:bodyPr lIns="0" tIns="0" rIns="0" bIns="0" anchor="ctr" anchorCtr="0"/>
          <a:lstStyle>
            <a:lvl1pPr marL="0" indent="0" algn="ctr">
              <a:buNone/>
              <a:defRPr sz="2000" b="1" i="0">
                <a:solidFill>
                  <a:schemeClr val="tx2"/>
                </a:solidFill>
                <a:latin typeface="Aptos Narrow" panose="020B0004020202020204" pitchFamily="34" charset="0"/>
              </a:defRPr>
            </a:lvl1pPr>
            <a:lvl2pPr marL="457200" indent="0" algn="ctr">
              <a:buNone/>
              <a:defRPr sz="1600" b="1" i="0">
                <a:solidFill>
                  <a:schemeClr val="accent6">
                    <a:lumMod val="60000"/>
                    <a:lumOff val="40000"/>
                  </a:schemeClr>
                </a:solidFill>
                <a:latin typeface="Aptos Narrow" panose="020B0004020202020204" pitchFamily="34" charset="0"/>
              </a:defRPr>
            </a:lvl2pPr>
            <a:lvl3pPr marL="914400" indent="0" algn="ctr">
              <a:buNone/>
              <a:defRPr sz="1600" b="1" i="0">
                <a:solidFill>
                  <a:schemeClr val="accent6">
                    <a:lumMod val="60000"/>
                    <a:lumOff val="40000"/>
                  </a:schemeClr>
                </a:solidFill>
                <a:latin typeface="Aptos Narrow" panose="020B0004020202020204" pitchFamily="34" charset="0"/>
              </a:defRPr>
            </a:lvl3pPr>
            <a:lvl4pPr marL="1371600" indent="0" algn="ctr">
              <a:buNone/>
              <a:defRPr sz="1600" b="1" i="0">
                <a:solidFill>
                  <a:schemeClr val="accent6">
                    <a:lumMod val="60000"/>
                    <a:lumOff val="40000"/>
                  </a:schemeClr>
                </a:solidFill>
                <a:latin typeface="Aptos Narrow" panose="020B0004020202020204" pitchFamily="34" charset="0"/>
              </a:defRPr>
            </a:lvl4pPr>
            <a:lvl5pPr marL="1828800" indent="0" algn="ctr">
              <a:buNone/>
              <a:defRPr sz="1600" b="1" i="0">
                <a:solidFill>
                  <a:schemeClr val="accent6">
                    <a:lumMod val="60000"/>
                    <a:lumOff val="40000"/>
                  </a:schemeClr>
                </a:solidFill>
                <a:latin typeface="Aptos Narrow" panose="020B0004020202020204" pitchFamily="34" charset="0"/>
              </a:defRPr>
            </a:lvl5pPr>
          </a:lstStyle>
          <a:p>
            <a:pPr lvl="0"/>
            <a:r>
              <a:rPr lang="en-US" dirty="0"/>
              <a:t>URL</a:t>
            </a:r>
          </a:p>
        </p:txBody>
      </p:sp>
      <p:sp>
        <p:nvSpPr>
          <p:cNvPr id="18" name="Icon placeholder">
            <a:extLst>
              <a:ext uri="{FF2B5EF4-FFF2-40B4-BE49-F238E27FC236}">
                <a16:creationId xmlns:a16="http://schemas.microsoft.com/office/drawing/2014/main" id="{E4D494B7-45AC-3DBA-222E-150929B2F3E2}"/>
              </a:ext>
            </a:extLst>
          </p:cNvPr>
          <p:cNvSpPr>
            <a:spLocks noGrp="1"/>
          </p:cNvSpPr>
          <p:nvPr>
            <p:ph type="pic" sz="quarter" idx="14" hasCustomPrompt="1"/>
          </p:nvPr>
        </p:nvSpPr>
        <p:spPr>
          <a:xfrm>
            <a:off x="10350631" y="5059389"/>
            <a:ext cx="1384169" cy="1384169"/>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Logo</a:t>
            </a:r>
          </a:p>
        </p:txBody>
      </p:sp>
    </p:spTree>
    <p:extLst>
      <p:ext uri="{BB962C8B-B14F-4D97-AF65-F5344CB8AC3E}">
        <p14:creationId xmlns:p14="http://schemas.microsoft.com/office/powerpoint/2010/main" val="3899717095"/>
      </p:ext>
    </p:extLst>
  </p:cSld>
  <p:clrMapOvr>
    <a:masterClrMapping/>
  </p:clrMapOvr>
  <p:extLst>
    <p:ext uri="{DCECCB84-F9BA-43D5-87BE-67443E8EF086}">
      <p15:sldGuideLst xmlns:p15="http://schemas.microsoft.com/office/powerpoint/2012/main">
        <p15:guide id="1" orient="horz" pos="2484"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able with note">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Table Example + Note </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Table Placeholder 2">
            <a:extLst>
              <a:ext uri="{FF2B5EF4-FFF2-40B4-BE49-F238E27FC236}">
                <a16:creationId xmlns:a16="http://schemas.microsoft.com/office/drawing/2014/main" id="{62D59228-484F-AB7E-2578-34E7FF9BD1F8}"/>
              </a:ext>
            </a:extLst>
          </p:cNvPr>
          <p:cNvSpPr>
            <a:spLocks noGrp="1"/>
          </p:cNvSpPr>
          <p:nvPr>
            <p:ph type="tbl" sz="quarter" idx="12"/>
          </p:nvPr>
        </p:nvSpPr>
        <p:spPr>
          <a:xfrm>
            <a:off x="457200" y="1819274"/>
            <a:ext cx="11270908" cy="3474720"/>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a:t>Click icon to add table</a:t>
            </a:r>
            <a:endParaRPr lang="en-US" dirty="0"/>
          </a:p>
        </p:txBody>
      </p:sp>
      <p:sp>
        <p:nvSpPr>
          <p:cNvPr id="2" name="Text below table">
            <a:extLst>
              <a:ext uri="{FF2B5EF4-FFF2-40B4-BE49-F238E27FC236}">
                <a16:creationId xmlns:a16="http://schemas.microsoft.com/office/drawing/2014/main" id="{D6B3638A-E14C-832A-3DF9-369E0C7119B9}"/>
              </a:ext>
            </a:extLst>
          </p:cNvPr>
          <p:cNvSpPr>
            <a:spLocks noGrp="1"/>
          </p:cNvSpPr>
          <p:nvPr>
            <p:ph type="body" sz="quarter" idx="13" hasCustomPrompt="1"/>
          </p:nvPr>
        </p:nvSpPr>
        <p:spPr>
          <a:xfrm>
            <a:off x="463892" y="5485701"/>
            <a:ext cx="11264211" cy="305499"/>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Note for table</a:t>
            </a:r>
          </a:p>
        </p:txBody>
      </p:sp>
      <p:pic>
        <p:nvPicPr>
          <p:cNvPr id="16" name="Logo">
            <a:extLst>
              <a:ext uri="{FF2B5EF4-FFF2-40B4-BE49-F238E27FC236}">
                <a16:creationId xmlns:a16="http://schemas.microsoft.com/office/drawing/2014/main" id="{8534EF66-687F-9567-0829-9157F28D604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5" name="URL">
            <a:extLst>
              <a:ext uri="{FF2B5EF4-FFF2-40B4-BE49-F238E27FC236}">
                <a16:creationId xmlns:a16="http://schemas.microsoft.com/office/drawing/2014/main" id="{1D66DD01-3AE8-C62B-C68B-27AB247F315D}"/>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1" name="Slide #">
            <a:extLst>
              <a:ext uri="{FF2B5EF4-FFF2-40B4-BE49-F238E27FC236}">
                <a16:creationId xmlns:a16="http://schemas.microsoft.com/office/drawing/2014/main" id="{C6A19B48-4C7D-CC65-DCCE-3CF352DB0722}"/>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5" name="Graphic 4">
            <a:extLst>
              <a:ext uri="{FF2B5EF4-FFF2-40B4-BE49-F238E27FC236}">
                <a16:creationId xmlns:a16="http://schemas.microsoft.com/office/drawing/2014/main" id="{847E28EA-056C-C23C-91AE-3C61236B9A26}"/>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480735438"/>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hart Example">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Chart Example</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Chart Placeholder 2">
            <a:extLst>
              <a:ext uri="{FF2B5EF4-FFF2-40B4-BE49-F238E27FC236}">
                <a16:creationId xmlns:a16="http://schemas.microsoft.com/office/drawing/2014/main" id="{AD9C128B-3AD9-74D0-510C-C7598F91119A}"/>
              </a:ext>
            </a:extLst>
          </p:cNvPr>
          <p:cNvSpPr>
            <a:spLocks noGrp="1"/>
          </p:cNvSpPr>
          <p:nvPr>
            <p:ph type="chart" sz="quarter" idx="12"/>
          </p:nvPr>
        </p:nvSpPr>
        <p:spPr>
          <a:xfrm>
            <a:off x="457200" y="1819274"/>
            <a:ext cx="11277599" cy="3971925"/>
          </a:xfrm>
          <a:prstGeom prst="rect">
            <a:avLst/>
          </a:prstGeom>
        </p:spPr>
        <p:txBody>
          <a:bodyPr/>
          <a:lstStyle>
            <a:lvl1pPr marL="0" indent="0">
              <a:buNone/>
              <a:defRPr sz="2400" b="0" i="0">
                <a:solidFill>
                  <a:schemeClr val="accent4"/>
                </a:solidFill>
                <a:latin typeface="Aptos Narrow" panose="020B0004020202020204" pitchFamily="34" charset="0"/>
              </a:defRPr>
            </a:lvl1pPr>
          </a:lstStyle>
          <a:p>
            <a:r>
              <a:rPr lang="en-US"/>
              <a:t>Click icon to add chart</a:t>
            </a:r>
            <a:endParaRPr lang="en-US" dirty="0"/>
          </a:p>
        </p:txBody>
      </p:sp>
      <p:pic>
        <p:nvPicPr>
          <p:cNvPr id="15" name="Logo">
            <a:extLst>
              <a:ext uri="{FF2B5EF4-FFF2-40B4-BE49-F238E27FC236}">
                <a16:creationId xmlns:a16="http://schemas.microsoft.com/office/drawing/2014/main" id="{42EE2A2A-4439-5F58-EE48-709EFE07138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3" name="URL">
            <a:extLst>
              <a:ext uri="{FF2B5EF4-FFF2-40B4-BE49-F238E27FC236}">
                <a16:creationId xmlns:a16="http://schemas.microsoft.com/office/drawing/2014/main" id="{AA039960-9CC7-3F96-1011-DE0D1308EF4A}"/>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0" name="Slide #">
            <a:extLst>
              <a:ext uri="{FF2B5EF4-FFF2-40B4-BE49-F238E27FC236}">
                <a16:creationId xmlns:a16="http://schemas.microsoft.com/office/drawing/2014/main" id="{9EF69FDD-646E-BA3F-7613-7B2916D31018}"/>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2498E71D-79F1-15FF-9252-9F86D9484C7A}"/>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030079101"/>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hart + note">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Chart Example + Note</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Chart Placeholder 2">
            <a:extLst>
              <a:ext uri="{FF2B5EF4-FFF2-40B4-BE49-F238E27FC236}">
                <a16:creationId xmlns:a16="http://schemas.microsoft.com/office/drawing/2014/main" id="{AD9C128B-3AD9-74D0-510C-C7598F91119A}"/>
              </a:ext>
            </a:extLst>
          </p:cNvPr>
          <p:cNvSpPr>
            <a:spLocks noGrp="1"/>
          </p:cNvSpPr>
          <p:nvPr>
            <p:ph type="chart" sz="quarter" idx="12"/>
          </p:nvPr>
        </p:nvSpPr>
        <p:spPr>
          <a:xfrm>
            <a:off x="457201" y="1819275"/>
            <a:ext cx="11277598" cy="3474720"/>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a:t>Click icon to add chart</a:t>
            </a:r>
            <a:endParaRPr lang="en-US" dirty="0"/>
          </a:p>
        </p:txBody>
      </p:sp>
      <p:sp>
        <p:nvSpPr>
          <p:cNvPr id="16" name="Text below table">
            <a:extLst>
              <a:ext uri="{FF2B5EF4-FFF2-40B4-BE49-F238E27FC236}">
                <a16:creationId xmlns:a16="http://schemas.microsoft.com/office/drawing/2014/main" id="{DF7E13ED-4611-2474-AF71-A36B5443CB28}"/>
              </a:ext>
            </a:extLst>
          </p:cNvPr>
          <p:cNvSpPr>
            <a:spLocks noGrp="1"/>
          </p:cNvSpPr>
          <p:nvPr>
            <p:ph type="body" sz="quarter" idx="13" hasCustomPrompt="1"/>
          </p:nvPr>
        </p:nvSpPr>
        <p:spPr>
          <a:xfrm>
            <a:off x="463892" y="5485701"/>
            <a:ext cx="11264211" cy="305499"/>
          </a:xfrm>
          <a:prstGeom prst="rect">
            <a:avLst/>
          </a:prstGeom>
        </p:spPr>
        <p:txBody>
          <a:bodyPr lIns="0" tIns="0" rIns="0" bIns="0"/>
          <a:lstStyle>
            <a:lvl1pPr marL="0" indent="0">
              <a:buNone/>
              <a:defRPr sz="1800" b="0" i="0">
                <a:solidFill>
                  <a:schemeClr val="accent4"/>
                </a:solidFill>
                <a:latin typeface="Aptos Narrow" panose="020B0004020202020204" pitchFamily="34" charset="0"/>
              </a:defRPr>
            </a:lvl1pPr>
          </a:lstStyle>
          <a:p>
            <a:pPr lvl="0"/>
            <a:r>
              <a:rPr lang="en-US" dirty="0"/>
              <a:t>Note for chart</a:t>
            </a:r>
          </a:p>
        </p:txBody>
      </p:sp>
      <p:pic>
        <p:nvPicPr>
          <p:cNvPr id="17" name="Logo">
            <a:extLst>
              <a:ext uri="{FF2B5EF4-FFF2-40B4-BE49-F238E27FC236}">
                <a16:creationId xmlns:a16="http://schemas.microsoft.com/office/drawing/2014/main" id="{5DC5C415-51BB-991E-2F90-A788C8FACB4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5" name="URL">
            <a:extLst>
              <a:ext uri="{FF2B5EF4-FFF2-40B4-BE49-F238E27FC236}">
                <a16:creationId xmlns:a16="http://schemas.microsoft.com/office/drawing/2014/main" id="{6FDA4144-4DE4-C185-5F83-33BD989B0ED5}"/>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1" name="Slide #">
            <a:extLst>
              <a:ext uri="{FF2B5EF4-FFF2-40B4-BE49-F238E27FC236}">
                <a16:creationId xmlns:a16="http://schemas.microsoft.com/office/drawing/2014/main" id="{81FD5D68-34D6-8795-9314-5BD08A663FA7}"/>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97951BD0-A068-1DDE-F1A1-FD5CB8CC7CDD}"/>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534605140"/>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ext + Chart + Text (top bottom)">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Chart + Text</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Top/bottom</a:t>
            </a:r>
          </a:p>
        </p:txBody>
      </p:sp>
      <p:sp>
        <p:nvSpPr>
          <p:cNvPr id="3" name="Placeholder 1">
            <a:extLst>
              <a:ext uri="{FF2B5EF4-FFF2-40B4-BE49-F238E27FC236}">
                <a16:creationId xmlns:a16="http://schemas.microsoft.com/office/drawing/2014/main" id="{1CABB636-F0E0-5035-E980-859A1F239D0C}"/>
              </a:ext>
            </a:extLst>
          </p:cNvPr>
          <p:cNvSpPr>
            <a:spLocks noGrp="1"/>
          </p:cNvSpPr>
          <p:nvPr>
            <p:ph type="body" sz="quarter" idx="13"/>
          </p:nvPr>
        </p:nvSpPr>
        <p:spPr>
          <a:xfrm>
            <a:off x="457200" y="1819275"/>
            <a:ext cx="11277599" cy="569839"/>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7" name="Chart Placeholder">
            <a:extLst>
              <a:ext uri="{FF2B5EF4-FFF2-40B4-BE49-F238E27FC236}">
                <a16:creationId xmlns:a16="http://schemas.microsoft.com/office/drawing/2014/main" id="{06F1939D-75AB-B187-8E3A-3E8E1B2A350C}"/>
              </a:ext>
            </a:extLst>
          </p:cNvPr>
          <p:cNvSpPr>
            <a:spLocks noGrp="1"/>
          </p:cNvSpPr>
          <p:nvPr>
            <p:ph type="chart" sz="quarter" idx="15"/>
          </p:nvPr>
        </p:nvSpPr>
        <p:spPr>
          <a:xfrm>
            <a:off x="444500" y="2554731"/>
            <a:ext cx="11290300" cy="2504632"/>
          </a:xfrm>
          <a:prstGeom prst="rect">
            <a:avLst/>
          </a:prstGeom>
        </p:spPr>
        <p:txBody>
          <a:bodyPr/>
          <a:lstStyle/>
          <a:p>
            <a:r>
              <a:rPr lang="en-US"/>
              <a:t>Click icon to add chart</a:t>
            </a:r>
          </a:p>
        </p:txBody>
      </p:sp>
      <p:sp>
        <p:nvSpPr>
          <p:cNvPr id="4" name="Placeholder 2">
            <a:extLst>
              <a:ext uri="{FF2B5EF4-FFF2-40B4-BE49-F238E27FC236}">
                <a16:creationId xmlns:a16="http://schemas.microsoft.com/office/drawing/2014/main" id="{BC8619D8-A69C-69E2-FF3F-4250A4329301}"/>
              </a:ext>
            </a:extLst>
          </p:cNvPr>
          <p:cNvSpPr>
            <a:spLocks noGrp="1"/>
          </p:cNvSpPr>
          <p:nvPr>
            <p:ph type="body" sz="quarter" idx="14"/>
          </p:nvPr>
        </p:nvSpPr>
        <p:spPr>
          <a:xfrm>
            <a:off x="457200" y="5226072"/>
            <a:ext cx="11277599" cy="569839"/>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7" name="Logo">
            <a:extLst>
              <a:ext uri="{FF2B5EF4-FFF2-40B4-BE49-F238E27FC236}">
                <a16:creationId xmlns:a16="http://schemas.microsoft.com/office/drawing/2014/main" id="{2279EC52-E987-6499-4AFD-A91D8AF38F7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6" name="URL">
            <a:extLst>
              <a:ext uri="{FF2B5EF4-FFF2-40B4-BE49-F238E27FC236}">
                <a16:creationId xmlns:a16="http://schemas.microsoft.com/office/drawing/2014/main" id="{FB22CAF2-9293-64E1-0137-3F3FB0267BA5}"/>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2" name="Slide #">
            <a:extLst>
              <a:ext uri="{FF2B5EF4-FFF2-40B4-BE49-F238E27FC236}">
                <a16:creationId xmlns:a16="http://schemas.microsoft.com/office/drawing/2014/main" id="{6159022F-E7C8-39E4-46FF-D3FA8B922D53}"/>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5" name="Graphic 4">
            <a:extLst>
              <a:ext uri="{FF2B5EF4-FFF2-40B4-BE49-F238E27FC236}">
                <a16:creationId xmlns:a16="http://schemas.microsoft.com/office/drawing/2014/main" id="{B98D9A5B-53B6-026F-09D6-D38999E32D3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455887949"/>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 Chart + Text (left right)">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0DC95695-9752-A00C-C9C9-232251999AA3}"/>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Text + Chart + Text</a:t>
            </a:r>
          </a:p>
        </p:txBody>
      </p:sp>
      <p:sp>
        <p:nvSpPr>
          <p:cNvPr id="14" name="Subtitle">
            <a:extLst>
              <a:ext uri="{FF2B5EF4-FFF2-40B4-BE49-F238E27FC236}">
                <a16:creationId xmlns:a16="http://schemas.microsoft.com/office/drawing/2014/main" id="{38C56026-0393-35A8-6FC0-37C18BF22FD6}"/>
              </a:ext>
            </a:extLst>
          </p:cNvPr>
          <p:cNvSpPr>
            <a:spLocks noGrp="1"/>
          </p:cNvSpPr>
          <p:nvPr>
            <p:ph type="body" sz="quarter" idx="11" hasCustomPrompt="1"/>
          </p:nvPr>
        </p:nvSpPr>
        <p:spPr>
          <a:xfrm>
            <a:off x="444030" y="831251"/>
            <a:ext cx="1129076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Left/right</a:t>
            </a:r>
          </a:p>
        </p:txBody>
      </p:sp>
      <p:sp>
        <p:nvSpPr>
          <p:cNvPr id="3" name="Placeholder Left">
            <a:extLst>
              <a:ext uri="{FF2B5EF4-FFF2-40B4-BE49-F238E27FC236}">
                <a16:creationId xmlns:a16="http://schemas.microsoft.com/office/drawing/2014/main" id="{1CABB636-F0E0-5035-E980-859A1F239D0C}"/>
              </a:ext>
            </a:extLst>
          </p:cNvPr>
          <p:cNvSpPr>
            <a:spLocks noGrp="1"/>
          </p:cNvSpPr>
          <p:nvPr>
            <p:ph type="body" sz="quarter" idx="13"/>
          </p:nvPr>
        </p:nvSpPr>
        <p:spPr>
          <a:xfrm>
            <a:off x="457199" y="1819275"/>
            <a:ext cx="2382253" cy="3971925"/>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7" name="Chart Placeholder">
            <a:extLst>
              <a:ext uri="{FF2B5EF4-FFF2-40B4-BE49-F238E27FC236}">
                <a16:creationId xmlns:a16="http://schemas.microsoft.com/office/drawing/2014/main" id="{DE9CC969-C151-D5C1-CB86-0FB3021025E9}"/>
              </a:ext>
            </a:extLst>
          </p:cNvPr>
          <p:cNvSpPr>
            <a:spLocks noGrp="1"/>
          </p:cNvSpPr>
          <p:nvPr>
            <p:ph type="chart" sz="quarter" idx="15"/>
          </p:nvPr>
        </p:nvSpPr>
        <p:spPr>
          <a:xfrm>
            <a:off x="3002781" y="1819275"/>
            <a:ext cx="6169794" cy="3971925"/>
          </a:xfrm>
          <a:prstGeom prst="rect">
            <a:avLst/>
          </a:prstGeom>
        </p:spPr>
        <p:txBody>
          <a:bodyPr/>
          <a:lstStyle/>
          <a:p>
            <a:r>
              <a:rPr lang="en-US"/>
              <a:t>Click icon to add chart</a:t>
            </a:r>
          </a:p>
        </p:txBody>
      </p:sp>
      <p:sp>
        <p:nvSpPr>
          <p:cNvPr id="5" name="Placeholder Right">
            <a:extLst>
              <a:ext uri="{FF2B5EF4-FFF2-40B4-BE49-F238E27FC236}">
                <a16:creationId xmlns:a16="http://schemas.microsoft.com/office/drawing/2014/main" id="{14698F9D-ED4D-D7C9-8ABF-DFBDD375DA30}"/>
              </a:ext>
            </a:extLst>
          </p:cNvPr>
          <p:cNvSpPr>
            <a:spLocks noGrp="1"/>
          </p:cNvSpPr>
          <p:nvPr>
            <p:ph type="body" sz="quarter" idx="14"/>
          </p:nvPr>
        </p:nvSpPr>
        <p:spPr>
          <a:xfrm>
            <a:off x="9336506" y="1819275"/>
            <a:ext cx="2384905" cy="3971925"/>
          </a:xfrm>
          <a:prstGeom prst="rect">
            <a:avLst/>
          </a:prstGeom>
        </p:spPr>
        <p:txBody>
          <a:bodyPr lIns="0" tIns="0" rIns="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581025" indent="-342900">
              <a:buSzPct val="90000"/>
              <a:buNone/>
              <a:tabLst/>
              <a:defRPr lang="en-US" sz="2200" b="0" i="0" kern="1200" dirty="0" smtClean="0">
                <a:solidFill>
                  <a:schemeClr val="accent4"/>
                </a:solidFill>
                <a:latin typeface="Aptos Narrow" panose="020B0004020202020204" pitchFamily="34" charset="0"/>
                <a:ea typeface="+mn-ea"/>
                <a:cs typeface="+mn-cs"/>
              </a:defRPr>
            </a:lvl2pPr>
            <a:lvl3pPr marL="868362" indent="-285750">
              <a:buNone/>
              <a:tabLst/>
              <a:defRPr lang="en-US" sz="2000" b="0" i="0" kern="1200" dirty="0">
                <a:solidFill>
                  <a:schemeClr val="accent4"/>
                </a:solidFill>
                <a:latin typeface="Aptos Narrow" panose="020B0004020202020204" pitchFamily="34" charset="0"/>
                <a:ea typeface="+mn-ea"/>
                <a:cs typeface="+mn-cs"/>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7" name="Logo">
            <a:extLst>
              <a:ext uri="{FF2B5EF4-FFF2-40B4-BE49-F238E27FC236}">
                <a16:creationId xmlns:a16="http://schemas.microsoft.com/office/drawing/2014/main" id="{2279EC52-E987-6499-4AFD-A91D8AF38F7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6" name="URL">
            <a:extLst>
              <a:ext uri="{FF2B5EF4-FFF2-40B4-BE49-F238E27FC236}">
                <a16:creationId xmlns:a16="http://schemas.microsoft.com/office/drawing/2014/main" id="{FB22CAF2-9293-64E1-0137-3F3FB0267BA5}"/>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2" name="Slide #">
            <a:extLst>
              <a:ext uri="{FF2B5EF4-FFF2-40B4-BE49-F238E27FC236}">
                <a16:creationId xmlns:a16="http://schemas.microsoft.com/office/drawing/2014/main" id="{6159022F-E7C8-39E4-46FF-D3FA8B922D53}"/>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67602C3F-9D20-FEEB-3FF2-5CE0018017A0}"/>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295502069"/>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hree Outlined Text Boxes">
    <p:spTree>
      <p:nvGrpSpPr>
        <p:cNvPr id="1" name=""/>
        <p:cNvGrpSpPr/>
        <p:nvPr/>
      </p:nvGrpSpPr>
      <p:grpSpPr>
        <a:xfrm>
          <a:off x="0" y="0"/>
          <a:ext cx="0" cy="0"/>
          <a:chOff x="0" y="0"/>
          <a:chExt cx="0" cy="0"/>
        </a:xfrm>
      </p:grpSpPr>
      <p:sp>
        <p:nvSpPr>
          <p:cNvPr id="13" name="Title 4">
            <a:extLst>
              <a:ext uri="{FF2B5EF4-FFF2-40B4-BE49-F238E27FC236}">
                <a16:creationId xmlns:a16="http://schemas.microsoft.com/office/drawing/2014/main" id="{62AA799A-839F-F1EF-061B-B792A8C6B8CA}"/>
              </a:ext>
            </a:extLst>
          </p:cNvPr>
          <p:cNvSpPr>
            <a:spLocks noGrp="1"/>
          </p:cNvSpPr>
          <p:nvPr>
            <p:ph type="title" hasCustomPrompt="1"/>
          </p:nvPr>
        </p:nvSpPr>
        <p:spPr>
          <a:xfrm>
            <a:off x="443812" y="392517"/>
            <a:ext cx="11290986"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Three Outline Text Boxes</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1" y="831251"/>
            <a:ext cx="11290986"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16" name="Text Placeholder 1">
            <a:extLst>
              <a:ext uri="{FF2B5EF4-FFF2-40B4-BE49-F238E27FC236}">
                <a16:creationId xmlns:a16="http://schemas.microsoft.com/office/drawing/2014/main" id="{DF0BC787-ECAF-44DC-F290-B063C0E7399B}"/>
              </a:ext>
            </a:extLst>
          </p:cNvPr>
          <p:cNvSpPr>
            <a:spLocks noGrp="1"/>
          </p:cNvSpPr>
          <p:nvPr>
            <p:ph type="body" sz="quarter" idx="12"/>
          </p:nvPr>
        </p:nvSpPr>
        <p:spPr>
          <a:xfrm>
            <a:off x="461844" y="1824036"/>
            <a:ext cx="3369927" cy="3967163"/>
          </a:xfrm>
          <a:prstGeom prst="roundRect">
            <a:avLst>
              <a:gd name="adj" fmla="val 6653"/>
            </a:avLst>
          </a:prstGeom>
          <a:ln>
            <a:solidFill>
              <a:schemeClr val="accent6"/>
            </a:solidFill>
          </a:ln>
        </p:spPr>
        <p:txBody>
          <a:bodyPr lIns="182880" tIns="182880" rIns="18288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400050" indent="-161925">
              <a:buSzPct val="90000"/>
              <a:tabLst/>
              <a:defRPr lang="en-US" sz="2200" b="0" i="0" kern="1200" dirty="0" smtClean="0">
                <a:solidFill>
                  <a:schemeClr val="accent4"/>
                </a:solidFill>
                <a:latin typeface="Aptos Narrow" panose="020B0004020202020204" pitchFamily="34" charset="0"/>
                <a:ea typeface="+mn-ea"/>
                <a:cs typeface="+mn-cs"/>
              </a:defRPr>
            </a:lvl2pPr>
            <a:lvl3pPr marL="868362" indent="-285750">
              <a:tabLst/>
              <a:defRPr lang="en-US" sz="2000" b="0" i="0" kern="1200" dirty="0">
                <a:solidFill>
                  <a:schemeClr val="accent4"/>
                </a:solidFill>
                <a:latin typeface="Aptos Narrow" panose="020B0004020202020204" pitchFamily="34" charset="0"/>
                <a:ea typeface="+mn-ea"/>
                <a:cs typeface="+mn-cs"/>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8" name="Text Placeholder 1">
            <a:extLst>
              <a:ext uri="{FF2B5EF4-FFF2-40B4-BE49-F238E27FC236}">
                <a16:creationId xmlns:a16="http://schemas.microsoft.com/office/drawing/2014/main" id="{017C2D9E-047E-FB49-6CF4-AB9447E6A9B1}"/>
              </a:ext>
            </a:extLst>
          </p:cNvPr>
          <p:cNvSpPr>
            <a:spLocks noGrp="1"/>
          </p:cNvSpPr>
          <p:nvPr>
            <p:ph type="body" sz="quarter" idx="14"/>
          </p:nvPr>
        </p:nvSpPr>
        <p:spPr>
          <a:xfrm>
            <a:off x="4413358" y="1824036"/>
            <a:ext cx="3369927" cy="3967163"/>
          </a:xfrm>
          <a:prstGeom prst="roundRect">
            <a:avLst>
              <a:gd name="adj" fmla="val 6653"/>
            </a:avLst>
          </a:prstGeom>
          <a:ln>
            <a:solidFill>
              <a:schemeClr val="accent6"/>
            </a:solidFill>
          </a:ln>
        </p:spPr>
        <p:txBody>
          <a:bodyPr lIns="182880" tIns="182880" rIns="18288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400050" indent="-161925">
              <a:buSzPct val="90000"/>
              <a:tabLst/>
              <a:defRPr lang="en-US" sz="2200" b="0" i="0" kern="1200" dirty="0" smtClean="0">
                <a:solidFill>
                  <a:schemeClr val="accent4"/>
                </a:solidFill>
                <a:latin typeface="Aptos Narrow" panose="020B0004020202020204" pitchFamily="34" charset="0"/>
                <a:ea typeface="+mn-ea"/>
                <a:cs typeface="+mn-cs"/>
              </a:defRPr>
            </a:lvl2pPr>
            <a:lvl3pPr marL="868362" indent="-285750">
              <a:tabLst/>
              <a:defRPr lang="en-US" sz="2000" b="0" i="0" kern="1200" dirty="0">
                <a:solidFill>
                  <a:schemeClr val="accent4"/>
                </a:solidFill>
                <a:latin typeface="Aptos Narrow" panose="020B0004020202020204" pitchFamily="34" charset="0"/>
                <a:ea typeface="+mn-ea"/>
                <a:cs typeface="+mn-cs"/>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7" name="Text Placeholder 2">
            <a:extLst>
              <a:ext uri="{FF2B5EF4-FFF2-40B4-BE49-F238E27FC236}">
                <a16:creationId xmlns:a16="http://schemas.microsoft.com/office/drawing/2014/main" id="{D5400B7E-7E64-0FA1-B4CD-08B1EA75B2C8}"/>
              </a:ext>
            </a:extLst>
          </p:cNvPr>
          <p:cNvSpPr>
            <a:spLocks noGrp="1"/>
          </p:cNvSpPr>
          <p:nvPr>
            <p:ph type="body" sz="quarter" idx="13"/>
          </p:nvPr>
        </p:nvSpPr>
        <p:spPr>
          <a:xfrm>
            <a:off x="8364873" y="1824036"/>
            <a:ext cx="3369927" cy="3967163"/>
          </a:xfrm>
          <a:prstGeom prst="roundRect">
            <a:avLst>
              <a:gd name="adj" fmla="val 6653"/>
            </a:avLst>
          </a:prstGeom>
          <a:ln>
            <a:solidFill>
              <a:schemeClr val="accent6"/>
            </a:solidFill>
          </a:ln>
        </p:spPr>
        <p:txBody>
          <a:bodyPr lIns="182880" tIns="182880" rIns="182880" bIns="0"/>
          <a:lstStyle>
            <a:lvl1pPr marL="342900" indent="-342900">
              <a:buNone/>
              <a:tabLst/>
              <a:defRPr lang="en-US" sz="2400" b="0" i="0" kern="1200" dirty="0" smtClean="0">
                <a:solidFill>
                  <a:schemeClr val="accent4"/>
                </a:solidFill>
                <a:latin typeface="Aptos Narrow" panose="020B0004020202020204" pitchFamily="34" charset="0"/>
                <a:ea typeface="+mn-ea"/>
                <a:cs typeface="+mn-cs"/>
              </a:defRPr>
            </a:lvl1pPr>
            <a:lvl2pPr marL="400050" indent="-161925">
              <a:buSzPct val="90000"/>
              <a:tabLst/>
              <a:defRPr lang="en-US" sz="2200" b="0" i="0" kern="1200" dirty="0" smtClean="0">
                <a:solidFill>
                  <a:schemeClr val="accent4"/>
                </a:solidFill>
                <a:latin typeface="Aptos Narrow" panose="020B0004020202020204" pitchFamily="34" charset="0"/>
                <a:ea typeface="+mn-ea"/>
                <a:cs typeface="+mn-cs"/>
              </a:defRPr>
            </a:lvl2pPr>
            <a:lvl3pPr marL="868362" indent="-285750">
              <a:tabLst/>
              <a:defRPr lang="en-US" sz="2000" b="0" i="0" kern="1200" dirty="0">
                <a:solidFill>
                  <a:schemeClr val="accent4"/>
                </a:solidFill>
                <a:latin typeface="Aptos Narrow" panose="020B0004020202020204" pitchFamily="34" charset="0"/>
                <a:ea typeface="+mn-ea"/>
                <a:cs typeface="+mn-cs"/>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4" name="Logo">
            <a:extLst>
              <a:ext uri="{FF2B5EF4-FFF2-40B4-BE49-F238E27FC236}">
                <a16:creationId xmlns:a16="http://schemas.microsoft.com/office/drawing/2014/main" id="{DF654927-6FD8-40B8-8647-AE7A8F944DF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2" name="URL">
            <a:extLst>
              <a:ext uri="{FF2B5EF4-FFF2-40B4-BE49-F238E27FC236}">
                <a16:creationId xmlns:a16="http://schemas.microsoft.com/office/drawing/2014/main" id="{DEE37801-C792-CC75-59C2-CB8EAB764E4B}"/>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2" name="Slide #">
            <a:extLst>
              <a:ext uri="{FF2B5EF4-FFF2-40B4-BE49-F238E27FC236}">
                <a16:creationId xmlns:a16="http://schemas.microsoft.com/office/drawing/2014/main" id="{B23CE81C-4400-8C26-7DEB-6F263D56E930}"/>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97AB631B-8CB1-44AA-B5A4-3D3B4B0533E2}"/>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686097935"/>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hree Outlined Text Boxes + Icons">
    <p:spTree>
      <p:nvGrpSpPr>
        <p:cNvPr id="1" name=""/>
        <p:cNvGrpSpPr/>
        <p:nvPr/>
      </p:nvGrpSpPr>
      <p:grpSpPr>
        <a:xfrm>
          <a:off x="0" y="0"/>
          <a:ext cx="0" cy="0"/>
          <a:chOff x="0" y="0"/>
          <a:chExt cx="0" cy="0"/>
        </a:xfrm>
      </p:grpSpPr>
      <p:sp>
        <p:nvSpPr>
          <p:cNvPr id="18" name="Title 4">
            <a:extLst>
              <a:ext uri="{FF2B5EF4-FFF2-40B4-BE49-F238E27FC236}">
                <a16:creationId xmlns:a16="http://schemas.microsoft.com/office/drawing/2014/main" id="{3972D10D-B40E-040C-FC3B-4409E10F33BB}"/>
              </a:ext>
            </a:extLst>
          </p:cNvPr>
          <p:cNvSpPr>
            <a:spLocks noGrp="1"/>
          </p:cNvSpPr>
          <p:nvPr>
            <p:ph type="title" hasCustomPrompt="1"/>
          </p:nvPr>
        </p:nvSpPr>
        <p:spPr>
          <a:xfrm>
            <a:off x="443812" y="392517"/>
            <a:ext cx="11290986"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Three Outline Text Boxes + Icons</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1" y="831251"/>
            <a:ext cx="11290986"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3" name="Icon 1">
            <a:extLst>
              <a:ext uri="{FF2B5EF4-FFF2-40B4-BE49-F238E27FC236}">
                <a16:creationId xmlns:a16="http://schemas.microsoft.com/office/drawing/2014/main" id="{1B0F0247-E32F-B736-2E79-1FE3CC84C5BE}"/>
              </a:ext>
            </a:extLst>
          </p:cNvPr>
          <p:cNvSpPr>
            <a:spLocks noGrp="1"/>
          </p:cNvSpPr>
          <p:nvPr>
            <p:ph type="pic" sz="quarter" idx="15" hasCustomPrompt="1"/>
          </p:nvPr>
        </p:nvSpPr>
        <p:spPr>
          <a:xfrm>
            <a:off x="1708073" y="1928035"/>
            <a:ext cx="877467" cy="877467"/>
          </a:xfrm>
          <a:prstGeom prst="rect">
            <a:avLst/>
          </a:prstGeom>
        </p:spPr>
        <p:txBody>
          <a:bodyPr/>
          <a:lstStyle>
            <a:lvl1pPr marL="0" indent="0">
              <a:buNone/>
              <a:defRPr sz="1600">
                <a:solidFill>
                  <a:schemeClr val="accent4"/>
                </a:solidFill>
              </a:defRPr>
            </a:lvl1pPr>
          </a:lstStyle>
          <a:p>
            <a:r>
              <a:rPr lang="en-US" dirty="0"/>
              <a:t>Icon</a:t>
            </a:r>
          </a:p>
        </p:txBody>
      </p:sp>
      <p:sp>
        <p:nvSpPr>
          <p:cNvPr id="17" name="text 1">
            <a:extLst>
              <a:ext uri="{FF2B5EF4-FFF2-40B4-BE49-F238E27FC236}">
                <a16:creationId xmlns:a16="http://schemas.microsoft.com/office/drawing/2014/main" id="{12107409-F9E3-37FA-DFAE-EAEFC45DC21E}"/>
              </a:ext>
            </a:extLst>
          </p:cNvPr>
          <p:cNvSpPr>
            <a:spLocks noGrp="1"/>
          </p:cNvSpPr>
          <p:nvPr>
            <p:ph type="body" sz="quarter" idx="18"/>
          </p:nvPr>
        </p:nvSpPr>
        <p:spPr>
          <a:xfrm>
            <a:off x="461844" y="3222171"/>
            <a:ext cx="3369927" cy="2569028"/>
          </a:xfrm>
          <a:prstGeom prst="roundRect">
            <a:avLst>
              <a:gd name="adj" fmla="val 6653"/>
            </a:avLst>
          </a:prstGeom>
          <a:ln>
            <a:solidFill>
              <a:schemeClr val="accent6"/>
            </a:solidFill>
          </a:ln>
        </p:spPr>
        <p:txBody>
          <a:bodyPr lIns="182880" tIns="182880" rIns="182880" bIns="0"/>
          <a:lstStyle>
            <a:lvl1pPr marL="342900" indent="-342900" algn="ctr">
              <a:buSzPct val="90000"/>
              <a:buNone/>
              <a:tabLst/>
              <a:defRPr lang="en-US" sz="2400" b="0" i="0" kern="1200" dirty="0" smtClean="0">
                <a:solidFill>
                  <a:schemeClr val="accent4"/>
                </a:solidFill>
                <a:latin typeface="Aptos Narrow" panose="020B0004020202020204" pitchFamily="34" charset="0"/>
                <a:ea typeface="+mn-ea"/>
                <a:cs typeface="+mn-cs"/>
              </a:defRPr>
            </a:lvl1pPr>
            <a:lvl2pPr marL="400050" indent="-161925">
              <a:buSzPct val="90000"/>
              <a:tabLst/>
              <a:defRPr lang="en-US" sz="2200" b="0" i="0" kern="1200" dirty="0" smtClean="0">
                <a:solidFill>
                  <a:schemeClr val="accent4"/>
                </a:solidFill>
                <a:latin typeface="Aptos Narrow" panose="020B0004020202020204" pitchFamily="34" charset="0"/>
                <a:ea typeface="+mn-ea"/>
                <a:cs typeface="+mn-cs"/>
              </a:defRPr>
            </a:lvl2pPr>
            <a:lvl3pPr marL="868362" indent="-285750">
              <a:tabLst/>
              <a:defRPr lang="en-US" sz="2000" b="0" i="0" kern="1200" dirty="0">
                <a:solidFill>
                  <a:schemeClr val="accent4"/>
                </a:solidFill>
                <a:latin typeface="Aptos Narrow" panose="020B0004020202020204" pitchFamily="34" charset="0"/>
                <a:ea typeface="+mn-ea"/>
                <a:cs typeface="+mn-cs"/>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6" name="Icon 2">
            <a:extLst>
              <a:ext uri="{FF2B5EF4-FFF2-40B4-BE49-F238E27FC236}">
                <a16:creationId xmlns:a16="http://schemas.microsoft.com/office/drawing/2014/main" id="{5F18AB0B-73E2-E194-57C1-82DDA45AAEBF}"/>
              </a:ext>
            </a:extLst>
          </p:cNvPr>
          <p:cNvSpPr>
            <a:spLocks noGrp="1"/>
          </p:cNvSpPr>
          <p:nvPr>
            <p:ph type="pic" sz="quarter" idx="16" hasCustomPrompt="1"/>
          </p:nvPr>
        </p:nvSpPr>
        <p:spPr>
          <a:xfrm>
            <a:off x="5659587" y="1928035"/>
            <a:ext cx="877467" cy="877467"/>
          </a:xfrm>
          <a:prstGeom prst="rect">
            <a:avLst/>
          </a:prstGeom>
        </p:spPr>
        <p:txBody>
          <a:bodyPr/>
          <a:lstStyle>
            <a:lvl1pPr marL="0" indent="0">
              <a:buNone/>
              <a:defRPr sz="1600">
                <a:solidFill>
                  <a:schemeClr val="accent4"/>
                </a:solidFill>
              </a:defRPr>
            </a:lvl1pPr>
          </a:lstStyle>
          <a:p>
            <a:r>
              <a:rPr lang="en-US" dirty="0"/>
              <a:t>Icon</a:t>
            </a:r>
          </a:p>
        </p:txBody>
      </p:sp>
      <p:sp>
        <p:nvSpPr>
          <p:cNvPr id="8" name="text 2">
            <a:extLst>
              <a:ext uri="{FF2B5EF4-FFF2-40B4-BE49-F238E27FC236}">
                <a16:creationId xmlns:a16="http://schemas.microsoft.com/office/drawing/2014/main" id="{017C2D9E-047E-FB49-6CF4-AB9447E6A9B1}"/>
              </a:ext>
            </a:extLst>
          </p:cNvPr>
          <p:cNvSpPr>
            <a:spLocks noGrp="1"/>
          </p:cNvSpPr>
          <p:nvPr>
            <p:ph type="body" sz="quarter" idx="14"/>
          </p:nvPr>
        </p:nvSpPr>
        <p:spPr>
          <a:xfrm>
            <a:off x="4413358" y="3222170"/>
            <a:ext cx="3369927" cy="2569029"/>
          </a:xfrm>
          <a:prstGeom prst="roundRect">
            <a:avLst>
              <a:gd name="adj" fmla="val 6653"/>
            </a:avLst>
          </a:prstGeom>
          <a:ln>
            <a:solidFill>
              <a:schemeClr val="accent6"/>
            </a:solidFill>
          </a:ln>
        </p:spPr>
        <p:txBody>
          <a:bodyPr lIns="182880" tIns="182880" rIns="182880" bIns="0"/>
          <a:lstStyle>
            <a:lvl1pPr marL="342900" indent="-342900" algn="ctr">
              <a:buSzPct val="90000"/>
              <a:buNone/>
              <a:tabLst/>
              <a:defRPr lang="en-US" sz="2400" b="0" i="0" kern="1200" dirty="0" smtClean="0">
                <a:solidFill>
                  <a:schemeClr val="accent4"/>
                </a:solidFill>
                <a:latin typeface="Aptos Narrow" panose="020B0004020202020204" pitchFamily="34" charset="0"/>
                <a:ea typeface="+mn-ea"/>
                <a:cs typeface="+mn-cs"/>
              </a:defRPr>
            </a:lvl1pPr>
            <a:lvl2pPr marL="400050" indent="-161925">
              <a:tabLst/>
              <a:defRPr lang="en-US" sz="2200" b="0" i="0" kern="1200" dirty="0">
                <a:solidFill>
                  <a:schemeClr val="accent4"/>
                </a:solidFill>
                <a:latin typeface="Aptos Narrow" panose="020B0004020202020204" pitchFamily="34" charset="0"/>
                <a:ea typeface="+mn-ea"/>
                <a:cs typeface="+mn-cs"/>
              </a:defRPr>
            </a:lvl2pPr>
            <a:lvl3pPr marL="868362" indent="-285750">
              <a:tabLst/>
              <a:defRPr lang="en-US" sz="2000" b="0" i="0" kern="1200" dirty="0">
                <a:solidFill>
                  <a:schemeClr val="accent4"/>
                </a:solidFill>
                <a:latin typeface="Aptos Narrow" panose="020B0004020202020204" pitchFamily="34" charset="0"/>
                <a:ea typeface="+mn-ea"/>
                <a:cs typeface="+mn-cs"/>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10" name="Icon 3">
            <a:extLst>
              <a:ext uri="{FF2B5EF4-FFF2-40B4-BE49-F238E27FC236}">
                <a16:creationId xmlns:a16="http://schemas.microsoft.com/office/drawing/2014/main" id="{0D5A29D0-810A-BC66-DAFB-CFE96CD87742}"/>
              </a:ext>
            </a:extLst>
          </p:cNvPr>
          <p:cNvSpPr>
            <a:spLocks noGrp="1"/>
          </p:cNvSpPr>
          <p:nvPr>
            <p:ph type="pic" sz="quarter" idx="17" hasCustomPrompt="1"/>
          </p:nvPr>
        </p:nvSpPr>
        <p:spPr>
          <a:xfrm>
            <a:off x="9611101" y="1928035"/>
            <a:ext cx="877467" cy="877467"/>
          </a:xfrm>
          <a:prstGeom prst="rect">
            <a:avLst/>
          </a:prstGeom>
        </p:spPr>
        <p:txBody>
          <a:bodyPr/>
          <a:lstStyle>
            <a:lvl1pPr marL="0" indent="0">
              <a:buNone/>
              <a:defRPr sz="1600">
                <a:solidFill>
                  <a:schemeClr val="accent4"/>
                </a:solidFill>
              </a:defRPr>
            </a:lvl1pPr>
          </a:lstStyle>
          <a:p>
            <a:r>
              <a:rPr lang="en-US" dirty="0"/>
              <a:t>Icon</a:t>
            </a:r>
          </a:p>
        </p:txBody>
      </p:sp>
      <p:sp>
        <p:nvSpPr>
          <p:cNvPr id="7" name="Text 3">
            <a:extLst>
              <a:ext uri="{FF2B5EF4-FFF2-40B4-BE49-F238E27FC236}">
                <a16:creationId xmlns:a16="http://schemas.microsoft.com/office/drawing/2014/main" id="{D5400B7E-7E64-0FA1-B4CD-08B1EA75B2C8}"/>
              </a:ext>
            </a:extLst>
          </p:cNvPr>
          <p:cNvSpPr>
            <a:spLocks noGrp="1"/>
          </p:cNvSpPr>
          <p:nvPr>
            <p:ph type="body" sz="quarter" idx="13"/>
          </p:nvPr>
        </p:nvSpPr>
        <p:spPr>
          <a:xfrm>
            <a:off x="8364873" y="3222170"/>
            <a:ext cx="3369927" cy="2569029"/>
          </a:xfrm>
          <a:prstGeom prst="roundRect">
            <a:avLst>
              <a:gd name="adj" fmla="val 6653"/>
            </a:avLst>
          </a:prstGeom>
          <a:ln>
            <a:solidFill>
              <a:schemeClr val="accent6"/>
            </a:solidFill>
          </a:ln>
        </p:spPr>
        <p:txBody>
          <a:bodyPr lIns="182880" tIns="182880" rIns="182880" bIns="0"/>
          <a:lstStyle>
            <a:lvl1pPr marL="342900" indent="-342900" algn="ctr">
              <a:buNone/>
              <a:tabLst/>
              <a:defRPr lang="en-US" sz="2400" b="0" i="0" kern="1200" dirty="0" smtClean="0">
                <a:solidFill>
                  <a:schemeClr val="accent4"/>
                </a:solidFill>
                <a:latin typeface="Aptos Narrow" panose="020B0004020202020204" pitchFamily="34" charset="0"/>
                <a:ea typeface="+mn-ea"/>
                <a:cs typeface="+mn-cs"/>
              </a:defRPr>
            </a:lvl1pPr>
            <a:lvl2pPr marL="400050" indent="-161925">
              <a:tabLst/>
              <a:defRPr lang="en-US" sz="2200" b="0" i="0" kern="1200" dirty="0">
                <a:solidFill>
                  <a:schemeClr val="accent4"/>
                </a:solidFill>
                <a:latin typeface="Aptos Narrow" panose="020B0004020202020204" pitchFamily="34" charset="0"/>
                <a:ea typeface="+mn-ea"/>
                <a:cs typeface="+mn-cs"/>
              </a:defRPr>
            </a:lvl2pPr>
            <a:lvl3pPr marL="868362" indent="-285750">
              <a:tabLst/>
              <a:defRPr lang="en-US" sz="2000" b="0" i="0" kern="1200" dirty="0">
                <a:solidFill>
                  <a:schemeClr val="accent4"/>
                </a:solidFill>
                <a:latin typeface="Aptos Narrow" panose="020B0004020202020204" pitchFamily="34" charset="0"/>
                <a:ea typeface="+mn-ea"/>
                <a:cs typeface="+mn-cs"/>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12" name="URL">
            <a:extLst>
              <a:ext uri="{FF2B5EF4-FFF2-40B4-BE49-F238E27FC236}">
                <a16:creationId xmlns:a16="http://schemas.microsoft.com/office/drawing/2014/main" id="{18E2C6E6-E3B0-8C33-9AC8-E930E08FCF16}"/>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pic>
        <p:nvPicPr>
          <p:cNvPr id="16" name="Logo">
            <a:extLst>
              <a:ext uri="{FF2B5EF4-FFF2-40B4-BE49-F238E27FC236}">
                <a16:creationId xmlns:a16="http://schemas.microsoft.com/office/drawing/2014/main" id="{0872B1D9-A645-39FE-F780-CA40FAD1152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2" name="Slide #">
            <a:extLst>
              <a:ext uri="{FF2B5EF4-FFF2-40B4-BE49-F238E27FC236}">
                <a16:creationId xmlns:a16="http://schemas.microsoft.com/office/drawing/2014/main" id="{2234A0FE-BDAC-27D7-54F5-F55F6F7E3FA4}"/>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9" name="Graphic 8">
            <a:extLst>
              <a:ext uri="{FF2B5EF4-FFF2-40B4-BE49-F238E27FC236}">
                <a16:creationId xmlns:a16="http://schemas.microsoft.com/office/drawing/2014/main" id="{9FAAD441-5135-704E-C1EE-890E4A842C3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586758372"/>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our Outlined Text Boxes">
    <p:spTree>
      <p:nvGrpSpPr>
        <p:cNvPr id="1" name=""/>
        <p:cNvGrpSpPr/>
        <p:nvPr/>
      </p:nvGrpSpPr>
      <p:grpSpPr>
        <a:xfrm>
          <a:off x="0" y="0"/>
          <a:ext cx="0" cy="0"/>
          <a:chOff x="0" y="0"/>
          <a:chExt cx="0" cy="0"/>
        </a:xfrm>
      </p:grpSpPr>
      <p:sp>
        <p:nvSpPr>
          <p:cNvPr id="14" name="Title 4">
            <a:extLst>
              <a:ext uri="{FF2B5EF4-FFF2-40B4-BE49-F238E27FC236}">
                <a16:creationId xmlns:a16="http://schemas.microsoft.com/office/drawing/2014/main" id="{5A2D4DB9-C06A-B88B-EACF-9A08AEC5D59B}"/>
              </a:ext>
            </a:extLst>
          </p:cNvPr>
          <p:cNvSpPr>
            <a:spLocks noGrp="1"/>
          </p:cNvSpPr>
          <p:nvPr>
            <p:ph type="title" hasCustomPrompt="1"/>
          </p:nvPr>
        </p:nvSpPr>
        <p:spPr>
          <a:xfrm>
            <a:off x="443812" y="392517"/>
            <a:ext cx="11290986"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Four Outlined Text Boxes</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1" y="831251"/>
            <a:ext cx="11290986"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16" name="text 1">
            <a:extLst>
              <a:ext uri="{FF2B5EF4-FFF2-40B4-BE49-F238E27FC236}">
                <a16:creationId xmlns:a16="http://schemas.microsoft.com/office/drawing/2014/main" id="{DF0BC787-ECAF-44DC-F290-B063C0E7399B}"/>
              </a:ext>
            </a:extLst>
          </p:cNvPr>
          <p:cNvSpPr>
            <a:spLocks noGrp="1"/>
          </p:cNvSpPr>
          <p:nvPr>
            <p:ph type="body" sz="quarter" idx="12"/>
          </p:nvPr>
        </p:nvSpPr>
        <p:spPr>
          <a:xfrm>
            <a:off x="461844" y="1824038"/>
            <a:ext cx="5396031" cy="1809105"/>
          </a:xfrm>
          <a:prstGeom prst="roundRect">
            <a:avLst>
              <a:gd name="adj" fmla="val 6653"/>
            </a:avLst>
          </a:prstGeom>
          <a:ln>
            <a:solidFill>
              <a:schemeClr val="accent3"/>
            </a:solidFill>
          </a:ln>
        </p:spPr>
        <p:txBody>
          <a:bodyPr lIns="182880" tIns="182880" rIns="182880" bIns="0"/>
          <a:lstStyle>
            <a:lvl1pPr marL="342900" indent="-342900">
              <a:buSzPct val="80000"/>
              <a:buNone/>
              <a:tabLst/>
              <a:defRPr lang="en-US" sz="2400" b="0" i="0" kern="1200" dirty="0">
                <a:solidFill>
                  <a:schemeClr val="accent4"/>
                </a:solidFill>
                <a:latin typeface="Aptos Narrow" panose="020B0004020202020204" pitchFamily="34" charset="0"/>
                <a:ea typeface="+mn-ea"/>
                <a:cs typeface="+mn-cs"/>
              </a:defRPr>
            </a:lvl1pPr>
            <a:lvl2pPr marL="400050" indent="-161925">
              <a:tabLst/>
              <a:defRPr b="0" i="0">
                <a:solidFill>
                  <a:schemeClr val="accent4"/>
                </a:solidFill>
                <a:latin typeface="Aptos Narrow" panose="020B0004020202020204" pitchFamily="34" charset="0"/>
              </a:defRPr>
            </a:lvl2pPr>
            <a:lvl3pPr marL="574675" indent="-174625">
              <a:tabLst/>
              <a:defRPr b="0" i="0">
                <a:solidFill>
                  <a:schemeClr val="accent4"/>
                </a:solidFill>
                <a:latin typeface="Aptos Narrow" panose="020B0004020202020204" pitchFamily="34" charset="0"/>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Font typeface="Arial" panose="020B0604020202020204" pitchFamily="34" charset="0"/>
              <a:buChar char="•"/>
              <a:tabLst/>
            </a:pPr>
            <a:r>
              <a:rPr lang="en-US"/>
              <a:t>Click to edit Master text styles</a:t>
            </a:r>
          </a:p>
        </p:txBody>
      </p:sp>
      <p:sp>
        <p:nvSpPr>
          <p:cNvPr id="6" name="text 2">
            <a:extLst>
              <a:ext uri="{FF2B5EF4-FFF2-40B4-BE49-F238E27FC236}">
                <a16:creationId xmlns:a16="http://schemas.microsoft.com/office/drawing/2014/main" id="{198736F6-0420-D859-3133-58B3CFF75EC4}"/>
              </a:ext>
            </a:extLst>
          </p:cNvPr>
          <p:cNvSpPr>
            <a:spLocks noGrp="1"/>
          </p:cNvSpPr>
          <p:nvPr>
            <p:ph type="body" sz="quarter" idx="14"/>
          </p:nvPr>
        </p:nvSpPr>
        <p:spPr>
          <a:xfrm>
            <a:off x="6329244" y="1824038"/>
            <a:ext cx="5396031" cy="1809105"/>
          </a:xfrm>
          <a:prstGeom prst="roundRect">
            <a:avLst>
              <a:gd name="adj" fmla="val 6653"/>
            </a:avLst>
          </a:prstGeom>
          <a:ln>
            <a:solidFill>
              <a:schemeClr val="accent3"/>
            </a:solidFill>
          </a:ln>
        </p:spPr>
        <p:txBody>
          <a:bodyPr lIns="182880" tIns="182880" rIns="182880" bIns="0"/>
          <a:lstStyle>
            <a:lvl1pPr marL="342900" indent="-342900">
              <a:buNone/>
              <a:tabLst/>
              <a:defRPr lang="en-US" sz="2400" b="0" i="0" kern="1200" dirty="0">
                <a:solidFill>
                  <a:schemeClr val="accent4"/>
                </a:solidFill>
                <a:latin typeface="Aptos Narrow" panose="020B0004020202020204" pitchFamily="34" charset="0"/>
                <a:ea typeface="+mn-ea"/>
                <a:cs typeface="+mn-cs"/>
              </a:defRPr>
            </a:lvl1pPr>
            <a:lvl2pPr marL="400050" indent="-161925">
              <a:tabLst/>
              <a:defRPr b="0" i="0">
                <a:solidFill>
                  <a:schemeClr val="accent4"/>
                </a:solidFill>
                <a:latin typeface="Aptos Narrow" panose="020B0004020202020204" pitchFamily="34" charset="0"/>
              </a:defRPr>
            </a:lvl2pPr>
            <a:lvl3pPr marL="574675" indent="-174625">
              <a:tabLst/>
              <a:defRPr b="0" i="0">
                <a:solidFill>
                  <a:schemeClr val="accent4"/>
                </a:solidFill>
                <a:latin typeface="Aptos Narrow" panose="020B0004020202020204" pitchFamily="34" charset="0"/>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3" name="text 3">
            <a:extLst>
              <a:ext uri="{FF2B5EF4-FFF2-40B4-BE49-F238E27FC236}">
                <a16:creationId xmlns:a16="http://schemas.microsoft.com/office/drawing/2014/main" id="{D2B23413-8718-AD7B-150F-E656A5EDD379}"/>
              </a:ext>
            </a:extLst>
          </p:cNvPr>
          <p:cNvSpPr>
            <a:spLocks noGrp="1"/>
          </p:cNvSpPr>
          <p:nvPr>
            <p:ph type="body" sz="quarter" idx="13"/>
          </p:nvPr>
        </p:nvSpPr>
        <p:spPr>
          <a:xfrm>
            <a:off x="461844" y="3982095"/>
            <a:ext cx="5396031" cy="1809105"/>
          </a:xfrm>
          <a:prstGeom prst="roundRect">
            <a:avLst>
              <a:gd name="adj" fmla="val 6653"/>
            </a:avLst>
          </a:prstGeom>
          <a:ln>
            <a:solidFill>
              <a:schemeClr val="accent3"/>
            </a:solidFill>
          </a:ln>
        </p:spPr>
        <p:txBody>
          <a:bodyPr lIns="182880" tIns="182880" rIns="182880" bIns="0"/>
          <a:lstStyle>
            <a:lvl1pPr marL="342900" indent="-342900">
              <a:buNone/>
              <a:tabLst/>
              <a:defRPr lang="en-US" sz="2400" b="0" i="0" kern="1200" dirty="0">
                <a:solidFill>
                  <a:schemeClr val="accent4"/>
                </a:solidFill>
                <a:latin typeface="Aptos Narrow" panose="020B0004020202020204" pitchFamily="34" charset="0"/>
                <a:ea typeface="+mn-ea"/>
                <a:cs typeface="+mn-cs"/>
              </a:defRPr>
            </a:lvl1pPr>
            <a:lvl2pPr marL="400050" indent="-161925">
              <a:tabLst/>
              <a:defRPr b="0" i="0">
                <a:solidFill>
                  <a:schemeClr val="accent4"/>
                </a:solidFill>
                <a:latin typeface="Aptos Narrow" panose="020B0004020202020204" pitchFamily="34" charset="0"/>
              </a:defRPr>
            </a:lvl2pPr>
            <a:lvl3pPr marL="574675" indent="-174625">
              <a:tabLst/>
              <a:defRPr b="0" i="0">
                <a:solidFill>
                  <a:schemeClr val="accent4"/>
                </a:solidFill>
                <a:latin typeface="Aptos Narrow" panose="020B0004020202020204" pitchFamily="34" charset="0"/>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sp>
        <p:nvSpPr>
          <p:cNvPr id="10" name="text 4">
            <a:extLst>
              <a:ext uri="{FF2B5EF4-FFF2-40B4-BE49-F238E27FC236}">
                <a16:creationId xmlns:a16="http://schemas.microsoft.com/office/drawing/2014/main" id="{5F11A08F-68C1-270D-A22F-69F78BBF7D39}"/>
              </a:ext>
            </a:extLst>
          </p:cNvPr>
          <p:cNvSpPr>
            <a:spLocks noGrp="1"/>
          </p:cNvSpPr>
          <p:nvPr>
            <p:ph type="body" sz="quarter" idx="15"/>
          </p:nvPr>
        </p:nvSpPr>
        <p:spPr>
          <a:xfrm>
            <a:off x="6329244" y="3982095"/>
            <a:ext cx="5396031" cy="1809105"/>
          </a:xfrm>
          <a:prstGeom prst="roundRect">
            <a:avLst>
              <a:gd name="adj" fmla="val 6653"/>
            </a:avLst>
          </a:prstGeom>
          <a:ln>
            <a:solidFill>
              <a:schemeClr val="accent3"/>
            </a:solidFill>
          </a:ln>
        </p:spPr>
        <p:txBody>
          <a:bodyPr lIns="182880" tIns="182880" rIns="182880" bIns="0"/>
          <a:lstStyle>
            <a:lvl1pPr marL="342900" indent="-342900">
              <a:buNone/>
              <a:tabLst/>
              <a:defRPr lang="en-US" sz="2400" b="0" i="0" kern="1200" dirty="0">
                <a:solidFill>
                  <a:schemeClr val="accent4"/>
                </a:solidFill>
                <a:latin typeface="Aptos Narrow" panose="020B0004020202020204" pitchFamily="34" charset="0"/>
                <a:ea typeface="+mn-ea"/>
                <a:cs typeface="+mn-cs"/>
              </a:defRPr>
            </a:lvl1pPr>
            <a:lvl2pPr marL="400050" indent="-161925">
              <a:tabLst/>
              <a:defRPr b="0" i="0">
                <a:solidFill>
                  <a:schemeClr val="accent4"/>
                </a:solidFill>
                <a:latin typeface="Aptos Narrow" panose="020B0004020202020204" pitchFamily="34" charset="0"/>
              </a:defRPr>
            </a:lvl2pPr>
            <a:lvl3pPr marL="574675" indent="-174625">
              <a:tabLst/>
              <a:defRPr b="0" i="0">
                <a:solidFill>
                  <a:schemeClr val="accent4"/>
                </a:solidFill>
                <a:latin typeface="Aptos Narrow" panose="020B0004020202020204" pitchFamily="34" charset="0"/>
              </a:defRPr>
            </a:lvl3pPr>
            <a:lvl4pPr marL="747713" indent="-173038">
              <a:tabLst/>
              <a:defRPr b="0" i="0">
                <a:solidFill>
                  <a:schemeClr val="accent4"/>
                </a:solidFill>
                <a:latin typeface="Aptos Narrow" panose="020B0004020202020204" pitchFamily="34" charset="0"/>
              </a:defRPr>
            </a:lvl4pPr>
            <a:lvl5pPr marL="976313" indent="-174625">
              <a:tabLst/>
              <a:defRPr b="0" i="0">
                <a:solidFill>
                  <a:schemeClr val="accent4"/>
                </a:solidFill>
                <a:latin typeface="Aptos Narrow" panose="020B0004020202020204" pitchFamily="34" charset="0"/>
              </a:defRPr>
            </a:lvl5pPr>
          </a:lstStyle>
          <a:p>
            <a:pPr marL="239713" lvl="0" indent="-239713" algn="l" defTabSz="914400" rtl="0" eaLnBrk="1" latinLnBrk="0" hangingPunct="1">
              <a:lnSpc>
                <a:spcPct val="90000"/>
              </a:lnSpc>
              <a:spcBef>
                <a:spcPts val="1000"/>
              </a:spcBef>
              <a:buSzPct val="80000"/>
              <a:buFont typeface="Arial" panose="020B0604020202020204" pitchFamily="34" charset="0"/>
              <a:buChar char="•"/>
              <a:tabLst/>
            </a:pPr>
            <a:r>
              <a:rPr lang="en-US"/>
              <a:t>Click to edit Master text styles</a:t>
            </a:r>
          </a:p>
        </p:txBody>
      </p:sp>
      <p:pic>
        <p:nvPicPr>
          <p:cNvPr id="15" name="Logo">
            <a:extLst>
              <a:ext uri="{FF2B5EF4-FFF2-40B4-BE49-F238E27FC236}">
                <a16:creationId xmlns:a16="http://schemas.microsoft.com/office/drawing/2014/main" id="{F0FC68B7-0E17-397E-DF9F-2542A291159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1" name="URL">
            <a:extLst>
              <a:ext uri="{FF2B5EF4-FFF2-40B4-BE49-F238E27FC236}">
                <a16:creationId xmlns:a16="http://schemas.microsoft.com/office/drawing/2014/main" id="{88B93129-942F-AF71-D68B-AFB377272F75}"/>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2" name="Slide #">
            <a:extLst>
              <a:ext uri="{FF2B5EF4-FFF2-40B4-BE49-F238E27FC236}">
                <a16:creationId xmlns:a16="http://schemas.microsoft.com/office/drawing/2014/main" id="{5BD80DD6-D994-1A56-9FCB-A5FB932ED7B1}"/>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7" name="Graphic 6">
            <a:extLst>
              <a:ext uri="{FF2B5EF4-FFF2-40B4-BE49-F238E27FC236}">
                <a16:creationId xmlns:a16="http://schemas.microsoft.com/office/drawing/2014/main" id="{722F7A3A-55C0-5C7D-34AE-9D607DE7C8A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057582972"/>
      </p:ext>
    </p:extLst>
  </p:cSld>
  <p:clrMapOvr>
    <a:masterClrMapping/>
  </p:clrMapOvr>
  <p:extLst>
    <p:ext uri="{DCECCB84-F9BA-43D5-87BE-67443E8EF086}">
      <p15:sldGuideLst xmlns:p15="http://schemas.microsoft.com/office/powerpoint/2012/main">
        <p15:guide id="1" orient="horz" pos="2496"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our Solid Text Boxes">
    <p:spTree>
      <p:nvGrpSpPr>
        <p:cNvPr id="1" name=""/>
        <p:cNvGrpSpPr/>
        <p:nvPr/>
      </p:nvGrpSpPr>
      <p:grpSpPr>
        <a:xfrm>
          <a:off x="0" y="0"/>
          <a:ext cx="0" cy="0"/>
          <a:chOff x="0" y="0"/>
          <a:chExt cx="0" cy="0"/>
        </a:xfrm>
      </p:grpSpPr>
      <p:sp>
        <p:nvSpPr>
          <p:cNvPr id="22" name="Title 4">
            <a:extLst>
              <a:ext uri="{FF2B5EF4-FFF2-40B4-BE49-F238E27FC236}">
                <a16:creationId xmlns:a16="http://schemas.microsoft.com/office/drawing/2014/main" id="{7982B23C-A7F6-2E73-1D79-561F569BF75A}"/>
              </a:ext>
            </a:extLst>
          </p:cNvPr>
          <p:cNvSpPr>
            <a:spLocks noGrp="1"/>
          </p:cNvSpPr>
          <p:nvPr>
            <p:ph type="title" hasCustomPrompt="1"/>
          </p:nvPr>
        </p:nvSpPr>
        <p:spPr>
          <a:xfrm>
            <a:off x="443812" y="392517"/>
            <a:ext cx="11290986"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Four Solid Text Boxes</a:t>
            </a:r>
          </a:p>
        </p:txBody>
      </p:sp>
      <p:sp>
        <p:nvSpPr>
          <p:cNvPr id="5" name="Subtitle">
            <a:extLst>
              <a:ext uri="{FF2B5EF4-FFF2-40B4-BE49-F238E27FC236}">
                <a16:creationId xmlns:a16="http://schemas.microsoft.com/office/drawing/2014/main" id="{9EDBD90B-5DB2-3DC5-CF4C-50795EBFC0F5}"/>
              </a:ext>
            </a:extLst>
          </p:cNvPr>
          <p:cNvSpPr>
            <a:spLocks noGrp="1"/>
          </p:cNvSpPr>
          <p:nvPr>
            <p:ph type="body" sz="quarter" idx="11" hasCustomPrompt="1"/>
          </p:nvPr>
        </p:nvSpPr>
        <p:spPr>
          <a:xfrm>
            <a:off x="444031" y="831251"/>
            <a:ext cx="11290986"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18" name="blue 1">
            <a:extLst>
              <a:ext uri="{FF2B5EF4-FFF2-40B4-BE49-F238E27FC236}">
                <a16:creationId xmlns:a16="http://schemas.microsoft.com/office/drawing/2014/main" id="{6B45E140-8C0C-8F8B-A959-96163D20C358}"/>
              </a:ext>
            </a:extLst>
          </p:cNvPr>
          <p:cNvSpPr>
            <a:spLocks noGrp="1"/>
          </p:cNvSpPr>
          <p:nvPr>
            <p:ph type="body" sz="quarter" idx="16"/>
          </p:nvPr>
        </p:nvSpPr>
        <p:spPr>
          <a:xfrm>
            <a:off x="461844" y="1824038"/>
            <a:ext cx="5396031" cy="1809105"/>
          </a:xfrm>
          <a:prstGeom prst="roundRect">
            <a:avLst>
              <a:gd name="adj" fmla="val 6653"/>
            </a:avLst>
          </a:prstGeom>
          <a:solidFill>
            <a:schemeClr val="accent3"/>
          </a:solidFill>
          <a:ln>
            <a:noFill/>
          </a:ln>
        </p:spPr>
        <p:txBody>
          <a:bodyPr lIns="182880" tIns="182880" rIns="182880" bIns="0"/>
          <a:lstStyle>
            <a:lvl1pPr marL="0" indent="0">
              <a:buSzPct val="85000"/>
              <a:buFontTx/>
              <a:buNone/>
              <a:defRPr lang="en-US" sz="2400" b="0" i="0" kern="1200" dirty="0">
                <a:solidFill>
                  <a:schemeClr val="bg1"/>
                </a:solidFill>
                <a:latin typeface="Aptos Narrow" panose="020B0004020202020204" pitchFamily="34" charset="0"/>
                <a:ea typeface="+mn-ea"/>
                <a:cs typeface="+mn-cs"/>
              </a:defRPr>
            </a:lvl1pPr>
          </a:lstStyle>
          <a:p>
            <a:pPr marL="239713" lvl="0" indent="-239713" algn="l" defTabSz="914400" rtl="0" eaLnBrk="1" latinLnBrk="0" hangingPunct="1">
              <a:lnSpc>
                <a:spcPct val="90000"/>
              </a:lnSpc>
              <a:spcBef>
                <a:spcPts val="1000"/>
              </a:spcBef>
              <a:buFont typeface="Arial" panose="020B0604020202020204" pitchFamily="34" charset="0"/>
              <a:buChar char="•"/>
              <a:tabLst/>
            </a:pPr>
            <a:r>
              <a:rPr lang="en-US"/>
              <a:t>Click to edit Master text styles</a:t>
            </a:r>
          </a:p>
        </p:txBody>
      </p:sp>
      <p:sp>
        <p:nvSpPr>
          <p:cNvPr id="20" name="red">
            <a:extLst>
              <a:ext uri="{FF2B5EF4-FFF2-40B4-BE49-F238E27FC236}">
                <a16:creationId xmlns:a16="http://schemas.microsoft.com/office/drawing/2014/main" id="{F2DF25AB-E57B-4D98-1EE2-09DFEE539BB1}"/>
              </a:ext>
            </a:extLst>
          </p:cNvPr>
          <p:cNvSpPr>
            <a:spLocks noGrp="1"/>
          </p:cNvSpPr>
          <p:nvPr>
            <p:ph type="body" sz="quarter" idx="18"/>
          </p:nvPr>
        </p:nvSpPr>
        <p:spPr>
          <a:xfrm>
            <a:off x="6329244" y="1824038"/>
            <a:ext cx="5396031" cy="1809105"/>
          </a:xfrm>
          <a:prstGeom prst="roundRect">
            <a:avLst>
              <a:gd name="adj" fmla="val 6653"/>
            </a:avLst>
          </a:prstGeom>
          <a:solidFill>
            <a:schemeClr val="accent5"/>
          </a:solidFill>
          <a:ln>
            <a:noFill/>
          </a:ln>
        </p:spPr>
        <p:txBody>
          <a:bodyPr lIns="182880" tIns="182880" rIns="182880" bIns="0"/>
          <a:lstStyle>
            <a:lvl1pPr marL="0" indent="0">
              <a:buSzPct val="85000"/>
              <a:buFontTx/>
              <a:buNone/>
              <a:defRPr lang="en-US" sz="2400" b="0" i="0" kern="1200" dirty="0">
                <a:solidFill>
                  <a:schemeClr val="bg1"/>
                </a:solidFill>
                <a:latin typeface="Aptos Narrow" panose="020B0004020202020204" pitchFamily="34" charset="0"/>
                <a:ea typeface="+mn-ea"/>
                <a:cs typeface="+mn-cs"/>
              </a:defRPr>
            </a:lvl1pPr>
          </a:lstStyle>
          <a:p>
            <a:pPr marL="239713" lvl="0" indent="-239713" algn="l" defTabSz="914400" rtl="0" eaLnBrk="1" latinLnBrk="0" hangingPunct="1">
              <a:lnSpc>
                <a:spcPct val="90000"/>
              </a:lnSpc>
              <a:spcBef>
                <a:spcPts val="1000"/>
              </a:spcBef>
              <a:buFont typeface="Arial" panose="020B0604020202020204" pitchFamily="34" charset="0"/>
              <a:buChar char="•"/>
              <a:tabLst/>
            </a:pPr>
            <a:r>
              <a:rPr lang="en-US"/>
              <a:t>Click to edit Master text styles</a:t>
            </a:r>
          </a:p>
        </p:txBody>
      </p:sp>
      <p:sp>
        <p:nvSpPr>
          <p:cNvPr id="19" name="yellow">
            <a:extLst>
              <a:ext uri="{FF2B5EF4-FFF2-40B4-BE49-F238E27FC236}">
                <a16:creationId xmlns:a16="http://schemas.microsoft.com/office/drawing/2014/main" id="{267EC38E-A30A-6888-1D1E-E2A1F2211B79}"/>
              </a:ext>
            </a:extLst>
          </p:cNvPr>
          <p:cNvSpPr>
            <a:spLocks noGrp="1"/>
          </p:cNvSpPr>
          <p:nvPr>
            <p:ph type="body" sz="quarter" idx="17"/>
          </p:nvPr>
        </p:nvSpPr>
        <p:spPr>
          <a:xfrm>
            <a:off x="461844" y="3982095"/>
            <a:ext cx="5396031" cy="1809105"/>
          </a:xfrm>
          <a:prstGeom prst="roundRect">
            <a:avLst>
              <a:gd name="adj" fmla="val 6653"/>
            </a:avLst>
          </a:prstGeom>
          <a:solidFill>
            <a:schemeClr val="accent6"/>
          </a:solidFill>
          <a:ln>
            <a:noFill/>
          </a:ln>
        </p:spPr>
        <p:txBody>
          <a:bodyPr lIns="182880" tIns="182880" rIns="182880" bIns="0"/>
          <a:lstStyle>
            <a:lvl1pPr marL="0" indent="0">
              <a:buSzPct val="85000"/>
              <a:buFontTx/>
              <a:buNone/>
              <a:defRPr lang="en-US" sz="2400" b="0" i="0" kern="1200" dirty="0">
                <a:solidFill>
                  <a:schemeClr val="tx2"/>
                </a:solidFill>
                <a:latin typeface="Aptos Narrow" panose="020B0004020202020204" pitchFamily="34" charset="0"/>
                <a:ea typeface="+mn-ea"/>
                <a:cs typeface="+mn-cs"/>
              </a:defRPr>
            </a:lvl1pPr>
          </a:lstStyle>
          <a:p>
            <a:pPr marL="239713" lvl="0" indent="-239713" algn="l" defTabSz="914400" rtl="0" eaLnBrk="1" latinLnBrk="0" hangingPunct="1">
              <a:lnSpc>
                <a:spcPct val="90000"/>
              </a:lnSpc>
              <a:spcBef>
                <a:spcPts val="1000"/>
              </a:spcBef>
              <a:buFont typeface="Arial" panose="020B0604020202020204" pitchFamily="34" charset="0"/>
              <a:buChar char="•"/>
              <a:tabLst/>
            </a:pPr>
            <a:r>
              <a:rPr lang="en-US"/>
              <a:t>Click to edit Master text styles</a:t>
            </a:r>
          </a:p>
        </p:txBody>
      </p:sp>
      <p:sp>
        <p:nvSpPr>
          <p:cNvPr id="21" name="blue 2">
            <a:extLst>
              <a:ext uri="{FF2B5EF4-FFF2-40B4-BE49-F238E27FC236}">
                <a16:creationId xmlns:a16="http://schemas.microsoft.com/office/drawing/2014/main" id="{8AB90348-59C0-F9CA-DCC5-5811F7C4693B}"/>
              </a:ext>
            </a:extLst>
          </p:cNvPr>
          <p:cNvSpPr>
            <a:spLocks noGrp="1"/>
          </p:cNvSpPr>
          <p:nvPr>
            <p:ph type="body" sz="quarter" idx="19"/>
          </p:nvPr>
        </p:nvSpPr>
        <p:spPr>
          <a:xfrm>
            <a:off x="6329244" y="3982095"/>
            <a:ext cx="5396031" cy="1809105"/>
          </a:xfrm>
          <a:prstGeom prst="roundRect">
            <a:avLst>
              <a:gd name="adj" fmla="val 6653"/>
            </a:avLst>
          </a:prstGeom>
          <a:solidFill>
            <a:schemeClr val="accent2"/>
          </a:solidFill>
          <a:ln>
            <a:noFill/>
          </a:ln>
        </p:spPr>
        <p:txBody>
          <a:bodyPr lIns="182880" tIns="182880" rIns="182880" bIns="0"/>
          <a:lstStyle>
            <a:lvl1pPr marL="0" indent="0">
              <a:buSzPct val="85000"/>
              <a:buFontTx/>
              <a:buNone/>
              <a:defRPr lang="en-US" sz="2400" b="0" i="0" kern="1200" dirty="0">
                <a:solidFill>
                  <a:schemeClr val="bg1"/>
                </a:solidFill>
                <a:latin typeface="Aptos Narrow" panose="020B0004020202020204" pitchFamily="34" charset="0"/>
                <a:ea typeface="+mn-ea"/>
                <a:cs typeface="+mn-cs"/>
              </a:defRPr>
            </a:lvl1pPr>
          </a:lstStyle>
          <a:p>
            <a:pPr marL="239713" lvl="0" indent="-239713" algn="l" defTabSz="914400" rtl="0" eaLnBrk="1" latinLnBrk="0" hangingPunct="1">
              <a:lnSpc>
                <a:spcPct val="90000"/>
              </a:lnSpc>
              <a:spcBef>
                <a:spcPts val="1000"/>
              </a:spcBef>
              <a:buFont typeface="Arial" panose="020B0604020202020204" pitchFamily="34" charset="0"/>
              <a:buChar char="•"/>
              <a:tabLst/>
            </a:pPr>
            <a:r>
              <a:rPr lang="en-US"/>
              <a:t>Click to edit Master text styles</a:t>
            </a:r>
          </a:p>
        </p:txBody>
      </p:sp>
      <p:pic>
        <p:nvPicPr>
          <p:cNvPr id="10" name="Logo">
            <a:extLst>
              <a:ext uri="{FF2B5EF4-FFF2-40B4-BE49-F238E27FC236}">
                <a16:creationId xmlns:a16="http://schemas.microsoft.com/office/drawing/2014/main" id="{79090FE1-08D8-A85A-2766-D2FA7161FC8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9" name="URL">
            <a:extLst>
              <a:ext uri="{FF2B5EF4-FFF2-40B4-BE49-F238E27FC236}">
                <a16:creationId xmlns:a16="http://schemas.microsoft.com/office/drawing/2014/main" id="{94D684B4-ABD3-6709-B484-E26E201CF7FD}"/>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2" name="Slide #">
            <a:extLst>
              <a:ext uri="{FF2B5EF4-FFF2-40B4-BE49-F238E27FC236}">
                <a16:creationId xmlns:a16="http://schemas.microsoft.com/office/drawing/2014/main" id="{41699E00-A6D2-E021-1E2B-A06ECDA173A8}"/>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3" name="Graphic 2">
            <a:extLst>
              <a:ext uri="{FF2B5EF4-FFF2-40B4-BE49-F238E27FC236}">
                <a16:creationId xmlns:a16="http://schemas.microsoft.com/office/drawing/2014/main" id="{7D96AD27-C130-3AD0-0FE9-C1FCE38B9BFF}"/>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4079287710"/>
      </p:ext>
    </p:extLst>
  </p:cSld>
  <p:clrMapOvr>
    <a:masterClrMapping/>
  </p:clrMapOvr>
  <p:extLst>
    <p:ext uri="{DCECCB84-F9BA-43D5-87BE-67443E8EF086}">
      <p15:sldGuideLst xmlns:p15="http://schemas.microsoft.com/office/powerpoint/2012/main">
        <p15:guide id="1" orient="horz" pos="2520"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 Blue">
    <p:bg>
      <p:bgPr>
        <a:solidFill>
          <a:srgbClr val="004E75"/>
        </a:solidFill>
        <a:effectLst/>
      </p:bgPr>
    </p:bg>
    <p:spTree>
      <p:nvGrpSpPr>
        <p:cNvPr id="1" name=""/>
        <p:cNvGrpSpPr/>
        <p:nvPr/>
      </p:nvGrpSpPr>
      <p:grpSpPr>
        <a:xfrm>
          <a:off x="0" y="0"/>
          <a:ext cx="0" cy="0"/>
          <a:chOff x="0" y="0"/>
          <a:chExt cx="0" cy="0"/>
        </a:xfrm>
      </p:grpSpPr>
      <p:sp>
        <p:nvSpPr>
          <p:cNvPr id="19" name="Title 4">
            <a:extLst>
              <a:ext uri="{FF2B5EF4-FFF2-40B4-BE49-F238E27FC236}">
                <a16:creationId xmlns:a16="http://schemas.microsoft.com/office/drawing/2014/main" id="{94386EB6-7AE6-9D6F-D6F9-AC5A1609488D}"/>
              </a:ext>
            </a:extLst>
          </p:cNvPr>
          <p:cNvSpPr>
            <a:spLocks noGrp="1"/>
          </p:cNvSpPr>
          <p:nvPr>
            <p:ph type="title" hasCustomPrompt="1"/>
          </p:nvPr>
        </p:nvSpPr>
        <p:spPr>
          <a:xfrm>
            <a:off x="458724" y="2948168"/>
            <a:ext cx="11274552" cy="416560"/>
          </a:xfrm>
          <a:prstGeom prst="rect">
            <a:avLst/>
          </a:prstGeom>
        </p:spPr>
        <p:txBody>
          <a:bodyPr lIns="0" tIns="0" rIns="0" bIns="0"/>
          <a:lstStyle>
            <a:lvl1pPr algn="ctr">
              <a:defRPr lang="en-US" sz="3600" b="1" i="0" kern="1200" dirty="0">
                <a:solidFill>
                  <a:schemeClr val="accent6"/>
                </a:solidFill>
                <a:latin typeface="Aptos Narrow" panose="020B0004020202020204" pitchFamily="34" charset="0"/>
                <a:ea typeface="+mn-ea"/>
                <a:cs typeface="+mn-cs"/>
              </a:defRPr>
            </a:lvl1pPr>
          </a:lstStyle>
          <a:p>
            <a:pPr marL="0" lvl="0" indent="0" algn="ctr" defTabSz="914400" rtl="0" eaLnBrk="1" latinLnBrk="0" hangingPunct="1">
              <a:lnSpc>
                <a:spcPts val="3800"/>
              </a:lnSpc>
              <a:spcBef>
                <a:spcPts val="0"/>
              </a:spcBef>
              <a:buFont typeface="Arial" panose="020B0604020202020204" pitchFamily="34" charset="0"/>
              <a:buNone/>
            </a:pPr>
            <a:r>
              <a:rPr lang="en-US" dirty="0"/>
              <a:t>Divider Slide Blue</a:t>
            </a:r>
          </a:p>
        </p:txBody>
      </p:sp>
      <p:sp>
        <p:nvSpPr>
          <p:cNvPr id="7" name="Subtitle">
            <a:extLst>
              <a:ext uri="{FF2B5EF4-FFF2-40B4-BE49-F238E27FC236}">
                <a16:creationId xmlns:a16="http://schemas.microsoft.com/office/drawing/2014/main" id="{8B7EB974-B18B-E1B3-9A23-CF0FD645A3E2}"/>
              </a:ext>
            </a:extLst>
          </p:cNvPr>
          <p:cNvSpPr>
            <a:spLocks noGrp="1"/>
          </p:cNvSpPr>
          <p:nvPr>
            <p:ph type="body" sz="quarter" idx="11" hasCustomPrompt="1"/>
          </p:nvPr>
        </p:nvSpPr>
        <p:spPr>
          <a:xfrm>
            <a:off x="457200" y="3429000"/>
            <a:ext cx="11277600" cy="444500"/>
          </a:xfrm>
          <a:prstGeom prst="rect">
            <a:avLst/>
          </a:prstGeom>
        </p:spPr>
        <p:txBody>
          <a:bodyPr lIns="0" tIns="0" rIns="0" bIns="0"/>
          <a:lstStyle>
            <a:lvl1pPr marL="0" indent="0" algn="ctr">
              <a:lnSpc>
                <a:spcPts val="3800"/>
              </a:lnSpc>
              <a:spcBef>
                <a:spcPts val="0"/>
              </a:spcBef>
              <a:buNone/>
              <a:defRPr sz="3600" b="0" i="0">
                <a:solidFill>
                  <a:schemeClr val="accent6">
                    <a:lumMod val="60000"/>
                    <a:lumOff val="40000"/>
                  </a:schemeClr>
                </a:solidFill>
                <a:latin typeface="Aptos Narrow" panose="020B0004020202020204" pitchFamily="34" charset="0"/>
              </a:defRPr>
            </a:lvl1pPr>
            <a:lvl2pPr marL="457200" indent="0" algn="ctr">
              <a:buNone/>
              <a:defRPr sz="3600" b="1" i="0">
                <a:solidFill>
                  <a:schemeClr val="bg1"/>
                </a:solidFill>
                <a:latin typeface="Aptos Narrow" panose="020B0004020202020204" pitchFamily="34" charset="0"/>
              </a:defRPr>
            </a:lvl2pPr>
            <a:lvl3pPr marL="914400" indent="0" algn="ctr">
              <a:buNone/>
              <a:defRPr sz="3600" b="1" i="0">
                <a:solidFill>
                  <a:schemeClr val="bg1"/>
                </a:solidFill>
                <a:latin typeface="Aptos Narrow" panose="020B0004020202020204" pitchFamily="34" charset="0"/>
              </a:defRPr>
            </a:lvl3pPr>
            <a:lvl4pPr marL="1371600" indent="0" algn="ctr">
              <a:buNone/>
              <a:defRPr sz="3600" b="1" i="0">
                <a:solidFill>
                  <a:schemeClr val="bg1"/>
                </a:solidFill>
                <a:latin typeface="Aptos Narrow" panose="020B0004020202020204" pitchFamily="34" charset="0"/>
              </a:defRPr>
            </a:lvl4pPr>
            <a:lvl5pPr marL="1828800" indent="0" algn="ctr">
              <a:buNone/>
              <a:defRPr sz="3600" b="1" i="0">
                <a:solidFill>
                  <a:schemeClr val="bg1"/>
                </a:solidFill>
                <a:latin typeface="Aptos Narrow" panose="020B0004020202020204" pitchFamily="34" charset="0"/>
              </a:defRPr>
            </a:lvl5pPr>
          </a:lstStyle>
          <a:p>
            <a:pPr lvl="0"/>
            <a:r>
              <a:rPr lang="en-US" dirty="0"/>
              <a:t>Subtitle</a:t>
            </a:r>
          </a:p>
        </p:txBody>
      </p:sp>
      <p:sp>
        <p:nvSpPr>
          <p:cNvPr id="14" name="white circle">
            <a:extLst>
              <a:ext uri="{FF2B5EF4-FFF2-40B4-BE49-F238E27FC236}">
                <a16:creationId xmlns:a16="http://schemas.microsoft.com/office/drawing/2014/main" id="{23673F85-D4E7-7CAF-7C2B-09A9EE4AD57D}"/>
              </a:ext>
            </a:extLst>
          </p:cNvPr>
          <p:cNvSpPr/>
          <p:nvPr userDrawn="1"/>
        </p:nvSpPr>
        <p:spPr>
          <a:xfrm>
            <a:off x="444817" y="5952334"/>
            <a:ext cx="603250" cy="603250"/>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Logo">
            <a:extLst>
              <a:ext uri="{FF2B5EF4-FFF2-40B4-BE49-F238E27FC236}">
                <a16:creationId xmlns:a16="http://schemas.microsoft.com/office/drawing/2014/main" id="{F6F3D3C2-B987-7F95-AA4B-BCC5C2371C8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1" name="URL">
            <a:extLst>
              <a:ext uri="{FF2B5EF4-FFF2-40B4-BE49-F238E27FC236}">
                <a16:creationId xmlns:a16="http://schemas.microsoft.com/office/drawing/2014/main" id="{CDE35AA1-BDB4-3C22-7ECC-D6762D9DA937}"/>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6">
                    <a:lumMod val="60000"/>
                    <a:lumOff val="40000"/>
                  </a:schemeClr>
                </a:solidFill>
                <a:latin typeface="Aptos Narrow" panose="020B0004020202020204" pitchFamily="34" charset="0"/>
              </a:rPr>
              <a:t>nj.gov/</a:t>
            </a:r>
            <a:r>
              <a:rPr lang="en-US" sz="1200" b="1" i="0" dirty="0">
                <a:solidFill>
                  <a:schemeClr val="accent6"/>
                </a:solidFill>
                <a:latin typeface="Aptos Narrow" panose="020B0004020202020204" pitchFamily="34" charset="0"/>
              </a:rPr>
              <a:t>education</a:t>
            </a:r>
          </a:p>
        </p:txBody>
      </p:sp>
      <p:sp>
        <p:nvSpPr>
          <p:cNvPr id="3" name="Slide #">
            <a:extLst>
              <a:ext uri="{FF2B5EF4-FFF2-40B4-BE49-F238E27FC236}">
                <a16:creationId xmlns:a16="http://schemas.microsoft.com/office/drawing/2014/main" id="{3B6FA865-236F-3CD0-1EE3-188D3D675B2C}"/>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3971264181"/>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Dark image + 1 Speaker">
    <p:spTree>
      <p:nvGrpSpPr>
        <p:cNvPr id="1" name=""/>
        <p:cNvGrpSpPr/>
        <p:nvPr/>
      </p:nvGrpSpPr>
      <p:grpSpPr>
        <a:xfrm>
          <a:off x="0" y="0"/>
          <a:ext cx="0" cy="0"/>
          <a:chOff x="0" y="0"/>
          <a:chExt cx="0" cy="0"/>
        </a:xfrm>
      </p:grpSpPr>
      <p:sp>
        <p:nvSpPr>
          <p:cNvPr id="7" name="Title">
            <a:extLst>
              <a:ext uri="{FF2B5EF4-FFF2-40B4-BE49-F238E27FC236}">
                <a16:creationId xmlns:a16="http://schemas.microsoft.com/office/drawing/2014/main" id="{79D06998-05F3-2905-D9E3-3B666456E60E}"/>
              </a:ext>
            </a:extLst>
          </p:cNvPr>
          <p:cNvSpPr>
            <a:spLocks noGrp="1"/>
          </p:cNvSpPr>
          <p:nvPr>
            <p:ph type="title" hasCustomPrompt="1"/>
          </p:nvPr>
        </p:nvSpPr>
        <p:spPr>
          <a:xfrm>
            <a:off x="443812" y="3919514"/>
            <a:ext cx="11277599" cy="364583"/>
          </a:xfrm>
          <a:prstGeom prst="rect">
            <a:avLst/>
          </a:prstGeom>
        </p:spPr>
        <p:txBody>
          <a:bodyPr lIns="0" tIns="0" rIns="0" bIns="0"/>
          <a:lstStyle>
            <a:lvl1pPr>
              <a:defRPr lang="en-US" sz="3600" b="1" i="0" kern="1200" dirty="0">
                <a:solidFill>
                  <a:schemeClr val="tx2"/>
                </a:solidFill>
                <a:latin typeface="Aptos Narrow" panose="020B0004020202020204" pitchFamily="34" charset="0"/>
                <a:ea typeface="+mn-ea"/>
                <a:cs typeface="+mn-cs"/>
              </a:defRPr>
            </a:lvl1pPr>
          </a:lstStyle>
          <a:p>
            <a:pPr marL="0" lvl="0" indent="0" algn="l" defTabSz="914400" rtl="0" eaLnBrk="1" latinLnBrk="0" hangingPunct="1">
              <a:lnSpc>
                <a:spcPts val="3200"/>
              </a:lnSpc>
              <a:spcBef>
                <a:spcPts val="0"/>
              </a:spcBef>
              <a:buFont typeface="Arial" panose="020B0604020202020204" pitchFamily="34" charset="0"/>
              <a:buNone/>
            </a:pPr>
            <a:r>
              <a:rPr lang="en-US" dirty="0"/>
              <a:t>Presentation Title</a:t>
            </a:r>
          </a:p>
        </p:txBody>
      </p:sp>
      <p:sp>
        <p:nvSpPr>
          <p:cNvPr id="6" name="NJDOE logo">
            <a:extLst>
              <a:ext uri="{FF2B5EF4-FFF2-40B4-BE49-F238E27FC236}">
                <a16:creationId xmlns:a16="http://schemas.microsoft.com/office/drawing/2014/main" id="{17F906C8-9084-1FE4-9E4E-DF7882097B01}"/>
              </a:ext>
            </a:extLst>
          </p:cNvPr>
          <p:cNvSpPr>
            <a:spLocks noGrp="1"/>
          </p:cNvSpPr>
          <p:nvPr>
            <p:ph type="pic" sz="quarter" idx="18" hasCustomPrompt="1"/>
          </p:nvPr>
        </p:nvSpPr>
        <p:spPr>
          <a:xfrm>
            <a:off x="0" y="0"/>
            <a:ext cx="12192000" cy="3478341"/>
          </a:xfrm>
          <a:prstGeom prst="rect">
            <a:avLst/>
          </a:prstGeom>
          <a:solidFill>
            <a:schemeClr val="tx2"/>
          </a:solidFill>
        </p:spPr>
        <p:txBody>
          <a:bodyPr/>
          <a:lstStyle>
            <a:lvl1pPr marL="0" indent="0">
              <a:buNone/>
              <a:defRPr sz="2400">
                <a:solidFill>
                  <a:schemeClr val="bg1"/>
                </a:solidFill>
                <a:latin typeface="Aptos Narrow" panose="020B0004020202020204" pitchFamily="34" charset="0"/>
              </a:defRPr>
            </a:lvl1pPr>
          </a:lstStyle>
          <a:p>
            <a:r>
              <a:rPr lang="en-US" dirty="0"/>
              <a:t>Image</a:t>
            </a:r>
          </a:p>
        </p:txBody>
      </p:sp>
      <p:sp>
        <p:nvSpPr>
          <p:cNvPr id="2" name="image credit">
            <a:extLst>
              <a:ext uri="{FF2B5EF4-FFF2-40B4-BE49-F238E27FC236}">
                <a16:creationId xmlns:a16="http://schemas.microsoft.com/office/drawing/2014/main" id="{A2DB8ECC-74BB-2B91-1DD4-A4124A8644E6}"/>
              </a:ext>
            </a:extLst>
          </p:cNvPr>
          <p:cNvSpPr>
            <a:spLocks noGrp="1"/>
          </p:cNvSpPr>
          <p:nvPr>
            <p:ph type="body" sz="quarter" idx="24" hasCustomPrompt="1"/>
          </p:nvPr>
        </p:nvSpPr>
        <p:spPr>
          <a:xfrm>
            <a:off x="6577911" y="2962314"/>
            <a:ext cx="5143500" cy="274320"/>
          </a:xfrm>
          <a:prstGeom prst="rect">
            <a:avLst/>
          </a:prstGeom>
        </p:spPr>
        <p:txBody>
          <a:bodyPr lIns="0" tIns="0" rIns="0" bIns="0" anchor="ctr" anchorCtr="0"/>
          <a:lstStyle>
            <a:lvl1pPr marL="0" indent="0" algn="r">
              <a:lnSpc>
                <a:spcPts val="1200"/>
              </a:lnSpc>
              <a:spcBef>
                <a:spcPts val="0"/>
              </a:spcBef>
              <a:buNone/>
              <a:defRPr sz="1100" b="0" i="0">
                <a:solidFill>
                  <a:schemeClr val="bg1"/>
                </a:solidFill>
                <a:latin typeface="Aptos Narrow" panose="020B0004020202020204" pitchFamily="34" charset="0"/>
              </a:defRPr>
            </a:lvl1pPr>
          </a:lstStyle>
          <a:p>
            <a:pPr lvl="0"/>
            <a:r>
              <a:rPr lang="en-US" dirty="0"/>
              <a:t>Optional dark photo credit:</a:t>
            </a:r>
          </a:p>
        </p:txBody>
      </p:sp>
      <p:sp>
        <p:nvSpPr>
          <p:cNvPr id="15" name="Subtitle">
            <a:extLst>
              <a:ext uri="{FF2B5EF4-FFF2-40B4-BE49-F238E27FC236}">
                <a16:creationId xmlns:a16="http://schemas.microsoft.com/office/drawing/2014/main" id="{F9A84BCC-5578-40B6-7EC2-4B0498FE5FA9}"/>
              </a:ext>
            </a:extLst>
          </p:cNvPr>
          <p:cNvSpPr>
            <a:spLocks noGrp="1"/>
          </p:cNvSpPr>
          <p:nvPr>
            <p:ph type="body" sz="quarter" idx="13" hasCustomPrompt="1"/>
          </p:nvPr>
        </p:nvSpPr>
        <p:spPr>
          <a:xfrm>
            <a:off x="444782" y="4413991"/>
            <a:ext cx="11290018" cy="364583"/>
          </a:xfrm>
          <a:prstGeom prst="rect">
            <a:avLst/>
          </a:prstGeom>
        </p:spPr>
        <p:txBody>
          <a:bodyPr lIns="0" tIns="0" rIns="0" bIns="0"/>
          <a:lstStyle>
            <a:lvl1pPr marL="0" indent="0">
              <a:lnSpc>
                <a:spcPts val="3200"/>
              </a:lnSpc>
              <a:spcBef>
                <a:spcPts val="0"/>
              </a:spcBef>
              <a:buNone/>
              <a:defRPr sz="3600" b="0" i="0">
                <a:solidFill>
                  <a:schemeClr val="accent1"/>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Presentation Subtitle</a:t>
            </a:r>
          </a:p>
        </p:txBody>
      </p:sp>
      <p:sp>
        <p:nvSpPr>
          <p:cNvPr id="12" name="Presenter">
            <a:extLst>
              <a:ext uri="{FF2B5EF4-FFF2-40B4-BE49-F238E27FC236}">
                <a16:creationId xmlns:a16="http://schemas.microsoft.com/office/drawing/2014/main" id="{E55ECAC8-C548-56F1-203F-BAC14D07DAA5}"/>
              </a:ext>
            </a:extLst>
          </p:cNvPr>
          <p:cNvSpPr>
            <a:spLocks noGrp="1"/>
          </p:cNvSpPr>
          <p:nvPr>
            <p:ph type="body" sz="quarter" idx="11" hasCustomPrompt="1"/>
          </p:nvPr>
        </p:nvSpPr>
        <p:spPr>
          <a:xfrm>
            <a:off x="446809" y="5224363"/>
            <a:ext cx="8132182" cy="290478"/>
          </a:xfrm>
          <a:prstGeom prst="rect">
            <a:avLst/>
          </a:prstGeom>
        </p:spPr>
        <p:txBody>
          <a:bodyPr lIns="0" tIns="0" rIns="0" bIns="0"/>
          <a:lstStyle>
            <a:lvl1pPr marL="0" indent="0">
              <a:lnSpc>
                <a:spcPts val="2600"/>
              </a:lnSpc>
              <a:spcBef>
                <a:spcPts val="0"/>
              </a:spcBef>
              <a:buNone/>
              <a:defRPr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16" name="Title">
            <a:extLst>
              <a:ext uri="{FF2B5EF4-FFF2-40B4-BE49-F238E27FC236}">
                <a16:creationId xmlns:a16="http://schemas.microsoft.com/office/drawing/2014/main" id="{67A9F24F-4C8F-B604-65C8-0D9483196BD1}"/>
              </a:ext>
            </a:extLst>
          </p:cNvPr>
          <p:cNvSpPr>
            <a:spLocks noGrp="1"/>
          </p:cNvSpPr>
          <p:nvPr>
            <p:ph type="body" sz="quarter" idx="12" hasCustomPrompt="1"/>
          </p:nvPr>
        </p:nvSpPr>
        <p:spPr>
          <a:xfrm>
            <a:off x="446809" y="5535623"/>
            <a:ext cx="8132182" cy="290478"/>
          </a:xfrm>
          <a:prstGeom prst="rect">
            <a:avLst/>
          </a:prstGeom>
        </p:spPr>
        <p:txBody>
          <a:bodyPr lIns="0" tIns="0" rIns="0" bIns="0"/>
          <a:lstStyle>
            <a:lvl1pPr marL="0" indent="0">
              <a:lnSpc>
                <a:spcPts val="2600"/>
              </a:lnSpc>
              <a:spcBef>
                <a:spcPts val="0"/>
              </a:spcBef>
              <a:buNone/>
              <a:defRPr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4" name="Date">
            <a:extLst>
              <a:ext uri="{FF2B5EF4-FFF2-40B4-BE49-F238E27FC236}">
                <a16:creationId xmlns:a16="http://schemas.microsoft.com/office/drawing/2014/main" id="{EBCCC62B-FDEA-414C-9A38-7AC7501C0E10}"/>
              </a:ext>
            </a:extLst>
          </p:cNvPr>
          <p:cNvSpPr>
            <a:spLocks noGrp="1"/>
          </p:cNvSpPr>
          <p:nvPr>
            <p:ph type="body" sz="quarter" idx="21" hasCustomPrompt="1"/>
          </p:nvPr>
        </p:nvSpPr>
        <p:spPr>
          <a:xfrm>
            <a:off x="457200" y="6248345"/>
            <a:ext cx="1815412" cy="290478"/>
          </a:xfrm>
          <a:prstGeom prst="rect">
            <a:avLst/>
          </a:prstGeom>
        </p:spPr>
        <p:txBody>
          <a:bodyPr lIns="0" tIns="0" rIns="0" bIns="0" anchor="ctr" anchorCtr="0"/>
          <a:lstStyle>
            <a:lvl1pPr marL="0" indent="0" algn="l">
              <a:lnSpc>
                <a:spcPts val="1400"/>
              </a:lnSpc>
              <a:spcBef>
                <a:spcPts val="0"/>
              </a:spcBef>
              <a:buNone/>
              <a:defRPr sz="14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Month XX, XXXX</a:t>
            </a:r>
          </a:p>
        </p:txBody>
      </p:sp>
      <p:sp>
        <p:nvSpPr>
          <p:cNvPr id="5" name="URL">
            <a:extLst>
              <a:ext uri="{FF2B5EF4-FFF2-40B4-BE49-F238E27FC236}">
                <a16:creationId xmlns:a16="http://schemas.microsoft.com/office/drawing/2014/main" id="{CCE75B7E-5575-1B09-C9D5-441BD5ACBF19}"/>
              </a:ext>
            </a:extLst>
          </p:cNvPr>
          <p:cNvSpPr>
            <a:spLocks noGrp="1"/>
          </p:cNvSpPr>
          <p:nvPr>
            <p:ph type="body" sz="quarter" idx="20" hasCustomPrompt="1"/>
          </p:nvPr>
        </p:nvSpPr>
        <p:spPr>
          <a:xfrm>
            <a:off x="3600591" y="6193620"/>
            <a:ext cx="4978400" cy="365125"/>
          </a:xfrm>
          <a:prstGeom prst="rect">
            <a:avLst/>
          </a:prstGeom>
        </p:spPr>
        <p:txBody>
          <a:bodyPr lIns="0" tIns="0" rIns="0" bIns="0" anchor="ctr" anchorCtr="0"/>
          <a:lstStyle>
            <a:lvl1pPr marL="0" indent="0" algn="ctr">
              <a:buNone/>
              <a:defRPr sz="2000" b="1" i="0">
                <a:solidFill>
                  <a:schemeClr val="tx2"/>
                </a:solidFill>
                <a:latin typeface="Aptos Narrow" panose="020B0004020202020204" pitchFamily="34" charset="0"/>
              </a:defRPr>
            </a:lvl1pPr>
            <a:lvl2pPr marL="457200" indent="0" algn="ctr">
              <a:buNone/>
              <a:defRPr sz="1600" b="1" i="0">
                <a:solidFill>
                  <a:schemeClr val="accent6">
                    <a:lumMod val="60000"/>
                    <a:lumOff val="40000"/>
                  </a:schemeClr>
                </a:solidFill>
                <a:latin typeface="Aptos Narrow" panose="020B0004020202020204" pitchFamily="34" charset="0"/>
              </a:defRPr>
            </a:lvl2pPr>
            <a:lvl3pPr marL="914400" indent="0" algn="ctr">
              <a:buNone/>
              <a:defRPr sz="1600" b="1" i="0">
                <a:solidFill>
                  <a:schemeClr val="accent6">
                    <a:lumMod val="60000"/>
                    <a:lumOff val="40000"/>
                  </a:schemeClr>
                </a:solidFill>
                <a:latin typeface="Aptos Narrow" panose="020B0004020202020204" pitchFamily="34" charset="0"/>
              </a:defRPr>
            </a:lvl3pPr>
            <a:lvl4pPr marL="1371600" indent="0" algn="ctr">
              <a:buNone/>
              <a:defRPr sz="1600" b="1" i="0">
                <a:solidFill>
                  <a:schemeClr val="accent6">
                    <a:lumMod val="60000"/>
                    <a:lumOff val="40000"/>
                  </a:schemeClr>
                </a:solidFill>
                <a:latin typeface="Aptos Narrow" panose="020B0004020202020204" pitchFamily="34" charset="0"/>
              </a:defRPr>
            </a:lvl4pPr>
            <a:lvl5pPr marL="1828800" indent="0" algn="ctr">
              <a:buNone/>
              <a:defRPr sz="1600" b="1" i="0">
                <a:solidFill>
                  <a:schemeClr val="accent6">
                    <a:lumMod val="60000"/>
                    <a:lumOff val="40000"/>
                  </a:schemeClr>
                </a:solidFill>
                <a:latin typeface="Aptos Narrow" panose="020B0004020202020204" pitchFamily="34" charset="0"/>
              </a:defRPr>
            </a:lvl5pPr>
          </a:lstStyle>
          <a:p>
            <a:pPr lvl="0"/>
            <a:r>
              <a:rPr lang="en-US" dirty="0"/>
              <a:t>URL</a:t>
            </a:r>
          </a:p>
        </p:txBody>
      </p:sp>
      <p:sp>
        <p:nvSpPr>
          <p:cNvPr id="18" name="Icon placeholder">
            <a:extLst>
              <a:ext uri="{FF2B5EF4-FFF2-40B4-BE49-F238E27FC236}">
                <a16:creationId xmlns:a16="http://schemas.microsoft.com/office/drawing/2014/main" id="{E4D494B7-45AC-3DBA-222E-150929B2F3E2}"/>
              </a:ext>
            </a:extLst>
          </p:cNvPr>
          <p:cNvSpPr>
            <a:spLocks noGrp="1"/>
          </p:cNvSpPr>
          <p:nvPr>
            <p:ph type="pic" sz="quarter" idx="14" hasCustomPrompt="1"/>
          </p:nvPr>
        </p:nvSpPr>
        <p:spPr>
          <a:xfrm>
            <a:off x="10350631" y="5059389"/>
            <a:ext cx="1384169" cy="1384169"/>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Logo</a:t>
            </a:r>
          </a:p>
        </p:txBody>
      </p:sp>
    </p:spTree>
    <p:extLst>
      <p:ext uri="{BB962C8B-B14F-4D97-AF65-F5344CB8AC3E}">
        <p14:creationId xmlns:p14="http://schemas.microsoft.com/office/powerpoint/2010/main" val="2071366438"/>
      </p:ext>
    </p:extLst>
  </p:cSld>
  <p:clrMapOvr>
    <a:masterClrMapping/>
  </p:clrMapOvr>
  <p:extLst>
    <p:ext uri="{DCECCB84-F9BA-43D5-87BE-67443E8EF086}">
      <p15:sldGuideLst xmlns:p15="http://schemas.microsoft.com/office/powerpoint/2012/main">
        <p15:guide id="1" orient="horz" pos="2484"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Divider - Yellow">
    <p:bg>
      <p:bgPr>
        <a:solidFill>
          <a:srgbClr val="FEAD15"/>
        </a:solidFill>
        <a:effectLst/>
      </p:bgPr>
    </p:bg>
    <p:spTree>
      <p:nvGrpSpPr>
        <p:cNvPr id="1" name=""/>
        <p:cNvGrpSpPr/>
        <p:nvPr/>
      </p:nvGrpSpPr>
      <p:grpSpPr>
        <a:xfrm>
          <a:off x="0" y="0"/>
          <a:ext cx="0" cy="0"/>
          <a:chOff x="0" y="0"/>
          <a:chExt cx="0" cy="0"/>
        </a:xfrm>
      </p:grpSpPr>
      <p:sp>
        <p:nvSpPr>
          <p:cNvPr id="10" name="Title 4">
            <a:extLst>
              <a:ext uri="{FF2B5EF4-FFF2-40B4-BE49-F238E27FC236}">
                <a16:creationId xmlns:a16="http://schemas.microsoft.com/office/drawing/2014/main" id="{C1F62B4D-D830-8E30-3407-15DA2B2AF301}"/>
              </a:ext>
            </a:extLst>
          </p:cNvPr>
          <p:cNvSpPr>
            <a:spLocks noGrp="1"/>
          </p:cNvSpPr>
          <p:nvPr>
            <p:ph type="title" hasCustomPrompt="1"/>
          </p:nvPr>
        </p:nvSpPr>
        <p:spPr>
          <a:xfrm>
            <a:off x="458724" y="2948168"/>
            <a:ext cx="11274552" cy="416560"/>
          </a:xfrm>
          <a:prstGeom prst="rect">
            <a:avLst/>
          </a:prstGeom>
        </p:spPr>
        <p:txBody>
          <a:bodyPr lIns="0" tIns="0" rIns="0" bIns="0"/>
          <a:lstStyle>
            <a:lvl1pPr algn="ctr">
              <a:defRPr lang="en-US" sz="3600" b="1" i="0" kern="1200" dirty="0">
                <a:solidFill>
                  <a:schemeClr val="accent3"/>
                </a:solidFill>
                <a:latin typeface="Aptos Narrow" panose="020B0004020202020204" pitchFamily="34" charset="0"/>
                <a:ea typeface="+mn-ea"/>
                <a:cs typeface="+mn-cs"/>
              </a:defRPr>
            </a:lvl1pPr>
          </a:lstStyle>
          <a:p>
            <a:pPr marL="0" lvl="0" indent="0" algn="ctr" defTabSz="914400" rtl="0" eaLnBrk="1" latinLnBrk="0" hangingPunct="1">
              <a:lnSpc>
                <a:spcPts val="3800"/>
              </a:lnSpc>
              <a:spcBef>
                <a:spcPts val="0"/>
              </a:spcBef>
              <a:buFont typeface="Arial" panose="020B0604020202020204" pitchFamily="34" charset="0"/>
              <a:buNone/>
            </a:pPr>
            <a:r>
              <a:rPr lang="en-US" dirty="0"/>
              <a:t>Divider Slide Yellow</a:t>
            </a:r>
          </a:p>
        </p:txBody>
      </p:sp>
      <p:sp>
        <p:nvSpPr>
          <p:cNvPr id="7" name="Subtitle">
            <a:extLst>
              <a:ext uri="{FF2B5EF4-FFF2-40B4-BE49-F238E27FC236}">
                <a16:creationId xmlns:a16="http://schemas.microsoft.com/office/drawing/2014/main" id="{8B7EB974-B18B-E1B3-9A23-CF0FD645A3E2}"/>
              </a:ext>
            </a:extLst>
          </p:cNvPr>
          <p:cNvSpPr>
            <a:spLocks noGrp="1"/>
          </p:cNvSpPr>
          <p:nvPr>
            <p:ph type="body" sz="quarter" idx="11" hasCustomPrompt="1"/>
          </p:nvPr>
        </p:nvSpPr>
        <p:spPr>
          <a:xfrm>
            <a:off x="457200" y="3429000"/>
            <a:ext cx="11277600" cy="444500"/>
          </a:xfrm>
          <a:prstGeom prst="rect">
            <a:avLst/>
          </a:prstGeom>
        </p:spPr>
        <p:txBody>
          <a:bodyPr lIns="0" tIns="0" rIns="0" bIns="0"/>
          <a:lstStyle>
            <a:lvl1pPr marL="0" indent="0" algn="ctr">
              <a:lnSpc>
                <a:spcPts val="3800"/>
              </a:lnSpc>
              <a:spcBef>
                <a:spcPts val="0"/>
              </a:spcBef>
              <a:buNone/>
              <a:defRPr sz="3600" b="0" i="0">
                <a:solidFill>
                  <a:schemeClr val="accent1"/>
                </a:solidFill>
                <a:latin typeface="Aptos Narrow" panose="020B0004020202020204" pitchFamily="34" charset="0"/>
              </a:defRPr>
            </a:lvl1pPr>
            <a:lvl2pPr marL="457200" indent="0" algn="ctr">
              <a:buNone/>
              <a:defRPr sz="3600" b="1" i="0">
                <a:solidFill>
                  <a:schemeClr val="bg1"/>
                </a:solidFill>
                <a:latin typeface="Aptos Narrow" panose="020B0004020202020204" pitchFamily="34" charset="0"/>
              </a:defRPr>
            </a:lvl2pPr>
            <a:lvl3pPr marL="914400" indent="0" algn="ctr">
              <a:buNone/>
              <a:defRPr sz="3600" b="1" i="0">
                <a:solidFill>
                  <a:schemeClr val="bg1"/>
                </a:solidFill>
                <a:latin typeface="Aptos Narrow" panose="020B0004020202020204" pitchFamily="34" charset="0"/>
              </a:defRPr>
            </a:lvl3pPr>
            <a:lvl4pPr marL="1371600" indent="0" algn="ctr">
              <a:buNone/>
              <a:defRPr sz="3600" b="1" i="0">
                <a:solidFill>
                  <a:schemeClr val="bg1"/>
                </a:solidFill>
                <a:latin typeface="Aptos Narrow" panose="020B0004020202020204" pitchFamily="34" charset="0"/>
              </a:defRPr>
            </a:lvl4pPr>
            <a:lvl5pPr marL="1828800" indent="0" algn="ctr">
              <a:buNone/>
              <a:defRPr sz="3600" b="1" i="0">
                <a:solidFill>
                  <a:schemeClr val="bg1"/>
                </a:solidFill>
                <a:latin typeface="Aptos Narrow" panose="020B0004020202020204" pitchFamily="34" charset="0"/>
              </a:defRPr>
            </a:lvl5pPr>
          </a:lstStyle>
          <a:p>
            <a:pPr lvl="0"/>
            <a:r>
              <a:rPr lang="en-US" dirty="0"/>
              <a:t>Subtitle</a:t>
            </a:r>
          </a:p>
        </p:txBody>
      </p:sp>
      <p:pic>
        <p:nvPicPr>
          <p:cNvPr id="2" name="Logo">
            <a:extLst>
              <a:ext uri="{FF2B5EF4-FFF2-40B4-BE49-F238E27FC236}">
                <a16:creationId xmlns:a16="http://schemas.microsoft.com/office/drawing/2014/main" id="{D98234DF-7064-38D0-6B8B-506E031EA46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3" name="URL">
            <a:extLst>
              <a:ext uri="{FF2B5EF4-FFF2-40B4-BE49-F238E27FC236}">
                <a16:creationId xmlns:a16="http://schemas.microsoft.com/office/drawing/2014/main" id="{F6FF7F92-6EAD-1D91-F13C-F6D0F84C169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4" name="Slide #">
            <a:extLst>
              <a:ext uri="{FF2B5EF4-FFF2-40B4-BE49-F238E27FC236}">
                <a16:creationId xmlns:a16="http://schemas.microsoft.com/office/drawing/2014/main" id="{4EF64093-CDC1-75AE-7D80-36AEE8626BE4}"/>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tx2"/>
                </a:solidFill>
              </a:rPr>
              <a:t>‹#›</a:t>
            </a:fld>
            <a:endParaRPr lang="en-US" sz="1200" dirty="0">
              <a:solidFill>
                <a:schemeClr val="tx2"/>
              </a:solidFill>
            </a:endParaRPr>
          </a:p>
        </p:txBody>
      </p:sp>
    </p:spTree>
    <p:extLst>
      <p:ext uri="{BB962C8B-B14F-4D97-AF65-F5344CB8AC3E}">
        <p14:creationId xmlns:p14="http://schemas.microsoft.com/office/powerpoint/2010/main" val="1171886916"/>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ull Quote - Dark Blue">
    <p:spTree>
      <p:nvGrpSpPr>
        <p:cNvPr id="1" name=""/>
        <p:cNvGrpSpPr/>
        <p:nvPr/>
      </p:nvGrpSpPr>
      <p:grpSpPr>
        <a:xfrm>
          <a:off x="0" y="0"/>
          <a:ext cx="0" cy="0"/>
          <a:chOff x="0" y="0"/>
          <a:chExt cx="0" cy="0"/>
        </a:xfrm>
      </p:grpSpPr>
      <p:sp>
        <p:nvSpPr>
          <p:cNvPr id="10" name="Title 4">
            <a:extLst>
              <a:ext uri="{FF2B5EF4-FFF2-40B4-BE49-F238E27FC236}">
                <a16:creationId xmlns:a16="http://schemas.microsoft.com/office/drawing/2014/main" id="{590EB81B-EC58-A566-40BD-E369B81FB7D7}"/>
              </a:ext>
            </a:extLst>
          </p:cNvPr>
          <p:cNvSpPr>
            <a:spLocks noGrp="1"/>
          </p:cNvSpPr>
          <p:nvPr>
            <p:ph type="title" hasCustomPrompt="1"/>
          </p:nvPr>
        </p:nvSpPr>
        <p:spPr>
          <a:xfrm>
            <a:off x="461844" y="651436"/>
            <a:ext cx="9006247" cy="270771"/>
          </a:xfrm>
          <a:prstGeom prst="rect">
            <a:avLst/>
          </a:prstGeom>
        </p:spPr>
        <p:txBody>
          <a:bodyPr lIns="0" tIns="0" rIns="0" bIns="0"/>
          <a:lstStyle>
            <a:lvl1pPr>
              <a:defRPr sz="2000" b="0" i="0">
                <a:solidFill>
                  <a:schemeClr val="accent3"/>
                </a:solidFill>
                <a:latin typeface="Aptos Narrow" panose="020B0004020202020204" pitchFamily="34" charset="0"/>
              </a:defRPr>
            </a:lvl1pPr>
          </a:lstStyle>
          <a:p>
            <a:pPr lvl="0"/>
            <a:r>
              <a:rPr lang="en-US" dirty="0"/>
              <a:t>Headline</a:t>
            </a:r>
          </a:p>
        </p:txBody>
      </p:sp>
      <p:sp>
        <p:nvSpPr>
          <p:cNvPr id="11" name="Quote">
            <a:extLst>
              <a:ext uri="{FF2B5EF4-FFF2-40B4-BE49-F238E27FC236}">
                <a16:creationId xmlns:a16="http://schemas.microsoft.com/office/drawing/2014/main" id="{AA8AD7B8-65AB-CDA7-AFB0-1088FA1862B1}"/>
              </a:ext>
            </a:extLst>
          </p:cNvPr>
          <p:cNvSpPr>
            <a:spLocks noGrp="1"/>
          </p:cNvSpPr>
          <p:nvPr>
            <p:ph type="body" sz="quarter" idx="10" hasCustomPrompt="1"/>
          </p:nvPr>
        </p:nvSpPr>
        <p:spPr>
          <a:xfrm>
            <a:off x="443814" y="1139564"/>
            <a:ext cx="9024277" cy="595741"/>
          </a:xfrm>
          <a:prstGeom prst="rect">
            <a:avLst/>
          </a:prstGeom>
        </p:spPr>
        <p:txBody>
          <a:bodyPr wrap="square" lIns="0" tIns="0" rIns="0" bIns="0" anchor="t" anchorCtr="0">
            <a:spAutoFit/>
          </a:bodyPr>
          <a:lstStyle>
            <a:lvl1pPr marL="0" indent="0">
              <a:lnSpc>
                <a:spcPts val="4200"/>
              </a:lnSpc>
              <a:spcBef>
                <a:spcPts val="0"/>
              </a:spcBef>
              <a:buNone/>
              <a:defRPr sz="5400" b="1" i="0">
                <a:solidFill>
                  <a:schemeClr val="accent3"/>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“Pull Quote”</a:t>
            </a:r>
          </a:p>
        </p:txBody>
      </p:sp>
      <p:sp>
        <p:nvSpPr>
          <p:cNvPr id="15" name="URL">
            <a:extLst>
              <a:ext uri="{FF2B5EF4-FFF2-40B4-BE49-F238E27FC236}">
                <a16:creationId xmlns:a16="http://schemas.microsoft.com/office/drawing/2014/main" id="{9245C2C0-6407-815D-29AE-63AADAC4FC1E}"/>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pic>
        <p:nvPicPr>
          <p:cNvPr id="16" name="Logo">
            <a:extLst>
              <a:ext uri="{FF2B5EF4-FFF2-40B4-BE49-F238E27FC236}">
                <a16:creationId xmlns:a16="http://schemas.microsoft.com/office/drawing/2014/main" id="{910A0869-090B-23C2-3CF0-E6F06F32044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2" name="Slide #">
            <a:extLst>
              <a:ext uri="{FF2B5EF4-FFF2-40B4-BE49-F238E27FC236}">
                <a16:creationId xmlns:a16="http://schemas.microsoft.com/office/drawing/2014/main" id="{B35A3450-7544-7007-4FF1-DBB5CC2E579A}"/>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0D170219-D565-A6BF-337B-BBDD054E2585}"/>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573664666"/>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ull Quote - Dark Red">
    <p:spTree>
      <p:nvGrpSpPr>
        <p:cNvPr id="1" name=""/>
        <p:cNvGrpSpPr/>
        <p:nvPr/>
      </p:nvGrpSpPr>
      <p:grpSpPr>
        <a:xfrm>
          <a:off x="0" y="0"/>
          <a:ext cx="0" cy="0"/>
          <a:chOff x="0" y="0"/>
          <a:chExt cx="0" cy="0"/>
        </a:xfrm>
      </p:grpSpPr>
      <p:sp>
        <p:nvSpPr>
          <p:cNvPr id="7" name="Title 4">
            <a:extLst>
              <a:ext uri="{FF2B5EF4-FFF2-40B4-BE49-F238E27FC236}">
                <a16:creationId xmlns:a16="http://schemas.microsoft.com/office/drawing/2014/main" id="{C80BB9A8-AEDD-5CAF-F03F-3A80C6521FE1}"/>
              </a:ext>
            </a:extLst>
          </p:cNvPr>
          <p:cNvSpPr>
            <a:spLocks noGrp="1"/>
          </p:cNvSpPr>
          <p:nvPr>
            <p:ph type="title" hasCustomPrompt="1"/>
          </p:nvPr>
        </p:nvSpPr>
        <p:spPr>
          <a:xfrm>
            <a:off x="461844" y="651436"/>
            <a:ext cx="9006840" cy="270771"/>
          </a:xfrm>
          <a:prstGeom prst="rect">
            <a:avLst/>
          </a:prstGeom>
        </p:spPr>
        <p:txBody>
          <a:bodyPr lIns="0" tIns="0" rIns="0" bIns="0"/>
          <a:lstStyle>
            <a:lvl1pPr>
              <a:defRPr sz="2000" b="0" i="0">
                <a:solidFill>
                  <a:schemeClr val="accent2"/>
                </a:solidFill>
                <a:latin typeface="Aptos Narrow" panose="020B0004020202020204" pitchFamily="34" charset="0"/>
              </a:defRPr>
            </a:lvl1pPr>
          </a:lstStyle>
          <a:p>
            <a:pPr lvl="0"/>
            <a:r>
              <a:rPr lang="en-US" dirty="0"/>
              <a:t>Headline</a:t>
            </a:r>
          </a:p>
        </p:txBody>
      </p:sp>
      <p:sp>
        <p:nvSpPr>
          <p:cNvPr id="11" name="subtitle">
            <a:extLst>
              <a:ext uri="{FF2B5EF4-FFF2-40B4-BE49-F238E27FC236}">
                <a16:creationId xmlns:a16="http://schemas.microsoft.com/office/drawing/2014/main" id="{AA8AD7B8-65AB-CDA7-AFB0-1088FA1862B1}"/>
              </a:ext>
            </a:extLst>
          </p:cNvPr>
          <p:cNvSpPr>
            <a:spLocks noGrp="1"/>
          </p:cNvSpPr>
          <p:nvPr>
            <p:ph type="body" sz="quarter" idx="10" hasCustomPrompt="1"/>
          </p:nvPr>
        </p:nvSpPr>
        <p:spPr>
          <a:xfrm>
            <a:off x="443814" y="1139564"/>
            <a:ext cx="9024277" cy="595741"/>
          </a:xfrm>
          <a:prstGeom prst="rect">
            <a:avLst/>
          </a:prstGeom>
        </p:spPr>
        <p:txBody>
          <a:bodyPr wrap="square" lIns="0" tIns="0" rIns="0" bIns="0" anchor="t" anchorCtr="0">
            <a:spAutoFit/>
          </a:bodyPr>
          <a:lstStyle>
            <a:lvl1pPr marL="0" indent="0">
              <a:lnSpc>
                <a:spcPts val="4200"/>
              </a:lnSpc>
              <a:spcBef>
                <a:spcPts val="0"/>
              </a:spcBef>
              <a:buNone/>
              <a:defRPr sz="5400" b="1" i="0">
                <a:solidFill>
                  <a:schemeClr val="accent2"/>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“Pull Quote”</a:t>
            </a:r>
          </a:p>
        </p:txBody>
      </p:sp>
      <p:pic>
        <p:nvPicPr>
          <p:cNvPr id="12" name="Logo">
            <a:extLst>
              <a:ext uri="{FF2B5EF4-FFF2-40B4-BE49-F238E27FC236}">
                <a16:creationId xmlns:a16="http://schemas.microsoft.com/office/drawing/2014/main" id="{655B0226-4AF6-5A3D-E49B-3A3DF2CCBA2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10" name="URL">
            <a:extLst>
              <a:ext uri="{FF2B5EF4-FFF2-40B4-BE49-F238E27FC236}">
                <a16:creationId xmlns:a16="http://schemas.microsoft.com/office/drawing/2014/main" id="{326FCA7D-EA1A-489D-B91C-A540E0FA0788}"/>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2" name="Slide #">
            <a:extLst>
              <a:ext uri="{FF2B5EF4-FFF2-40B4-BE49-F238E27FC236}">
                <a16:creationId xmlns:a16="http://schemas.microsoft.com/office/drawing/2014/main" id="{A50CAF1A-EA45-AA99-B27B-84741CBC9797}"/>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pic>
        <p:nvPicPr>
          <p:cNvPr id="4" name="Graphic 3">
            <a:extLst>
              <a:ext uri="{FF2B5EF4-FFF2-40B4-BE49-F238E27FC236}">
                <a16:creationId xmlns:a16="http://schemas.microsoft.com/office/drawing/2014/main" id="{018C6550-FCA8-8637-CB40-CE2EA4E8BDD0}"/>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425423703"/>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Pull Quote - Yellow on Dark Blue">
    <p:bg>
      <p:bgPr>
        <a:solidFill>
          <a:srgbClr val="004E75"/>
        </a:solidFill>
        <a:effectLst/>
      </p:bgPr>
    </p:bg>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E23120FC-E453-1DC9-3BBD-931B8A7EB71B}"/>
              </a:ext>
            </a:extLst>
          </p:cNvPr>
          <p:cNvSpPr>
            <a:spLocks noGrp="1"/>
          </p:cNvSpPr>
          <p:nvPr>
            <p:ph type="title" hasCustomPrompt="1"/>
          </p:nvPr>
        </p:nvSpPr>
        <p:spPr>
          <a:xfrm>
            <a:off x="461844" y="651436"/>
            <a:ext cx="9006840" cy="270771"/>
          </a:xfrm>
          <a:prstGeom prst="rect">
            <a:avLst/>
          </a:prstGeom>
        </p:spPr>
        <p:txBody>
          <a:bodyPr lIns="0" tIns="0" rIns="0" bIns="0"/>
          <a:lstStyle>
            <a:lvl1pPr>
              <a:defRPr sz="2000" b="0" i="0">
                <a:solidFill>
                  <a:schemeClr val="bg1"/>
                </a:solidFill>
                <a:latin typeface="Aptos Narrow" panose="020B0004020202020204" pitchFamily="34" charset="0"/>
              </a:defRPr>
            </a:lvl1pPr>
          </a:lstStyle>
          <a:p>
            <a:pPr lvl="0"/>
            <a:r>
              <a:rPr lang="en-US" dirty="0"/>
              <a:t>Headline</a:t>
            </a:r>
          </a:p>
        </p:txBody>
      </p:sp>
      <p:sp>
        <p:nvSpPr>
          <p:cNvPr id="11" name="Quote">
            <a:extLst>
              <a:ext uri="{FF2B5EF4-FFF2-40B4-BE49-F238E27FC236}">
                <a16:creationId xmlns:a16="http://schemas.microsoft.com/office/drawing/2014/main" id="{AA8AD7B8-65AB-CDA7-AFB0-1088FA1862B1}"/>
              </a:ext>
            </a:extLst>
          </p:cNvPr>
          <p:cNvSpPr>
            <a:spLocks noGrp="1"/>
          </p:cNvSpPr>
          <p:nvPr>
            <p:ph type="body" sz="quarter" idx="10" hasCustomPrompt="1"/>
          </p:nvPr>
        </p:nvSpPr>
        <p:spPr>
          <a:xfrm>
            <a:off x="443814" y="1139564"/>
            <a:ext cx="9024277" cy="595741"/>
          </a:xfrm>
          <a:prstGeom prst="rect">
            <a:avLst/>
          </a:prstGeom>
        </p:spPr>
        <p:txBody>
          <a:bodyPr wrap="square" lIns="0" tIns="0" rIns="0" bIns="0" anchor="t" anchorCtr="0">
            <a:spAutoFit/>
          </a:bodyPr>
          <a:lstStyle>
            <a:lvl1pPr marL="0" indent="0">
              <a:lnSpc>
                <a:spcPts val="4200"/>
              </a:lnSpc>
              <a:spcBef>
                <a:spcPts val="0"/>
              </a:spcBef>
              <a:buNone/>
              <a:defRPr sz="5400" b="1" i="0">
                <a:solidFill>
                  <a:schemeClr val="accent6"/>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“Pull Quote”</a:t>
            </a:r>
          </a:p>
        </p:txBody>
      </p:sp>
      <p:pic>
        <p:nvPicPr>
          <p:cNvPr id="3" name="Logo">
            <a:extLst>
              <a:ext uri="{FF2B5EF4-FFF2-40B4-BE49-F238E27FC236}">
                <a16:creationId xmlns:a16="http://schemas.microsoft.com/office/drawing/2014/main" id="{07304B56-B04F-A296-935A-AD667D7729D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57200" y="5962074"/>
            <a:ext cx="578485" cy="578485"/>
          </a:xfrm>
          <a:prstGeom prst="rect">
            <a:avLst/>
          </a:prstGeom>
        </p:spPr>
      </p:pic>
      <p:sp>
        <p:nvSpPr>
          <p:cNvPr id="2" name="white circle">
            <a:extLst>
              <a:ext uri="{FF2B5EF4-FFF2-40B4-BE49-F238E27FC236}">
                <a16:creationId xmlns:a16="http://schemas.microsoft.com/office/drawing/2014/main" id="{0958702D-C112-8F19-9516-49AFE6D13D18}"/>
              </a:ext>
            </a:extLst>
          </p:cNvPr>
          <p:cNvSpPr/>
          <p:nvPr userDrawn="1"/>
        </p:nvSpPr>
        <p:spPr>
          <a:xfrm>
            <a:off x="444817" y="5952334"/>
            <a:ext cx="603250" cy="603250"/>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URL">
            <a:extLst>
              <a:ext uri="{FF2B5EF4-FFF2-40B4-BE49-F238E27FC236}">
                <a16:creationId xmlns:a16="http://schemas.microsoft.com/office/drawing/2014/main" id="{E8B77E37-1258-9880-9DE7-0F9EC2CD1567}"/>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6">
                    <a:lumMod val="60000"/>
                    <a:lumOff val="40000"/>
                  </a:schemeClr>
                </a:solidFill>
                <a:latin typeface="Aptos Narrow" panose="020B0004020202020204" pitchFamily="34" charset="0"/>
              </a:rPr>
              <a:t>nj.gov/</a:t>
            </a:r>
            <a:r>
              <a:rPr lang="en-US" sz="1200" b="1" i="0" dirty="0">
                <a:solidFill>
                  <a:schemeClr val="accent6"/>
                </a:solidFill>
                <a:latin typeface="Aptos Narrow" panose="020B0004020202020204" pitchFamily="34" charset="0"/>
              </a:rPr>
              <a:t>education</a:t>
            </a:r>
          </a:p>
        </p:txBody>
      </p:sp>
      <p:sp>
        <p:nvSpPr>
          <p:cNvPr id="6" name="Slide #">
            <a:extLst>
              <a:ext uri="{FF2B5EF4-FFF2-40B4-BE49-F238E27FC236}">
                <a16:creationId xmlns:a16="http://schemas.microsoft.com/office/drawing/2014/main" id="{76948DA9-01F7-E3BD-216A-E615582E6195}"/>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355717012"/>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ocial Media">
    <p:bg>
      <p:bgPr>
        <a:solidFill>
          <a:schemeClr val="accent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4048A2-4CA8-2AF9-3986-50AD22D3CE88}"/>
              </a:ext>
            </a:extLst>
          </p:cNvPr>
          <p:cNvSpPr/>
          <p:nvPr userDrawn="1"/>
        </p:nvSpPr>
        <p:spPr>
          <a:xfrm>
            <a:off x="0" y="0"/>
            <a:ext cx="121920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19">
            <a:extLst>
              <a:ext uri="{FF2B5EF4-FFF2-40B4-BE49-F238E27FC236}">
                <a16:creationId xmlns:a16="http://schemas.microsoft.com/office/drawing/2014/main" id="{58DC3543-E51D-A3F9-8817-6215B09FF979}"/>
              </a:ext>
            </a:extLst>
          </p:cNvPr>
          <p:cNvSpPr>
            <a:spLocks noGrp="1"/>
          </p:cNvSpPr>
          <p:nvPr>
            <p:ph type="title" hasCustomPrompt="1"/>
          </p:nvPr>
        </p:nvSpPr>
        <p:spPr>
          <a:xfrm>
            <a:off x="443812" y="383281"/>
            <a:ext cx="11290986" cy="416560"/>
          </a:xfrm>
          <a:prstGeom prst="rect">
            <a:avLst/>
          </a:prstGeom>
        </p:spPr>
        <p:txBody>
          <a:bodyPr/>
          <a:lstStyle>
            <a:lvl1pPr>
              <a:defRPr b="1">
                <a:solidFill>
                  <a:schemeClr val="bg1"/>
                </a:solidFill>
                <a:latin typeface="Aptos Narrow" panose="020B0004020202020204" pitchFamily="34" charset="0"/>
              </a:defRPr>
            </a:lvl1pPr>
          </a:lstStyle>
          <a:p>
            <a:r>
              <a:rPr lang="en-US" dirty="0"/>
              <a:t>Title</a:t>
            </a:r>
          </a:p>
        </p:txBody>
      </p:sp>
      <p:sp>
        <p:nvSpPr>
          <p:cNvPr id="24" name="Facebook">
            <a:extLst>
              <a:ext uri="{FF2B5EF4-FFF2-40B4-BE49-F238E27FC236}">
                <a16:creationId xmlns:a16="http://schemas.microsoft.com/office/drawing/2014/main" id="{D70DC667-E9EA-A953-7F64-6D6627EE3986}"/>
              </a:ext>
            </a:extLst>
          </p:cNvPr>
          <p:cNvSpPr>
            <a:spLocks noGrp="1"/>
          </p:cNvSpPr>
          <p:nvPr>
            <p:ph type="body" sz="quarter" idx="11"/>
          </p:nvPr>
        </p:nvSpPr>
        <p:spPr>
          <a:xfrm>
            <a:off x="1135032" y="2165690"/>
            <a:ext cx="2582676" cy="755650"/>
          </a:xfrm>
          <a:prstGeom prst="rect">
            <a:avLst/>
          </a:prstGeom>
        </p:spPr>
        <p:txBody>
          <a:bodyPr/>
          <a:lstStyle>
            <a:lvl1pPr marL="0" indent="0" algn="ctr">
              <a:buNone/>
              <a:defRPr sz="1400">
                <a:solidFill>
                  <a:schemeClr val="bg1"/>
                </a:solidFill>
                <a:latin typeface="Aptos Narrow" panose="020B0004020202020204" pitchFamily="34" charset="0"/>
              </a:defRPr>
            </a:lvl1pPr>
          </a:lstStyle>
          <a:p>
            <a:pPr lvl="0"/>
            <a:r>
              <a:rPr lang="en-US"/>
              <a:t>Click to edit Master text styles</a:t>
            </a:r>
          </a:p>
        </p:txBody>
      </p:sp>
      <p:grpSp>
        <p:nvGrpSpPr>
          <p:cNvPr id="8" name="Instagram">
            <a:extLst>
              <a:ext uri="{FF2B5EF4-FFF2-40B4-BE49-F238E27FC236}">
                <a16:creationId xmlns:a16="http://schemas.microsoft.com/office/drawing/2014/main" id="{7AD54722-9674-4124-8FBC-7CF3EF76A24A}"/>
              </a:ext>
            </a:extLst>
          </p:cNvPr>
          <p:cNvGrpSpPr/>
          <p:nvPr userDrawn="1"/>
        </p:nvGrpSpPr>
        <p:grpSpPr>
          <a:xfrm>
            <a:off x="2178678" y="3066315"/>
            <a:ext cx="495384" cy="495384"/>
            <a:chOff x="3767981" y="4846381"/>
            <a:chExt cx="498995" cy="498995"/>
          </a:xfrm>
          <a:solidFill>
            <a:schemeClr val="bg1"/>
          </a:solidFill>
        </p:grpSpPr>
        <p:sp>
          <p:nvSpPr>
            <p:cNvPr id="9" name="instagram">
              <a:extLst>
                <a:ext uri="{FF2B5EF4-FFF2-40B4-BE49-F238E27FC236}">
                  <a16:creationId xmlns:a16="http://schemas.microsoft.com/office/drawing/2014/main" id="{092A6A11-77E1-A8DB-F91B-FAF7B15BA259}"/>
                </a:ext>
              </a:extLst>
            </p:cNvPr>
            <p:cNvSpPr/>
            <p:nvPr/>
          </p:nvSpPr>
          <p:spPr>
            <a:xfrm>
              <a:off x="3767981" y="4846381"/>
              <a:ext cx="498995" cy="498995"/>
            </a:xfrm>
            <a:custGeom>
              <a:avLst/>
              <a:gdLst>
                <a:gd name="connsiteX0" fmla="*/ 353854 w 498995"/>
                <a:gd name="connsiteY0" fmla="*/ 0 h 498995"/>
                <a:gd name="connsiteX1" fmla="*/ 145141 w 498995"/>
                <a:gd name="connsiteY1" fmla="*/ 0 h 498995"/>
                <a:gd name="connsiteX2" fmla="*/ 0 w 498995"/>
                <a:gd name="connsiteY2" fmla="*/ 145141 h 498995"/>
                <a:gd name="connsiteX3" fmla="*/ 0 w 498995"/>
                <a:gd name="connsiteY3" fmla="*/ 353854 h 498995"/>
                <a:gd name="connsiteX4" fmla="*/ 145141 w 498995"/>
                <a:gd name="connsiteY4" fmla="*/ 498996 h 498995"/>
                <a:gd name="connsiteX5" fmla="*/ 353854 w 498995"/>
                <a:gd name="connsiteY5" fmla="*/ 498996 h 498995"/>
                <a:gd name="connsiteX6" fmla="*/ 498996 w 498995"/>
                <a:gd name="connsiteY6" fmla="*/ 353854 h 498995"/>
                <a:gd name="connsiteX7" fmla="*/ 498996 w 498995"/>
                <a:gd name="connsiteY7" fmla="*/ 145141 h 498995"/>
                <a:gd name="connsiteX8" fmla="*/ 353854 w 498995"/>
                <a:gd name="connsiteY8" fmla="*/ 0 h 498995"/>
                <a:gd name="connsiteX9" fmla="*/ 448243 w 498995"/>
                <a:gd name="connsiteY9" fmla="*/ 143886 h 498995"/>
                <a:gd name="connsiteX10" fmla="*/ 448243 w 498995"/>
                <a:gd name="connsiteY10" fmla="*/ 357464 h 498995"/>
                <a:gd name="connsiteX11" fmla="*/ 356261 w 498995"/>
                <a:gd name="connsiteY11" fmla="*/ 449447 h 498995"/>
                <a:gd name="connsiteX12" fmla="*/ 142630 w 498995"/>
                <a:gd name="connsiteY12" fmla="*/ 449447 h 498995"/>
                <a:gd name="connsiteX13" fmla="*/ 50648 w 498995"/>
                <a:gd name="connsiteY13" fmla="*/ 357464 h 498995"/>
                <a:gd name="connsiteX14" fmla="*/ 50648 w 498995"/>
                <a:gd name="connsiteY14" fmla="*/ 143886 h 498995"/>
                <a:gd name="connsiteX15" fmla="*/ 142630 w 498995"/>
                <a:gd name="connsiteY15" fmla="*/ 51904 h 498995"/>
                <a:gd name="connsiteX16" fmla="*/ 356261 w 498995"/>
                <a:gd name="connsiteY16" fmla="*/ 51904 h 498995"/>
                <a:gd name="connsiteX17" fmla="*/ 448243 w 498995"/>
                <a:gd name="connsiteY17" fmla="*/ 143886 h 498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98995" h="498995">
                  <a:moveTo>
                    <a:pt x="353854" y="0"/>
                  </a:moveTo>
                  <a:lnTo>
                    <a:pt x="145141" y="0"/>
                  </a:lnTo>
                  <a:cubicBezTo>
                    <a:pt x="65089" y="0"/>
                    <a:pt x="0" y="65089"/>
                    <a:pt x="0" y="145141"/>
                  </a:cubicBezTo>
                  <a:lnTo>
                    <a:pt x="0" y="353854"/>
                  </a:lnTo>
                  <a:cubicBezTo>
                    <a:pt x="0" y="433855"/>
                    <a:pt x="65089" y="498996"/>
                    <a:pt x="145141" y="498996"/>
                  </a:cubicBezTo>
                  <a:lnTo>
                    <a:pt x="353854" y="498996"/>
                  </a:lnTo>
                  <a:cubicBezTo>
                    <a:pt x="433855" y="498996"/>
                    <a:pt x="498996" y="433907"/>
                    <a:pt x="498996" y="353854"/>
                  </a:cubicBezTo>
                  <a:lnTo>
                    <a:pt x="498996" y="145141"/>
                  </a:lnTo>
                  <a:cubicBezTo>
                    <a:pt x="498996" y="65141"/>
                    <a:pt x="433907" y="0"/>
                    <a:pt x="353854" y="0"/>
                  </a:cubicBezTo>
                  <a:close/>
                  <a:moveTo>
                    <a:pt x="448243" y="143886"/>
                  </a:moveTo>
                  <a:lnTo>
                    <a:pt x="448243" y="357464"/>
                  </a:lnTo>
                  <a:cubicBezTo>
                    <a:pt x="448243" y="408165"/>
                    <a:pt x="406961" y="449447"/>
                    <a:pt x="356261" y="449447"/>
                  </a:cubicBezTo>
                  <a:lnTo>
                    <a:pt x="142630" y="449447"/>
                  </a:lnTo>
                  <a:cubicBezTo>
                    <a:pt x="91930" y="449447"/>
                    <a:pt x="50648" y="408165"/>
                    <a:pt x="50648" y="357464"/>
                  </a:cubicBezTo>
                  <a:lnTo>
                    <a:pt x="50648" y="143886"/>
                  </a:lnTo>
                  <a:cubicBezTo>
                    <a:pt x="50648" y="93186"/>
                    <a:pt x="91930" y="51904"/>
                    <a:pt x="142630" y="51904"/>
                  </a:cubicBezTo>
                  <a:lnTo>
                    <a:pt x="356261" y="51904"/>
                  </a:lnTo>
                  <a:cubicBezTo>
                    <a:pt x="406961" y="51904"/>
                    <a:pt x="448243" y="93186"/>
                    <a:pt x="448243" y="143886"/>
                  </a:cubicBezTo>
                  <a:close/>
                </a:path>
              </a:pathLst>
            </a:custGeom>
            <a:grpFill/>
            <a:ln w="5226" cap="flat">
              <a:noFill/>
              <a:prstDash val="solid"/>
              <a:miter/>
            </a:ln>
          </p:spPr>
          <p:txBody>
            <a:bodyPr rtlCol="0" anchor="ctr"/>
            <a:lstStyle/>
            <a:p>
              <a:endParaRPr lang="en-US" dirty="0"/>
            </a:p>
          </p:txBody>
        </p:sp>
        <p:sp>
          <p:nvSpPr>
            <p:cNvPr id="10" name="Freeform 9">
              <a:extLst>
                <a:ext uri="{FF2B5EF4-FFF2-40B4-BE49-F238E27FC236}">
                  <a16:creationId xmlns:a16="http://schemas.microsoft.com/office/drawing/2014/main" id="{34F8F548-B5F7-35CC-52F2-6471698FF014}"/>
                </a:ext>
              </a:extLst>
            </p:cNvPr>
            <p:cNvSpPr/>
            <p:nvPr/>
          </p:nvSpPr>
          <p:spPr>
            <a:xfrm>
              <a:off x="3886752" y="4966355"/>
              <a:ext cx="261453" cy="261401"/>
            </a:xfrm>
            <a:custGeom>
              <a:avLst/>
              <a:gdLst>
                <a:gd name="connsiteX0" fmla="*/ 130701 w 261453"/>
                <a:gd name="connsiteY0" fmla="*/ 0 h 261401"/>
                <a:gd name="connsiteX1" fmla="*/ 0 w 261453"/>
                <a:gd name="connsiteY1" fmla="*/ 130701 h 261401"/>
                <a:gd name="connsiteX2" fmla="*/ 130701 w 261453"/>
                <a:gd name="connsiteY2" fmla="*/ 261401 h 261401"/>
                <a:gd name="connsiteX3" fmla="*/ 261453 w 261453"/>
                <a:gd name="connsiteY3" fmla="*/ 130701 h 261401"/>
                <a:gd name="connsiteX4" fmla="*/ 130701 w 261453"/>
                <a:gd name="connsiteY4" fmla="*/ 0 h 261401"/>
                <a:gd name="connsiteX5" fmla="*/ 211120 w 261453"/>
                <a:gd name="connsiteY5" fmla="*/ 130701 h 261401"/>
                <a:gd name="connsiteX6" fmla="*/ 130701 w 261453"/>
                <a:gd name="connsiteY6" fmla="*/ 211120 h 261401"/>
                <a:gd name="connsiteX7" fmla="*/ 50282 w 261453"/>
                <a:gd name="connsiteY7" fmla="*/ 130701 h 261401"/>
                <a:gd name="connsiteX8" fmla="*/ 130701 w 261453"/>
                <a:gd name="connsiteY8" fmla="*/ 50282 h 261401"/>
                <a:gd name="connsiteX9" fmla="*/ 211120 w 261453"/>
                <a:gd name="connsiteY9" fmla="*/ 130701 h 261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1453" h="261401">
                  <a:moveTo>
                    <a:pt x="130701" y="0"/>
                  </a:moveTo>
                  <a:cubicBezTo>
                    <a:pt x="58601" y="0"/>
                    <a:pt x="0" y="58653"/>
                    <a:pt x="0" y="130701"/>
                  </a:cubicBezTo>
                  <a:cubicBezTo>
                    <a:pt x="0" y="202748"/>
                    <a:pt x="58653" y="261401"/>
                    <a:pt x="130701" y="261401"/>
                  </a:cubicBezTo>
                  <a:cubicBezTo>
                    <a:pt x="202748" y="261401"/>
                    <a:pt x="261453" y="202748"/>
                    <a:pt x="261453" y="130701"/>
                  </a:cubicBezTo>
                  <a:cubicBezTo>
                    <a:pt x="261453" y="58653"/>
                    <a:pt x="202800" y="0"/>
                    <a:pt x="130701" y="0"/>
                  </a:cubicBezTo>
                  <a:close/>
                  <a:moveTo>
                    <a:pt x="211120" y="130701"/>
                  </a:moveTo>
                  <a:cubicBezTo>
                    <a:pt x="211120" y="175070"/>
                    <a:pt x="175017" y="211120"/>
                    <a:pt x="130701" y="211120"/>
                  </a:cubicBezTo>
                  <a:cubicBezTo>
                    <a:pt x="86384" y="211120"/>
                    <a:pt x="50282" y="175017"/>
                    <a:pt x="50282" y="130701"/>
                  </a:cubicBezTo>
                  <a:cubicBezTo>
                    <a:pt x="50282" y="86384"/>
                    <a:pt x="86384" y="50282"/>
                    <a:pt x="130701" y="50282"/>
                  </a:cubicBezTo>
                  <a:cubicBezTo>
                    <a:pt x="175017" y="50282"/>
                    <a:pt x="211120" y="86384"/>
                    <a:pt x="211120" y="130701"/>
                  </a:cubicBezTo>
                  <a:close/>
                </a:path>
              </a:pathLst>
            </a:custGeom>
            <a:grpFill/>
            <a:ln w="5226" cap="flat">
              <a:noFill/>
              <a:prstDash val="solid"/>
              <a:miter/>
            </a:ln>
          </p:spPr>
          <p:txBody>
            <a:bodyPr rtlCol="0" anchor="ctr"/>
            <a:lstStyle/>
            <a:p>
              <a:endParaRPr lang="en-US" dirty="0"/>
            </a:p>
          </p:txBody>
        </p:sp>
        <p:sp>
          <p:nvSpPr>
            <p:cNvPr id="11" name="Freeform 10">
              <a:extLst>
                <a:ext uri="{FF2B5EF4-FFF2-40B4-BE49-F238E27FC236}">
                  <a16:creationId xmlns:a16="http://schemas.microsoft.com/office/drawing/2014/main" id="{B778B51D-663D-1124-1566-FBA7F84D2CF4}"/>
                </a:ext>
              </a:extLst>
            </p:cNvPr>
            <p:cNvSpPr/>
            <p:nvPr/>
          </p:nvSpPr>
          <p:spPr>
            <a:xfrm>
              <a:off x="4117388" y="4931613"/>
              <a:ext cx="64879" cy="64879"/>
            </a:xfrm>
            <a:custGeom>
              <a:avLst/>
              <a:gdLst>
                <a:gd name="connsiteX0" fmla="*/ 32440 w 64879"/>
                <a:gd name="connsiteY0" fmla="*/ 0 h 64879"/>
                <a:gd name="connsiteX1" fmla="*/ 0 w 64879"/>
                <a:gd name="connsiteY1" fmla="*/ 32440 h 64879"/>
                <a:gd name="connsiteX2" fmla="*/ 32440 w 64879"/>
                <a:gd name="connsiteY2" fmla="*/ 64879 h 64879"/>
                <a:gd name="connsiteX3" fmla="*/ 64879 w 64879"/>
                <a:gd name="connsiteY3" fmla="*/ 32440 h 64879"/>
                <a:gd name="connsiteX4" fmla="*/ 32440 w 64879"/>
                <a:gd name="connsiteY4" fmla="*/ 0 h 64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9" h="64879">
                  <a:moveTo>
                    <a:pt x="32440" y="0"/>
                  </a:moveTo>
                  <a:cubicBezTo>
                    <a:pt x="14546" y="0"/>
                    <a:pt x="0" y="14546"/>
                    <a:pt x="0" y="32440"/>
                  </a:cubicBezTo>
                  <a:cubicBezTo>
                    <a:pt x="0" y="50334"/>
                    <a:pt x="14546" y="64879"/>
                    <a:pt x="32440" y="64879"/>
                  </a:cubicBezTo>
                  <a:cubicBezTo>
                    <a:pt x="50334" y="64879"/>
                    <a:pt x="64879" y="50334"/>
                    <a:pt x="64879" y="32440"/>
                  </a:cubicBezTo>
                  <a:cubicBezTo>
                    <a:pt x="64879" y="14546"/>
                    <a:pt x="50334" y="0"/>
                    <a:pt x="32440" y="0"/>
                  </a:cubicBezTo>
                  <a:close/>
                </a:path>
              </a:pathLst>
            </a:custGeom>
            <a:grpFill/>
            <a:ln w="5226" cap="flat">
              <a:noFill/>
              <a:prstDash val="solid"/>
              <a:miter/>
            </a:ln>
          </p:spPr>
          <p:txBody>
            <a:bodyPr rtlCol="0" anchor="ctr"/>
            <a:lstStyle/>
            <a:p>
              <a:endParaRPr lang="en-US" dirty="0"/>
            </a:p>
          </p:txBody>
        </p:sp>
      </p:grpSp>
      <p:sp>
        <p:nvSpPr>
          <p:cNvPr id="27" name="instagram">
            <a:extLst>
              <a:ext uri="{FF2B5EF4-FFF2-40B4-BE49-F238E27FC236}">
                <a16:creationId xmlns:a16="http://schemas.microsoft.com/office/drawing/2014/main" id="{B6A6E0F1-4B73-D3F7-5271-45AB98171CE2}"/>
              </a:ext>
            </a:extLst>
          </p:cNvPr>
          <p:cNvSpPr>
            <a:spLocks noGrp="1"/>
          </p:cNvSpPr>
          <p:nvPr>
            <p:ph type="body" sz="quarter" idx="13"/>
          </p:nvPr>
        </p:nvSpPr>
        <p:spPr>
          <a:xfrm>
            <a:off x="1135032" y="3704328"/>
            <a:ext cx="2582676" cy="755650"/>
          </a:xfrm>
          <a:prstGeom prst="rect">
            <a:avLst/>
          </a:prstGeom>
        </p:spPr>
        <p:txBody>
          <a:bodyPr/>
          <a:lstStyle>
            <a:lvl1pPr marL="0" indent="0" algn="ctr">
              <a:buNone/>
              <a:defRPr sz="1400">
                <a:solidFill>
                  <a:schemeClr val="bg1"/>
                </a:solidFill>
                <a:latin typeface="Aptos Narrow" panose="020B0004020202020204" pitchFamily="34" charset="0"/>
              </a:defRPr>
            </a:lvl1pPr>
          </a:lstStyle>
          <a:p>
            <a:pPr lvl="0"/>
            <a:r>
              <a:rPr lang="en-US"/>
              <a:t>Click to edit Master text styles</a:t>
            </a:r>
          </a:p>
        </p:txBody>
      </p:sp>
      <p:sp>
        <p:nvSpPr>
          <p:cNvPr id="6" name="threads">
            <a:extLst>
              <a:ext uri="{FF2B5EF4-FFF2-40B4-BE49-F238E27FC236}">
                <a16:creationId xmlns:a16="http://schemas.microsoft.com/office/drawing/2014/main" id="{B0E81E91-A4CD-2159-A499-E7AFA7F1A3FF}"/>
              </a:ext>
            </a:extLst>
          </p:cNvPr>
          <p:cNvSpPr/>
          <p:nvPr userDrawn="1"/>
        </p:nvSpPr>
        <p:spPr>
          <a:xfrm>
            <a:off x="2199196" y="4524805"/>
            <a:ext cx="454349" cy="528160"/>
          </a:xfrm>
          <a:custGeom>
            <a:avLst/>
            <a:gdLst>
              <a:gd name="connsiteX0" fmla="*/ 356156 w 457661"/>
              <a:gd name="connsiteY0" fmla="*/ 246437 h 532010"/>
              <a:gd name="connsiteX1" fmla="*/ 349198 w 457661"/>
              <a:gd name="connsiteY1" fmla="*/ 243245 h 532010"/>
              <a:gd name="connsiteX2" fmla="*/ 234351 w 457661"/>
              <a:gd name="connsiteY2" fmla="*/ 123846 h 532010"/>
              <a:gd name="connsiteX3" fmla="*/ 233409 w 457661"/>
              <a:gd name="connsiteY3" fmla="*/ 123846 h 532010"/>
              <a:gd name="connsiteX4" fmla="*/ 136090 w 457661"/>
              <a:gd name="connsiteY4" fmla="*/ 173814 h 532010"/>
              <a:gd name="connsiteX5" fmla="*/ 174285 w 457661"/>
              <a:gd name="connsiteY5" fmla="*/ 200027 h 532010"/>
              <a:gd name="connsiteX6" fmla="*/ 233409 w 457661"/>
              <a:gd name="connsiteY6" fmla="*/ 170779 h 532010"/>
              <a:gd name="connsiteX7" fmla="*/ 234037 w 457661"/>
              <a:gd name="connsiteY7" fmla="*/ 170779 h 532010"/>
              <a:gd name="connsiteX8" fmla="*/ 285312 w 457661"/>
              <a:gd name="connsiteY8" fmla="*/ 190505 h 532010"/>
              <a:gd name="connsiteX9" fmla="*/ 301585 w 457661"/>
              <a:gd name="connsiteY9" fmla="*/ 229432 h 532010"/>
              <a:gd name="connsiteX10" fmla="*/ 235973 w 457661"/>
              <a:gd name="connsiteY10" fmla="*/ 226293 h 532010"/>
              <a:gd name="connsiteX11" fmla="*/ 130387 w 457661"/>
              <a:gd name="connsiteY11" fmla="*/ 322095 h 532010"/>
              <a:gd name="connsiteX12" fmla="*/ 168425 w 457661"/>
              <a:gd name="connsiteY12" fmla="*/ 387811 h 532010"/>
              <a:gd name="connsiteX13" fmla="*/ 239217 w 457661"/>
              <a:gd name="connsiteY13" fmla="*/ 405601 h 532010"/>
              <a:gd name="connsiteX14" fmla="*/ 319688 w 457661"/>
              <a:gd name="connsiteY14" fmla="*/ 366464 h 532010"/>
              <a:gd name="connsiteX15" fmla="*/ 347105 w 457661"/>
              <a:gd name="connsiteY15" fmla="*/ 294626 h 532010"/>
              <a:gd name="connsiteX16" fmla="*/ 382474 w 457661"/>
              <a:gd name="connsiteY16" fmla="*/ 333344 h 532010"/>
              <a:gd name="connsiteX17" fmla="*/ 358773 w 457661"/>
              <a:gd name="connsiteY17" fmla="*/ 439662 h 532010"/>
              <a:gd name="connsiteX18" fmla="*/ 232729 w 457661"/>
              <a:gd name="connsiteY18" fmla="*/ 484973 h 532010"/>
              <a:gd name="connsiteX19" fmla="*/ 90674 w 457661"/>
              <a:gd name="connsiteY19" fmla="*/ 424751 h 532010"/>
              <a:gd name="connsiteX20" fmla="*/ 45991 w 457661"/>
              <a:gd name="connsiteY20" fmla="*/ 265953 h 532010"/>
              <a:gd name="connsiteX21" fmla="*/ 90674 w 457661"/>
              <a:gd name="connsiteY21" fmla="*/ 107156 h 532010"/>
              <a:gd name="connsiteX22" fmla="*/ 232729 w 457661"/>
              <a:gd name="connsiteY22" fmla="*/ 46933 h 532010"/>
              <a:gd name="connsiteX23" fmla="*/ 377295 w 457661"/>
              <a:gd name="connsiteY23" fmla="*/ 107470 h 532010"/>
              <a:gd name="connsiteX24" fmla="*/ 412926 w 457661"/>
              <a:gd name="connsiteY24" fmla="*/ 179936 h 532010"/>
              <a:gd name="connsiteX25" fmla="*/ 457661 w 457661"/>
              <a:gd name="connsiteY25" fmla="*/ 168006 h 532010"/>
              <a:gd name="connsiteX26" fmla="*/ 412717 w 457661"/>
              <a:gd name="connsiteY26" fmla="*/ 77489 h 532010"/>
              <a:gd name="connsiteX27" fmla="*/ 232938 w 457661"/>
              <a:gd name="connsiteY27" fmla="*/ 0 h 532010"/>
              <a:gd name="connsiteX28" fmla="*/ 232624 w 457661"/>
              <a:gd name="connsiteY28" fmla="*/ 0 h 532010"/>
              <a:gd name="connsiteX29" fmla="*/ 54834 w 457661"/>
              <a:gd name="connsiteY29" fmla="*/ 77803 h 532010"/>
              <a:gd name="connsiteX30" fmla="*/ 0 w 457661"/>
              <a:gd name="connsiteY30" fmla="*/ 265796 h 532010"/>
              <a:gd name="connsiteX31" fmla="*/ 0 w 457661"/>
              <a:gd name="connsiteY31" fmla="*/ 266005 h 532010"/>
              <a:gd name="connsiteX32" fmla="*/ 0 w 457661"/>
              <a:gd name="connsiteY32" fmla="*/ 266215 h 532010"/>
              <a:gd name="connsiteX33" fmla="*/ 54834 w 457661"/>
              <a:gd name="connsiteY33" fmla="*/ 454208 h 532010"/>
              <a:gd name="connsiteX34" fmla="*/ 232624 w 457661"/>
              <a:gd name="connsiteY34" fmla="*/ 532011 h 532010"/>
              <a:gd name="connsiteX35" fmla="*/ 232938 w 457661"/>
              <a:gd name="connsiteY35" fmla="*/ 532011 h 532010"/>
              <a:gd name="connsiteX36" fmla="*/ 391003 w 457661"/>
              <a:gd name="connsiteY36" fmla="*/ 473306 h 532010"/>
              <a:gd name="connsiteX37" fmla="*/ 424646 w 457661"/>
              <a:gd name="connsiteY37" fmla="*/ 314613 h 532010"/>
              <a:gd name="connsiteX38" fmla="*/ 356156 w 457661"/>
              <a:gd name="connsiteY38" fmla="*/ 246594 h 532010"/>
              <a:gd name="connsiteX39" fmla="*/ 236757 w 457661"/>
              <a:gd name="connsiteY39" fmla="*/ 358668 h 532010"/>
              <a:gd name="connsiteX40" fmla="*/ 176325 w 457661"/>
              <a:gd name="connsiteY40" fmla="*/ 319531 h 532010"/>
              <a:gd name="connsiteX41" fmla="*/ 238536 w 457661"/>
              <a:gd name="connsiteY41" fmla="*/ 273174 h 532010"/>
              <a:gd name="connsiteX42" fmla="*/ 254599 w 457661"/>
              <a:gd name="connsiteY42" fmla="*/ 272703 h 532010"/>
              <a:gd name="connsiteX43" fmla="*/ 302736 w 457661"/>
              <a:gd name="connsiteY43" fmla="*/ 277569 h 532010"/>
              <a:gd name="connsiteX44" fmla="*/ 236810 w 457661"/>
              <a:gd name="connsiteY44" fmla="*/ 358668 h 53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457661" h="532010">
                <a:moveTo>
                  <a:pt x="356156" y="246437"/>
                </a:moveTo>
                <a:cubicBezTo>
                  <a:pt x="353854" y="245338"/>
                  <a:pt x="351552" y="244292"/>
                  <a:pt x="349198" y="243245"/>
                </a:cubicBezTo>
                <a:cubicBezTo>
                  <a:pt x="345116" y="167588"/>
                  <a:pt x="303730" y="124265"/>
                  <a:pt x="234351" y="123846"/>
                </a:cubicBezTo>
                <a:cubicBezTo>
                  <a:pt x="234037" y="123846"/>
                  <a:pt x="233723" y="123846"/>
                  <a:pt x="233409" y="123846"/>
                </a:cubicBezTo>
                <a:cubicBezTo>
                  <a:pt x="191865" y="123846"/>
                  <a:pt x="157333" y="141584"/>
                  <a:pt x="136090" y="173814"/>
                </a:cubicBezTo>
                <a:lnTo>
                  <a:pt x="174285" y="200027"/>
                </a:lnTo>
                <a:cubicBezTo>
                  <a:pt x="190138" y="175959"/>
                  <a:pt x="215096" y="170779"/>
                  <a:pt x="233409" y="170779"/>
                </a:cubicBezTo>
                <a:cubicBezTo>
                  <a:pt x="233618" y="170779"/>
                  <a:pt x="233827" y="170779"/>
                  <a:pt x="234037" y="170779"/>
                </a:cubicBezTo>
                <a:cubicBezTo>
                  <a:pt x="256901" y="170936"/>
                  <a:pt x="274115" y="177581"/>
                  <a:pt x="285312" y="190505"/>
                </a:cubicBezTo>
                <a:cubicBezTo>
                  <a:pt x="293422" y="199923"/>
                  <a:pt x="298864" y="213003"/>
                  <a:pt x="301585" y="229432"/>
                </a:cubicBezTo>
                <a:cubicBezTo>
                  <a:pt x="281336" y="225979"/>
                  <a:pt x="259413" y="224933"/>
                  <a:pt x="235973" y="226293"/>
                </a:cubicBezTo>
                <a:cubicBezTo>
                  <a:pt x="169994" y="230113"/>
                  <a:pt x="127561" y="268569"/>
                  <a:pt x="130387" y="322095"/>
                </a:cubicBezTo>
                <a:cubicBezTo>
                  <a:pt x="131852" y="349250"/>
                  <a:pt x="145351" y="372586"/>
                  <a:pt x="168425" y="387811"/>
                </a:cubicBezTo>
                <a:cubicBezTo>
                  <a:pt x="187941" y="400683"/>
                  <a:pt x="213108" y="407014"/>
                  <a:pt x="239217" y="405601"/>
                </a:cubicBezTo>
                <a:cubicBezTo>
                  <a:pt x="273749" y="403717"/>
                  <a:pt x="300800" y="390532"/>
                  <a:pt x="319688" y="366464"/>
                </a:cubicBezTo>
                <a:cubicBezTo>
                  <a:pt x="334024" y="348203"/>
                  <a:pt x="343128" y="324502"/>
                  <a:pt x="347105" y="294626"/>
                </a:cubicBezTo>
                <a:cubicBezTo>
                  <a:pt x="363534" y="304567"/>
                  <a:pt x="375725" y="317595"/>
                  <a:pt x="382474" y="333344"/>
                </a:cubicBezTo>
                <a:cubicBezTo>
                  <a:pt x="393933" y="360028"/>
                  <a:pt x="394613" y="403926"/>
                  <a:pt x="358773" y="439662"/>
                </a:cubicBezTo>
                <a:cubicBezTo>
                  <a:pt x="327432" y="471003"/>
                  <a:pt x="289707" y="484555"/>
                  <a:pt x="232729" y="484973"/>
                </a:cubicBezTo>
                <a:cubicBezTo>
                  <a:pt x="169524" y="484503"/>
                  <a:pt x="121753" y="464254"/>
                  <a:pt x="90674" y="424751"/>
                </a:cubicBezTo>
                <a:cubicBezTo>
                  <a:pt x="61583" y="387759"/>
                  <a:pt x="46514" y="334338"/>
                  <a:pt x="45991" y="265953"/>
                </a:cubicBezTo>
                <a:cubicBezTo>
                  <a:pt x="46567" y="197568"/>
                  <a:pt x="61583" y="144147"/>
                  <a:pt x="90674" y="107156"/>
                </a:cubicBezTo>
                <a:cubicBezTo>
                  <a:pt x="121753" y="67652"/>
                  <a:pt x="169524" y="47404"/>
                  <a:pt x="232729" y="46933"/>
                </a:cubicBezTo>
                <a:cubicBezTo>
                  <a:pt x="296405" y="47404"/>
                  <a:pt x="345012" y="67757"/>
                  <a:pt x="377295" y="107470"/>
                </a:cubicBezTo>
                <a:cubicBezTo>
                  <a:pt x="393096" y="126933"/>
                  <a:pt x="405025" y="151420"/>
                  <a:pt x="412926" y="179936"/>
                </a:cubicBezTo>
                <a:lnTo>
                  <a:pt x="457661" y="168006"/>
                </a:lnTo>
                <a:cubicBezTo>
                  <a:pt x="448139" y="132898"/>
                  <a:pt x="433122" y="102604"/>
                  <a:pt x="412717" y="77489"/>
                </a:cubicBezTo>
                <a:cubicBezTo>
                  <a:pt x="371330" y="26580"/>
                  <a:pt x="310846" y="523"/>
                  <a:pt x="232938" y="0"/>
                </a:cubicBezTo>
                <a:lnTo>
                  <a:pt x="232624" y="0"/>
                </a:lnTo>
                <a:cubicBezTo>
                  <a:pt x="154821" y="523"/>
                  <a:pt x="95017" y="26737"/>
                  <a:pt x="54834" y="77803"/>
                </a:cubicBezTo>
                <a:cubicBezTo>
                  <a:pt x="19098" y="123271"/>
                  <a:pt x="628" y="186528"/>
                  <a:pt x="0" y="265796"/>
                </a:cubicBezTo>
                <a:lnTo>
                  <a:pt x="0" y="266005"/>
                </a:lnTo>
                <a:cubicBezTo>
                  <a:pt x="0" y="266005"/>
                  <a:pt x="0" y="266215"/>
                  <a:pt x="0" y="266215"/>
                </a:cubicBezTo>
                <a:cubicBezTo>
                  <a:pt x="628" y="345483"/>
                  <a:pt x="19045" y="408740"/>
                  <a:pt x="54834" y="454208"/>
                </a:cubicBezTo>
                <a:cubicBezTo>
                  <a:pt x="95017" y="505274"/>
                  <a:pt x="154821" y="531488"/>
                  <a:pt x="232624" y="532011"/>
                </a:cubicBezTo>
                <a:lnTo>
                  <a:pt x="232938" y="532011"/>
                </a:lnTo>
                <a:cubicBezTo>
                  <a:pt x="302108" y="531540"/>
                  <a:pt x="350820" y="513437"/>
                  <a:pt x="391003" y="473306"/>
                </a:cubicBezTo>
                <a:cubicBezTo>
                  <a:pt x="443534" y="420827"/>
                  <a:pt x="441965" y="355005"/>
                  <a:pt x="424646" y="314613"/>
                </a:cubicBezTo>
                <a:cubicBezTo>
                  <a:pt x="412246" y="285626"/>
                  <a:pt x="388544" y="262134"/>
                  <a:pt x="356156" y="246594"/>
                </a:cubicBezTo>
                <a:close/>
                <a:moveTo>
                  <a:pt x="236757" y="358668"/>
                </a:moveTo>
                <a:cubicBezTo>
                  <a:pt x="207823" y="360290"/>
                  <a:pt x="177790" y="347314"/>
                  <a:pt x="176325" y="319531"/>
                </a:cubicBezTo>
                <a:cubicBezTo>
                  <a:pt x="175227" y="298916"/>
                  <a:pt x="190976" y="275894"/>
                  <a:pt x="238536" y="273174"/>
                </a:cubicBezTo>
                <a:cubicBezTo>
                  <a:pt x="243978" y="272860"/>
                  <a:pt x="249315" y="272703"/>
                  <a:pt x="254599" y="272703"/>
                </a:cubicBezTo>
                <a:cubicBezTo>
                  <a:pt x="271866" y="272703"/>
                  <a:pt x="288033" y="274377"/>
                  <a:pt x="302736" y="277569"/>
                </a:cubicBezTo>
                <a:cubicBezTo>
                  <a:pt x="297242" y="346006"/>
                  <a:pt x="265116" y="357098"/>
                  <a:pt x="236810" y="358668"/>
                </a:cubicBezTo>
                <a:close/>
              </a:path>
            </a:pathLst>
          </a:custGeom>
          <a:solidFill>
            <a:schemeClr val="bg1"/>
          </a:solidFill>
          <a:ln w="5226" cap="flat">
            <a:noFill/>
            <a:prstDash val="solid"/>
            <a:miter/>
          </a:ln>
        </p:spPr>
        <p:txBody>
          <a:bodyPr rtlCol="0" anchor="ctr"/>
          <a:lstStyle/>
          <a:p>
            <a:endParaRPr lang="en-US" dirty="0"/>
          </a:p>
        </p:txBody>
      </p:sp>
      <p:sp>
        <p:nvSpPr>
          <p:cNvPr id="28" name="threads">
            <a:extLst>
              <a:ext uri="{FF2B5EF4-FFF2-40B4-BE49-F238E27FC236}">
                <a16:creationId xmlns:a16="http://schemas.microsoft.com/office/drawing/2014/main" id="{897C4B75-7AD4-2F68-26C2-200BF415825F}"/>
              </a:ext>
            </a:extLst>
          </p:cNvPr>
          <p:cNvSpPr>
            <a:spLocks noGrp="1"/>
          </p:cNvSpPr>
          <p:nvPr>
            <p:ph type="body" sz="quarter" idx="14"/>
          </p:nvPr>
        </p:nvSpPr>
        <p:spPr>
          <a:xfrm>
            <a:off x="1135032" y="5194379"/>
            <a:ext cx="2582676" cy="755650"/>
          </a:xfrm>
          <a:prstGeom prst="rect">
            <a:avLst/>
          </a:prstGeom>
        </p:spPr>
        <p:txBody>
          <a:bodyPr/>
          <a:lstStyle>
            <a:lvl1pPr marL="0" indent="0" algn="ctr">
              <a:buNone/>
              <a:defRPr sz="1400">
                <a:solidFill>
                  <a:schemeClr val="bg1"/>
                </a:solidFill>
                <a:latin typeface="Aptos Narrow" panose="020B0004020202020204" pitchFamily="34" charset="0"/>
              </a:defRPr>
            </a:lvl1pPr>
          </a:lstStyle>
          <a:p>
            <a:pPr lvl="0"/>
            <a:r>
              <a:rPr lang="en-US"/>
              <a:t>Click to edit Master text styles</a:t>
            </a:r>
          </a:p>
        </p:txBody>
      </p:sp>
      <p:sp>
        <p:nvSpPr>
          <p:cNvPr id="26" name="Logo">
            <a:extLst>
              <a:ext uri="{FF2B5EF4-FFF2-40B4-BE49-F238E27FC236}">
                <a16:creationId xmlns:a16="http://schemas.microsoft.com/office/drawing/2014/main" id="{0680A71C-F696-EB5E-AAFD-99F4A0D6ECD1}"/>
              </a:ext>
            </a:extLst>
          </p:cNvPr>
          <p:cNvSpPr>
            <a:spLocks noGrp="1"/>
          </p:cNvSpPr>
          <p:nvPr>
            <p:ph type="pic" sz="quarter" idx="12" hasCustomPrompt="1"/>
          </p:nvPr>
        </p:nvSpPr>
        <p:spPr>
          <a:xfrm>
            <a:off x="4930025" y="1757442"/>
            <a:ext cx="2304288" cy="2304288"/>
          </a:xfrm>
          <a:prstGeom prst="rect">
            <a:avLst/>
          </a:prstGeom>
        </p:spPr>
        <p:txBody>
          <a:bodyPr/>
          <a:lstStyle>
            <a:lvl1pPr marL="0" indent="0">
              <a:buNone/>
              <a:defRPr>
                <a:solidFill>
                  <a:schemeClr val="bg1"/>
                </a:solidFill>
                <a:latin typeface="Aptos Narrow" panose="020B0004020202020204" pitchFamily="34" charset="0"/>
              </a:defRPr>
            </a:lvl1pPr>
          </a:lstStyle>
          <a:p>
            <a:r>
              <a:rPr lang="en-US" dirty="0"/>
              <a:t>Logo</a:t>
            </a:r>
          </a:p>
        </p:txBody>
      </p:sp>
      <p:sp>
        <p:nvSpPr>
          <p:cNvPr id="33" name="URL">
            <a:extLst>
              <a:ext uri="{FF2B5EF4-FFF2-40B4-BE49-F238E27FC236}">
                <a16:creationId xmlns:a16="http://schemas.microsoft.com/office/drawing/2014/main" id="{4564564E-8A13-AD9F-4A38-65ED7DEBC086}"/>
              </a:ext>
            </a:extLst>
          </p:cNvPr>
          <p:cNvSpPr>
            <a:spLocks noGrp="1"/>
          </p:cNvSpPr>
          <p:nvPr>
            <p:ph type="body" sz="quarter" idx="18"/>
          </p:nvPr>
        </p:nvSpPr>
        <p:spPr>
          <a:xfrm>
            <a:off x="4114800" y="4407210"/>
            <a:ext cx="3962400" cy="755650"/>
          </a:xfrm>
          <a:prstGeom prst="rect">
            <a:avLst/>
          </a:prstGeom>
        </p:spPr>
        <p:txBody>
          <a:bodyPr/>
          <a:lstStyle>
            <a:lvl1pPr marL="0" indent="0" algn="ctr">
              <a:buNone/>
              <a:defRPr b="1">
                <a:solidFill>
                  <a:schemeClr val="bg1"/>
                </a:solidFill>
                <a:latin typeface="Aptos Narrow" panose="020B0004020202020204" pitchFamily="34" charset="0"/>
              </a:defRPr>
            </a:lvl1pPr>
          </a:lstStyle>
          <a:p>
            <a:pPr lvl="0"/>
            <a:r>
              <a:rPr lang="en-US"/>
              <a:t>Click to edit Master text styles</a:t>
            </a:r>
          </a:p>
        </p:txBody>
      </p:sp>
      <p:sp>
        <p:nvSpPr>
          <p:cNvPr id="12" name="X">
            <a:extLst>
              <a:ext uri="{FF2B5EF4-FFF2-40B4-BE49-F238E27FC236}">
                <a16:creationId xmlns:a16="http://schemas.microsoft.com/office/drawing/2014/main" id="{4261622D-7AE0-91B4-8ADA-BFD4746931A0}"/>
              </a:ext>
            </a:extLst>
          </p:cNvPr>
          <p:cNvSpPr/>
          <p:nvPr userDrawn="1"/>
        </p:nvSpPr>
        <p:spPr>
          <a:xfrm>
            <a:off x="9634306" y="1523308"/>
            <a:ext cx="500266" cy="468269"/>
          </a:xfrm>
          <a:custGeom>
            <a:avLst/>
            <a:gdLst>
              <a:gd name="connsiteX0" fmla="*/ 1203 w 503913"/>
              <a:gd name="connsiteY0" fmla="*/ 0 h 471683"/>
              <a:gd name="connsiteX1" fmla="*/ 195789 w 503913"/>
              <a:gd name="connsiteY1" fmla="*/ 260145 h 471683"/>
              <a:gd name="connsiteX2" fmla="*/ 0 w 503913"/>
              <a:gd name="connsiteY2" fmla="*/ 471684 h 471683"/>
              <a:gd name="connsiteX3" fmla="*/ 44055 w 503913"/>
              <a:gd name="connsiteY3" fmla="*/ 471684 h 471683"/>
              <a:gd name="connsiteX4" fmla="*/ 215462 w 503913"/>
              <a:gd name="connsiteY4" fmla="*/ 286463 h 471683"/>
              <a:gd name="connsiteX5" fmla="*/ 353959 w 503913"/>
              <a:gd name="connsiteY5" fmla="*/ 471684 h 471683"/>
              <a:gd name="connsiteX6" fmla="*/ 503914 w 503913"/>
              <a:gd name="connsiteY6" fmla="*/ 471684 h 471683"/>
              <a:gd name="connsiteX7" fmla="*/ 298393 w 503913"/>
              <a:gd name="connsiteY7" fmla="*/ 196888 h 471683"/>
              <a:gd name="connsiteX8" fmla="*/ 480631 w 503913"/>
              <a:gd name="connsiteY8" fmla="*/ 0 h 471683"/>
              <a:gd name="connsiteX9" fmla="*/ 436575 w 503913"/>
              <a:gd name="connsiteY9" fmla="*/ 0 h 471683"/>
              <a:gd name="connsiteX10" fmla="*/ 278720 w 503913"/>
              <a:gd name="connsiteY10" fmla="*/ 170570 h 471683"/>
              <a:gd name="connsiteX11" fmla="*/ 151159 w 503913"/>
              <a:gd name="connsiteY11" fmla="*/ 0 h 471683"/>
              <a:gd name="connsiteX12" fmla="*/ 1203 w 503913"/>
              <a:gd name="connsiteY12" fmla="*/ 0 h 471683"/>
              <a:gd name="connsiteX13" fmla="*/ 66030 w 503913"/>
              <a:gd name="connsiteY13" fmla="*/ 32440 h 471683"/>
              <a:gd name="connsiteX14" fmla="*/ 134939 w 503913"/>
              <a:gd name="connsiteY14" fmla="*/ 32440 h 471683"/>
              <a:gd name="connsiteX15" fmla="*/ 439139 w 503913"/>
              <a:gd name="connsiteY15" fmla="*/ 439192 h 471683"/>
              <a:gd name="connsiteX16" fmla="*/ 370231 w 503913"/>
              <a:gd name="connsiteY16" fmla="*/ 439192 h 471683"/>
              <a:gd name="connsiteX17" fmla="*/ 66030 w 503913"/>
              <a:gd name="connsiteY17" fmla="*/ 32440 h 471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03913" h="471683">
                <a:moveTo>
                  <a:pt x="1203" y="0"/>
                </a:moveTo>
                <a:lnTo>
                  <a:pt x="195789" y="260145"/>
                </a:lnTo>
                <a:lnTo>
                  <a:pt x="0" y="471684"/>
                </a:lnTo>
                <a:lnTo>
                  <a:pt x="44055" y="471684"/>
                </a:lnTo>
                <a:lnTo>
                  <a:pt x="215462" y="286463"/>
                </a:lnTo>
                <a:lnTo>
                  <a:pt x="353959" y="471684"/>
                </a:lnTo>
                <a:lnTo>
                  <a:pt x="503914" y="471684"/>
                </a:lnTo>
                <a:lnTo>
                  <a:pt x="298393" y="196888"/>
                </a:lnTo>
                <a:lnTo>
                  <a:pt x="480631" y="0"/>
                </a:lnTo>
                <a:lnTo>
                  <a:pt x="436575" y="0"/>
                </a:lnTo>
                <a:lnTo>
                  <a:pt x="278720" y="170570"/>
                </a:lnTo>
                <a:lnTo>
                  <a:pt x="151159" y="0"/>
                </a:lnTo>
                <a:lnTo>
                  <a:pt x="1203" y="0"/>
                </a:lnTo>
                <a:close/>
                <a:moveTo>
                  <a:pt x="66030" y="32440"/>
                </a:moveTo>
                <a:lnTo>
                  <a:pt x="134939" y="32440"/>
                </a:lnTo>
                <a:lnTo>
                  <a:pt x="439139" y="439192"/>
                </a:lnTo>
                <a:lnTo>
                  <a:pt x="370231" y="439192"/>
                </a:lnTo>
                <a:lnTo>
                  <a:pt x="66030" y="32440"/>
                </a:lnTo>
                <a:close/>
              </a:path>
            </a:pathLst>
          </a:custGeom>
          <a:solidFill>
            <a:schemeClr val="bg1"/>
          </a:solidFill>
          <a:ln w="5226" cap="flat">
            <a:noFill/>
            <a:prstDash val="solid"/>
            <a:miter/>
          </a:ln>
        </p:spPr>
        <p:txBody>
          <a:bodyPr rtlCol="0" anchor="ctr"/>
          <a:lstStyle/>
          <a:p>
            <a:endParaRPr lang="en-US" dirty="0"/>
          </a:p>
        </p:txBody>
      </p:sp>
      <p:sp>
        <p:nvSpPr>
          <p:cNvPr id="29" name="X">
            <a:extLst>
              <a:ext uri="{FF2B5EF4-FFF2-40B4-BE49-F238E27FC236}">
                <a16:creationId xmlns:a16="http://schemas.microsoft.com/office/drawing/2014/main" id="{E017A74B-860B-90B2-60DC-099B1A7ECF66}"/>
              </a:ext>
            </a:extLst>
          </p:cNvPr>
          <p:cNvSpPr>
            <a:spLocks noGrp="1"/>
          </p:cNvSpPr>
          <p:nvPr>
            <p:ph type="body" sz="quarter" idx="15"/>
          </p:nvPr>
        </p:nvSpPr>
        <p:spPr>
          <a:xfrm>
            <a:off x="8559022" y="2165690"/>
            <a:ext cx="2650835" cy="755650"/>
          </a:xfrm>
          <a:prstGeom prst="rect">
            <a:avLst/>
          </a:prstGeom>
        </p:spPr>
        <p:txBody>
          <a:bodyPr/>
          <a:lstStyle>
            <a:lvl1pPr marL="0" indent="0" algn="ctr">
              <a:buNone/>
              <a:defRPr sz="1400">
                <a:solidFill>
                  <a:schemeClr val="bg1"/>
                </a:solidFill>
                <a:latin typeface="Aptos Narrow" panose="020B0004020202020204" pitchFamily="34" charset="0"/>
              </a:defRPr>
            </a:lvl1pPr>
          </a:lstStyle>
          <a:p>
            <a:pPr lvl="0"/>
            <a:r>
              <a:rPr lang="en-US"/>
              <a:t>Click to edit Master text styles</a:t>
            </a:r>
          </a:p>
        </p:txBody>
      </p:sp>
      <p:grpSp>
        <p:nvGrpSpPr>
          <p:cNvPr id="13" name="LinkedIn">
            <a:extLst>
              <a:ext uri="{FF2B5EF4-FFF2-40B4-BE49-F238E27FC236}">
                <a16:creationId xmlns:a16="http://schemas.microsoft.com/office/drawing/2014/main" id="{633967D9-E657-95E2-5433-A77B98C5D0F9}"/>
              </a:ext>
            </a:extLst>
          </p:cNvPr>
          <p:cNvGrpSpPr/>
          <p:nvPr userDrawn="1"/>
        </p:nvGrpSpPr>
        <p:grpSpPr>
          <a:xfrm>
            <a:off x="9667654" y="3097611"/>
            <a:ext cx="433571" cy="432792"/>
            <a:chOff x="6747694" y="4877879"/>
            <a:chExt cx="436732" cy="435947"/>
          </a:xfrm>
          <a:solidFill>
            <a:schemeClr val="bg1"/>
          </a:solidFill>
        </p:grpSpPr>
        <p:sp>
          <p:nvSpPr>
            <p:cNvPr id="14" name="Freeform 13">
              <a:extLst>
                <a:ext uri="{FF2B5EF4-FFF2-40B4-BE49-F238E27FC236}">
                  <a16:creationId xmlns:a16="http://schemas.microsoft.com/office/drawing/2014/main" id="{768350EC-0FC1-EF1F-ACA0-82DE8C4B55ED}"/>
                </a:ext>
              </a:extLst>
            </p:cNvPr>
            <p:cNvSpPr/>
            <p:nvPr/>
          </p:nvSpPr>
          <p:spPr>
            <a:xfrm>
              <a:off x="6747694" y="4877879"/>
              <a:ext cx="104905" cy="435947"/>
            </a:xfrm>
            <a:custGeom>
              <a:avLst/>
              <a:gdLst>
                <a:gd name="connsiteX0" fmla="*/ 7220 w 104905"/>
                <a:gd name="connsiteY0" fmla="*/ 144775 h 435947"/>
                <a:gd name="connsiteX1" fmla="*/ 97738 w 104905"/>
                <a:gd name="connsiteY1" fmla="*/ 144775 h 435947"/>
                <a:gd name="connsiteX2" fmla="*/ 97738 w 104905"/>
                <a:gd name="connsiteY2" fmla="*/ 435948 h 435947"/>
                <a:gd name="connsiteX3" fmla="*/ 7220 w 104905"/>
                <a:gd name="connsiteY3" fmla="*/ 435948 h 435947"/>
                <a:gd name="connsiteX4" fmla="*/ 7220 w 104905"/>
                <a:gd name="connsiteY4" fmla="*/ 144775 h 435947"/>
                <a:gd name="connsiteX5" fmla="*/ 52479 w 104905"/>
                <a:gd name="connsiteY5" fmla="*/ 0 h 435947"/>
                <a:gd name="connsiteX6" fmla="*/ 104906 w 104905"/>
                <a:gd name="connsiteY6" fmla="*/ 52531 h 435947"/>
                <a:gd name="connsiteX7" fmla="*/ 52479 w 104905"/>
                <a:gd name="connsiteY7" fmla="*/ 104958 h 435947"/>
                <a:gd name="connsiteX8" fmla="*/ 0 w 104905"/>
                <a:gd name="connsiteY8" fmla="*/ 52531 h 435947"/>
                <a:gd name="connsiteX9" fmla="*/ 52479 w 104905"/>
                <a:gd name="connsiteY9" fmla="*/ 0 h 435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905" h="435947">
                  <a:moveTo>
                    <a:pt x="7220" y="144775"/>
                  </a:moveTo>
                  <a:lnTo>
                    <a:pt x="97738" y="144775"/>
                  </a:lnTo>
                  <a:lnTo>
                    <a:pt x="97738" y="435948"/>
                  </a:lnTo>
                  <a:lnTo>
                    <a:pt x="7220" y="435948"/>
                  </a:lnTo>
                  <a:lnTo>
                    <a:pt x="7220" y="144775"/>
                  </a:lnTo>
                  <a:close/>
                  <a:moveTo>
                    <a:pt x="52479" y="0"/>
                  </a:moveTo>
                  <a:cubicBezTo>
                    <a:pt x="81413" y="0"/>
                    <a:pt x="104906" y="23545"/>
                    <a:pt x="104906" y="52531"/>
                  </a:cubicBezTo>
                  <a:cubicBezTo>
                    <a:pt x="104906" y="81518"/>
                    <a:pt x="81413" y="104958"/>
                    <a:pt x="52479" y="104958"/>
                  </a:cubicBezTo>
                  <a:cubicBezTo>
                    <a:pt x="23545" y="104958"/>
                    <a:pt x="0" y="81465"/>
                    <a:pt x="0" y="52531"/>
                  </a:cubicBezTo>
                  <a:cubicBezTo>
                    <a:pt x="0" y="23597"/>
                    <a:pt x="23440" y="0"/>
                    <a:pt x="52479" y="0"/>
                  </a:cubicBezTo>
                </a:path>
              </a:pathLst>
            </a:custGeom>
            <a:grpFill/>
            <a:ln w="5226" cap="flat">
              <a:noFill/>
              <a:prstDash val="solid"/>
              <a:miter/>
            </a:ln>
          </p:spPr>
          <p:txBody>
            <a:bodyPr rtlCol="0" anchor="ctr"/>
            <a:lstStyle/>
            <a:p>
              <a:endParaRPr lang="en-US" dirty="0"/>
            </a:p>
          </p:txBody>
        </p:sp>
        <p:sp>
          <p:nvSpPr>
            <p:cNvPr id="15" name="Freeform 14">
              <a:extLst>
                <a:ext uri="{FF2B5EF4-FFF2-40B4-BE49-F238E27FC236}">
                  <a16:creationId xmlns:a16="http://schemas.microsoft.com/office/drawing/2014/main" id="{39CC4CF8-E329-0228-201F-04D97D4E6EBE}"/>
                </a:ext>
              </a:extLst>
            </p:cNvPr>
            <p:cNvSpPr/>
            <p:nvPr/>
          </p:nvSpPr>
          <p:spPr>
            <a:xfrm>
              <a:off x="6902201" y="5015433"/>
              <a:ext cx="282225" cy="298392"/>
            </a:xfrm>
            <a:custGeom>
              <a:avLst/>
              <a:gdLst>
                <a:gd name="connsiteX0" fmla="*/ 0 w 282225"/>
                <a:gd name="connsiteY0" fmla="*/ 7220 h 298392"/>
                <a:gd name="connsiteX1" fmla="*/ 86802 w 282225"/>
                <a:gd name="connsiteY1" fmla="*/ 7220 h 298392"/>
                <a:gd name="connsiteX2" fmla="*/ 86802 w 282225"/>
                <a:gd name="connsiteY2" fmla="*/ 47038 h 298392"/>
                <a:gd name="connsiteX3" fmla="*/ 88058 w 282225"/>
                <a:gd name="connsiteY3" fmla="*/ 47038 h 298392"/>
                <a:gd name="connsiteX4" fmla="*/ 173657 w 282225"/>
                <a:gd name="connsiteY4" fmla="*/ 0 h 298392"/>
                <a:gd name="connsiteX5" fmla="*/ 282225 w 282225"/>
                <a:gd name="connsiteY5" fmla="*/ 138654 h 298392"/>
                <a:gd name="connsiteX6" fmla="*/ 282225 w 282225"/>
                <a:gd name="connsiteY6" fmla="*/ 298341 h 298392"/>
                <a:gd name="connsiteX7" fmla="*/ 191760 w 282225"/>
                <a:gd name="connsiteY7" fmla="*/ 298341 h 298392"/>
                <a:gd name="connsiteX8" fmla="*/ 191760 w 282225"/>
                <a:gd name="connsiteY8" fmla="*/ 156757 h 298392"/>
                <a:gd name="connsiteX9" fmla="*/ 144723 w 282225"/>
                <a:gd name="connsiteY9" fmla="*/ 79530 h 298392"/>
                <a:gd name="connsiteX10" fmla="*/ 90465 w 282225"/>
                <a:gd name="connsiteY10" fmla="*/ 154350 h 298392"/>
                <a:gd name="connsiteX11" fmla="*/ 90465 w 282225"/>
                <a:gd name="connsiteY11" fmla="*/ 298393 h 298392"/>
                <a:gd name="connsiteX12" fmla="*/ 0 w 282225"/>
                <a:gd name="connsiteY12" fmla="*/ 298393 h 298392"/>
                <a:gd name="connsiteX13" fmla="*/ 0 w 282225"/>
                <a:gd name="connsiteY13" fmla="*/ 7220 h 298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2225" h="298392">
                  <a:moveTo>
                    <a:pt x="0" y="7220"/>
                  </a:moveTo>
                  <a:lnTo>
                    <a:pt x="86802" y="7220"/>
                  </a:lnTo>
                  <a:lnTo>
                    <a:pt x="86802" y="47038"/>
                  </a:lnTo>
                  <a:lnTo>
                    <a:pt x="88058" y="47038"/>
                  </a:lnTo>
                  <a:cubicBezTo>
                    <a:pt x="100144" y="24120"/>
                    <a:pt x="129654" y="0"/>
                    <a:pt x="173657" y="0"/>
                  </a:cubicBezTo>
                  <a:cubicBezTo>
                    <a:pt x="265325" y="0"/>
                    <a:pt x="282225" y="60275"/>
                    <a:pt x="282225" y="138654"/>
                  </a:cubicBezTo>
                  <a:lnTo>
                    <a:pt x="282225" y="298341"/>
                  </a:lnTo>
                  <a:lnTo>
                    <a:pt x="191760" y="298341"/>
                  </a:lnTo>
                  <a:lnTo>
                    <a:pt x="191760" y="156757"/>
                  </a:lnTo>
                  <a:cubicBezTo>
                    <a:pt x="191760" y="123009"/>
                    <a:pt x="191185" y="79530"/>
                    <a:pt x="144723" y="79530"/>
                  </a:cubicBezTo>
                  <a:cubicBezTo>
                    <a:pt x="98261" y="79530"/>
                    <a:pt x="90465" y="116364"/>
                    <a:pt x="90465" y="154350"/>
                  </a:cubicBezTo>
                  <a:lnTo>
                    <a:pt x="90465" y="298393"/>
                  </a:lnTo>
                  <a:lnTo>
                    <a:pt x="0" y="298393"/>
                  </a:lnTo>
                  <a:lnTo>
                    <a:pt x="0" y="7220"/>
                  </a:lnTo>
                  <a:close/>
                </a:path>
              </a:pathLst>
            </a:custGeom>
            <a:grpFill/>
            <a:ln w="5226" cap="flat">
              <a:noFill/>
              <a:prstDash val="solid"/>
              <a:miter/>
            </a:ln>
          </p:spPr>
          <p:txBody>
            <a:bodyPr rtlCol="0" anchor="ctr"/>
            <a:lstStyle/>
            <a:p>
              <a:endParaRPr lang="en-US" dirty="0"/>
            </a:p>
          </p:txBody>
        </p:sp>
      </p:grpSp>
      <p:sp>
        <p:nvSpPr>
          <p:cNvPr id="30" name="linkedin">
            <a:extLst>
              <a:ext uri="{FF2B5EF4-FFF2-40B4-BE49-F238E27FC236}">
                <a16:creationId xmlns:a16="http://schemas.microsoft.com/office/drawing/2014/main" id="{9225A2D2-262D-CCCF-C624-5C0122722088}"/>
              </a:ext>
            </a:extLst>
          </p:cNvPr>
          <p:cNvSpPr>
            <a:spLocks noGrp="1"/>
          </p:cNvSpPr>
          <p:nvPr>
            <p:ph type="body" sz="quarter" idx="16"/>
          </p:nvPr>
        </p:nvSpPr>
        <p:spPr>
          <a:xfrm>
            <a:off x="8559022" y="3704328"/>
            <a:ext cx="2650835" cy="755650"/>
          </a:xfrm>
          <a:prstGeom prst="rect">
            <a:avLst/>
          </a:prstGeom>
        </p:spPr>
        <p:txBody>
          <a:bodyPr/>
          <a:lstStyle>
            <a:lvl1pPr marL="0" indent="0" algn="ctr">
              <a:buNone/>
              <a:defRPr sz="1400">
                <a:solidFill>
                  <a:schemeClr val="bg1"/>
                </a:solidFill>
                <a:latin typeface="Aptos Narrow" panose="020B0004020202020204" pitchFamily="34" charset="0"/>
              </a:defRPr>
            </a:lvl1pPr>
          </a:lstStyle>
          <a:p>
            <a:pPr lvl="0"/>
            <a:r>
              <a:rPr lang="en-US"/>
              <a:t>Click to edit Master text styles</a:t>
            </a:r>
          </a:p>
        </p:txBody>
      </p:sp>
      <p:sp>
        <p:nvSpPr>
          <p:cNvPr id="7" name="youtube">
            <a:extLst>
              <a:ext uri="{FF2B5EF4-FFF2-40B4-BE49-F238E27FC236}">
                <a16:creationId xmlns:a16="http://schemas.microsoft.com/office/drawing/2014/main" id="{B4593E44-B4A3-5CBD-5D0B-0B9E29917F09}"/>
              </a:ext>
            </a:extLst>
          </p:cNvPr>
          <p:cNvSpPr/>
          <p:nvPr userDrawn="1"/>
        </p:nvSpPr>
        <p:spPr>
          <a:xfrm>
            <a:off x="9624255" y="4689932"/>
            <a:ext cx="520369" cy="363033"/>
          </a:xfrm>
          <a:custGeom>
            <a:avLst/>
            <a:gdLst>
              <a:gd name="connsiteX0" fmla="*/ 438302 w 524162"/>
              <a:gd name="connsiteY0" fmla="*/ 0 h 365679"/>
              <a:gd name="connsiteX1" fmla="*/ 92872 w 524162"/>
              <a:gd name="connsiteY1" fmla="*/ 0 h 365679"/>
              <a:gd name="connsiteX2" fmla="*/ 0 w 524162"/>
              <a:gd name="connsiteY2" fmla="*/ 119608 h 365679"/>
              <a:gd name="connsiteX3" fmla="*/ 0 w 524162"/>
              <a:gd name="connsiteY3" fmla="*/ 246071 h 365679"/>
              <a:gd name="connsiteX4" fmla="*/ 95697 w 524162"/>
              <a:gd name="connsiteY4" fmla="*/ 365679 h 365679"/>
              <a:gd name="connsiteX5" fmla="*/ 435529 w 524162"/>
              <a:gd name="connsiteY5" fmla="*/ 365679 h 365679"/>
              <a:gd name="connsiteX6" fmla="*/ 524163 w 524162"/>
              <a:gd name="connsiteY6" fmla="*/ 246071 h 365679"/>
              <a:gd name="connsiteX7" fmla="*/ 524163 w 524162"/>
              <a:gd name="connsiteY7" fmla="*/ 119608 h 365679"/>
              <a:gd name="connsiteX8" fmla="*/ 438302 w 524162"/>
              <a:gd name="connsiteY8" fmla="*/ 0 h 365679"/>
              <a:gd name="connsiteX9" fmla="*/ 213945 w 524162"/>
              <a:gd name="connsiteY9" fmla="*/ 254599 h 365679"/>
              <a:gd name="connsiteX10" fmla="*/ 213945 w 524162"/>
              <a:gd name="connsiteY10" fmla="*/ 111184 h 365679"/>
              <a:gd name="connsiteX11" fmla="*/ 351395 w 524162"/>
              <a:gd name="connsiteY11" fmla="*/ 182918 h 365679"/>
              <a:gd name="connsiteX12" fmla="*/ 213945 w 524162"/>
              <a:gd name="connsiteY12" fmla="*/ 254599 h 365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24162" h="365679">
                <a:moveTo>
                  <a:pt x="438302" y="0"/>
                </a:moveTo>
                <a:lnTo>
                  <a:pt x="92872" y="0"/>
                </a:lnTo>
                <a:cubicBezTo>
                  <a:pt x="26841" y="0"/>
                  <a:pt x="0" y="53525"/>
                  <a:pt x="0" y="119608"/>
                </a:cubicBezTo>
                <a:lnTo>
                  <a:pt x="0" y="246071"/>
                </a:lnTo>
                <a:cubicBezTo>
                  <a:pt x="0" y="312154"/>
                  <a:pt x="29614" y="365679"/>
                  <a:pt x="95697" y="365679"/>
                </a:cubicBezTo>
                <a:lnTo>
                  <a:pt x="435529" y="365679"/>
                </a:lnTo>
                <a:cubicBezTo>
                  <a:pt x="501559" y="365679"/>
                  <a:pt x="524163" y="312154"/>
                  <a:pt x="524163" y="246071"/>
                </a:cubicBezTo>
                <a:lnTo>
                  <a:pt x="524163" y="119608"/>
                </a:lnTo>
                <a:cubicBezTo>
                  <a:pt x="524163" y="53525"/>
                  <a:pt x="504385" y="0"/>
                  <a:pt x="438302" y="0"/>
                </a:cubicBezTo>
                <a:close/>
                <a:moveTo>
                  <a:pt x="213945" y="254599"/>
                </a:moveTo>
                <a:lnTo>
                  <a:pt x="213945" y="111184"/>
                </a:lnTo>
                <a:lnTo>
                  <a:pt x="351395" y="182918"/>
                </a:lnTo>
                <a:lnTo>
                  <a:pt x="213945" y="254599"/>
                </a:lnTo>
                <a:close/>
              </a:path>
            </a:pathLst>
          </a:custGeom>
          <a:solidFill>
            <a:schemeClr val="bg1"/>
          </a:solidFill>
          <a:ln w="5226" cap="flat">
            <a:noFill/>
            <a:prstDash val="solid"/>
            <a:miter/>
          </a:ln>
        </p:spPr>
        <p:txBody>
          <a:bodyPr rtlCol="0" anchor="ctr"/>
          <a:lstStyle/>
          <a:p>
            <a:endParaRPr lang="en-US" dirty="0"/>
          </a:p>
        </p:txBody>
      </p:sp>
      <p:sp>
        <p:nvSpPr>
          <p:cNvPr id="31" name="youtube">
            <a:extLst>
              <a:ext uri="{FF2B5EF4-FFF2-40B4-BE49-F238E27FC236}">
                <a16:creationId xmlns:a16="http://schemas.microsoft.com/office/drawing/2014/main" id="{439D2DD5-028E-A865-9648-500ACE323CCF}"/>
              </a:ext>
            </a:extLst>
          </p:cNvPr>
          <p:cNvSpPr>
            <a:spLocks noGrp="1"/>
          </p:cNvSpPr>
          <p:nvPr>
            <p:ph type="body" sz="quarter" idx="17"/>
          </p:nvPr>
        </p:nvSpPr>
        <p:spPr>
          <a:xfrm>
            <a:off x="8559022" y="5194379"/>
            <a:ext cx="2650835" cy="755650"/>
          </a:xfrm>
          <a:prstGeom prst="rect">
            <a:avLst/>
          </a:prstGeom>
        </p:spPr>
        <p:txBody>
          <a:bodyPr/>
          <a:lstStyle>
            <a:lvl1pPr marL="0" indent="0" algn="ctr">
              <a:buNone/>
              <a:defRPr sz="1400">
                <a:solidFill>
                  <a:schemeClr val="bg1"/>
                </a:solidFill>
                <a:latin typeface="Aptos Narrow" panose="020B0004020202020204" pitchFamily="34" charset="0"/>
              </a:defRPr>
            </a:lvl1pPr>
          </a:lstStyle>
          <a:p>
            <a:pPr lvl="0"/>
            <a:r>
              <a:rPr lang="en-US"/>
              <a:t>Click to edit Master text styles</a:t>
            </a:r>
          </a:p>
        </p:txBody>
      </p:sp>
      <p:pic>
        <p:nvPicPr>
          <p:cNvPr id="16" name="Graphic 15">
            <a:extLst>
              <a:ext uri="{FF2B5EF4-FFF2-40B4-BE49-F238E27FC236}">
                <a16:creationId xmlns:a16="http://schemas.microsoft.com/office/drawing/2014/main" id="{10EF13C1-C034-CA99-A488-1751825F7E4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2132837" y="1430481"/>
            <a:ext cx="587065" cy="587065"/>
          </a:xfrm>
          <a:prstGeom prst="rect">
            <a:avLst/>
          </a:prstGeom>
        </p:spPr>
      </p:pic>
    </p:spTree>
    <p:extLst>
      <p:ext uri="{BB962C8B-B14F-4D97-AF65-F5344CB8AC3E}">
        <p14:creationId xmlns:p14="http://schemas.microsoft.com/office/powerpoint/2010/main" val="31161040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Title 4">
            <a:extLst>
              <a:ext uri="{FF2B5EF4-FFF2-40B4-BE49-F238E27FC236}">
                <a16:creationId xmlns:a16="http://schemas.microsoft.com/office/drawing/2014/main" id="{D89D1268-6CD7-1B20-9BBA-612DF9B77CBC}"/>
              </a:ext>
            </a:extLst>
          </p:cNvPr>
          <p:cNvSpPr>
            <a:spLocks noGrp="1"/>
          </p:cNvSpPr>
          <p:nvPr>
            <p:ph type="title" hasCustomPrompt="1"/>
          </p:nvPr>
        </p:nvSpPr>
        <p:spPr>
          <a:xfrm>
            <a:off x="443812" y="392517"/>
            <a:ext cx="11290986"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End Slide</a:t>
            </a:r>
          </a:p>
        </p:txBody>
      </p:sp>
      <p:sp>
        <p:nvSpPr>
          <p:cNvPr id="6" name="Text Placeholder 5">
            <a:extLst>
              <a:ext uri="{FF2B5EF4-FFF2-40B4-BE49-F238E27FC236}">
                <a16:creationId xmlns:a16="http://schemas.microsoft.com/office/drawing/2014/main" id="{E8F7ABFD-CFA3-6D34-D91F-63C2F09C4705}"/>
              </a:ext>
            </a:extLst>
          </p:cNvPr>
          <p:cNvSpPr>
            <a:spLocks noGrp="1"/>
          </p:cNvSpPr>
          <p:nvPr>
            <p:ph type="body" sz="quarter" idx="10"/>
          </p:nvPr>
        </p:nvSpPr>
        <p:spPr>
          <a:xfrm>
            <a:off x="3195618" y="2944358"/>
            <a:ext cx="5773737" cy="430213"/>
          </a:xfrm>
          <a:prstGeom prst="rect">
            <a:avLst/>
          </a:prstGeom>
        </p:spPr>
        <p:txBody>
          <a:bodyPr/>
          <a:lstStyle>
            <a:lvl1pPr marL="0" indent="0" algn="ctr">
              <a:lnSpc>
                <a:spcPts val="2800"/>
              </a:lnSpc>
              <a:spcBef>
                <a:spcPts val="0"/>
              </a:spcBef>
              <a:buNone/>
              <a:defRPr sz="2800" b="1" i="0">
                <a:solidFill>
                  <a:schemeClr val="accent1"/>
                </a:solidFill>
                <a:latin typeface="Aptos Narrow" panose="020B0004020202020204" pitchFamily="34" charset="0"/>
              </a:defRPr>
            </a:lvl1pPr>
          </a:lstStyle>
          <a:p>
            <a:pPr lvl="0"/>
            <a:r>
              <a:rPr lang="en-US"/>
              <a:t>Click to edit Master text styles</a:t>
            </a:r>
          </a:p>
        </p:txBody>
      </p:sp>
      <p:sp>
        <p:nvSpPr>
          <p:cNvPr id="2" name="URL">
            <a:extLst>
              <a:ext uri="{FF2B5EF4-FFF2-40B4-BE49-F238E27FC236}">
                <a16:creationId xmlns:a16="http://schemas.microsoft.com/office/drawing/2014/main" id="{2BA8857B-71D3-EFC5-EF12-837939FF4268}"/>
              </a:ext>
              <a:ext uri="{C183D7F6-B498-43B3-948B-1728B52AA6E4}">
                <adec:decorative xmlns:adec="http://schemas.microsoft.com/office/drawing/2017/decorative" val="1"/>
              </a:ext>
            </a:extLst>
          </p:cNvPr>
          <p:cNvSpPr txBox="1"/>
          <p:nvPr userDrawn="1"/>
        </p:nvSpPr>
        <p:spPr>
          <a:xfrm>
            <a:off x="3510735" y="6034498"/>
            <a:ext cx="5143500"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i="0" dirty="0">
                <a:solidFill>
                  <a:schemeClr val="accent3"/>
                </a:solidFill>
                <a:latin typeface="Aptos Narrow" panose="020B0004020202020204" pitchFamily="34" charset="0"/>
              </a:rPr>
              <a:t>nj.gov</a:t>
            </a:r>
            <a:r>
              <a:rPr lang="en-US" sz="1600" b="1" i="0" dirty="0">
                <a:solidFill>
                  <a:schemeClr val="tx2"/>
                </a:solidFill>
                <a:latin typeface="Aptos Narrow" panose="020B0004020202020204" pitchFamily="34" charset="0"/>
              </a:rPr>
              <a:t>/education</a:t>
            </a:r>
          </a:p>
        </p:txBody>
      </p:sp>
      <p:pic>
        <p:nvPicPr>
          <p:cNvPr id="3" name="Logo">
            <a:extLst>
              <a:ext uri="{FF2B5EF4-FFF2-40B4-BE49-F238E27FC236}">
                <a16:creationId xmlns:a16="http://schemas.microsoft.com/office/drawing/2014/main" id="{BB4F3F83-9FB8-F6D1-FDD8-902900380D4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593506" y="4898572"/>
            <a:ext cx="977959" cy="977959"/>
          </a:xfrm>
          <a:prstGeom prst="rect">
            <a:avLst/>
          </a:prstGeom>
        </p:spPr>
      </p:pic>
      <p:pic>
        <p:nvPicPr>
          <p:cNvPr id="5" name="Graphic 4">
            <a:extLst>
              <a:ext uri="{FF2B5EF4-FFF2-40B4-BE49-F238E27FC236}">
                <a16:creationId xmlns:a16="http://schemas.microsoft.com/office/drawing/2014/main" id="{79A9158F-1E32-AF84-CBA3-2A4118822C3F}"/>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83267631"/>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 Light image +2 Speakers">
    <p:spTree>
      <p:nvGrpSpPr>
        <p:cNvPr id="1" name=""/>
        <p:cNvGrpSpPr/>
        <p:nvPr/>
      </p:nvGrpSpPr>
      <p:grpSpPr>
        <a:xfrm>
          <a:off x="0" y="0"/>
          <a:ext cx="0" cy="0"/>
          <a:chOff x="0" y="0"/>
          <a:chExt cx="0" cy="0"/>
        </a:xfrm>
      </p:grpSpPr>
      <p:sp>
        <p:nvSpPr>
          <p:cNvPr id="7" name="Title">
            <a:extLst>
              <a:ext uri="{FF2B5EF4-FFF2-40B4-BE49-F238E27FC236}">
                <a16:creationId xmlns:a16="http://schemas.microsoft.com/office/drawing/2014/main" id="{79D06998-05F3-2905-D9E3-3B666456E60E}"/>
              </a:ext>
            </a:extLst>
          </p:cNvPr>
          <p:cNvSpPr>
            <a:spLocks noGrp="1"/>
          </p:cNvSpPr>
          <p:nvPr>
            <p:ph type="title" hasCustomPrompt="1"/>
          </p:nvPr>
        </p:nvSpPr>
        <p:spPr>
          <a:xfrm>
            <a:off x="443812" y="3919514"/>
            <a:ext cx="11277599" cy="364583"/>
          </a:xfrm>
          <a:prstGeom prst="rect">
            <a:avLst/>
          </a:prstGeom>
        </p:spPr>
        <p:txBody>
          <a:bodyPr lIns="0" tIns="0" rIns="0" bIns="0"/>
          <a:lstStyle>
            <a:lvl1pPr>
              <a:defRPr lang="en-US" sz="3600" b="1" i="0" kern="1200" dirty="0">
                <a:solidFill>
                  <a:schemeClr val="tx2"/>
                </a:solidFill>
                <a:latin typeface="Aptos Narrow" panose="020B0004020202020204" pitchFamily="34" charset="0"/>
                <a:ea typeface="+mn-ea"/>
                <a:cs typeface="+mn-cs"/>
              </a:defRPr>
            </a:lvl1pPr>
          </a:lstStyle>
          <a:p>
            <a:pPr marL="0" lvl="0" indent="0" algn="l" defTabSz="914400" rtl="0" eaLnBrk="1" latinLnBrk="0" hangingPunct="1">
              <a:lnSpc>
                <a:spcPts val="3200"/>
              </a:lnSpc>
              <a:spcBef>
                <a:spcPts val="0"/>
              </a:spcBef>
              <a:buFont typeface="Arial" panose="020B0604020202020204" pitchFamily="34" charset="0"/>
              <a:buNone/>
            </a:pPr>
            <a:r>
              <a:rPr lang="en-US" dirty="0"/>
              <a:t>Presentation Title</a:t>
            </a:r>
          </a:p>
        </p:txBody>
      </p:sp>
      <p:sp>
        <p:nvSpPr>
          <p:cNvPr id="6" name="NJDOE logo">
            <a:extLst>
              <a:ext uri="{FF2B5EF4-FFF2-40B4-BE49-F238E27FC236}">
                <a16:creationId xmlns:a16="http://schemas.microsoft.com/office/drawing/2014/main" id="{17F906C8-9084-1FE4-9E4E-DF7882097B01}"/>
              </a:ext>
            </a:extLst>
          </p:cNvPr>
          <p:cNvSpPr>
            <a:spLocks noGrp="1"/>
          </p:cNvSpPr>
          <p:nvPr>
            <p:ph type="pic" sz="quarter" idx="18" hasCustomPrompt="1"/>
          </p:nvPr>
        </p:nvSpPr>
        <p:spPr>
          <a:xfrm>
            <a:off x="0" y="0"/>
            <a:ext cx="12192000" cy="3478341"/>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Image</a:t>
            </a:r>
          </a:p>
        </p:txBody>
      </p:sp>
      <p:sp>
        <p:nvSpPr>
          <p:cNvPr id="16" name="image credit">
            <a:extLst>
              <a:ext uri="{FF2B5EF4-FFF2-40B4-BE49-F238E27FC236}">
                <a16:creationId xmlns:a16="http://schemas.microsoft.com/office/drawing/2014/main" id="{B2037A74-9F03-523B-2DA1-DD9F4EC55E9E}"/>
              </a:ext>
            </a:extLst>
          </p:cNvPr>
          <p:cNvSpPr>
            <a:spLocks noGrp="1"/>
          </p:cNvSpPr>
          <p:nvPr>
            <p:ph type="body" sz="quarter" idx="24" hasCustomPrompt="1"/>
          </p:nvPr>
        </p:nvSpPr>
        <p:spPr>
          <a:xfrm>
            <a:off x="6577911" y="2962314"/>
            <a:ext cx="5143500" cy="274320"/>
          </a:xfrm>
          <a:prstGeom prst="rect">
            <a:avLst/>
          </a:prstGeom>
        </p:spPr>
        <p:txBody>
          <a:bodyPr lIns="0" tIns="0" rIns="0" bIns="0" anchor="ctr" anchorCtr="0"/>
          <a:lstStyle>
            <a:lvl1pPr marL="0" indent="0" algn="r">
              <a:lnSpc>
                <a:spcPts val="1200"/>
              </a:lnSpc>
              <a:spcBef>
                <a:spcPts val="0"/>
              </a:spcBef>
              <a:buNone/>
              <a:defRPr sz="1100" b="0" i="0">
                <a:solidFill>
                  <a:schemeClr val="accent4"/>
                </a:solidFill>
                <a:latin typeface="Aptos Narrow" panose="020B0004020202020204" pitchFamily="34" charset="0"/>
              </a:defRPr>
            </a:lvl1pPr>
          </a:lstStyle>
          <a:p>
            <a:pPr lvl="0"/>
            <a:r>
              <a:rPr lang="en-US" dirty="0"/>
              <a:t>Optional light photo credit:</a:t>
            </a:r>
          </a:p>
        </p:txBody>
      </p:sp>
      <p:sp>
        <p:nvSpPr>
          <p:cNvPr id="15" name="Subtitle">
            <a:extLst>
              <a:ext uri="{FF2B5EF4-FFF2-40B4-BE49-F238E27FC236}">
                <a16:creationId xmlns:a16="http://schemas.microsoft.com/office/drawing/2014/main" id="{F9A84BCC-5578-40B6-7EC2-4B0498FE5FA9}"/>
              </a:ext>
            </a:extLst>
          </p:cNvPr>
          <p:cNvSpPr>
            <a:spLocks noGrp="1"/>
          </p:cNvSpPr>
          <p:nvPr>
            <p:ph type="body" sz="quarter" idx="13" hasCustomPrompt="1"/>
          </p:nvPr>
        </p:nvSpPr>
        <p:spPr>
          <a:xfrm>
            <a:off x="444782" y="4413991"/>
            <a:ext cx="11290018" cy="364583"/>
          </a:xfrm>
          <a:prstGeom prst="rect">
            <a:avLst/>
          </a:prstGeom>
        </p:spPr>
        <p:txBody>
          <a:bodyPr lIns="0" tIns="0" rIns="0" bIns="0"/>
          <a:lstStyle>
            <a:lvl1pPr marL="0" indent="0">
              <a:lnSpc>
                <a:spcPts val="3200"/>
              </a:lnSpc>
              <a:spcBef>
                <a:spcPts val="0"/>
              </a:spcBef>
              <a:buNone/>
              <a:defRPr sz="3600" b="0" i="0">
                <a:solidFill>
                  <a:schemeClr val="accent1"/>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Presentation Subtitle</a:t>
            </a:r>
          </a:p>
        </p:txBody>
      </p:sp>
      <p:sp>
        <p:nvSpPr>
          <p:cNvPr id="2" name="Presenter">
            <a:extLst>
              <a:ext uri="{FF2B5EF4-FFF2-40B4-BE49-F238E27FC236}">
                <a16:creationId xmlns:a16="http://schemas.microsoft.com/office/drawing/2014/main" id="{6B2D55E7-A753-EC75-AF0F-436F4A89CEE1}"/>
              </a:ext>
            </a:extLst>
          </p:cNvPr>
          <p:cNvSpPr>
            <a:spLocks noGrp="1"/>
          </p:cNvSpPr>
          <p:nvPr>
            <p:ph type="body" sz="quarter" idx="11" hasCustomPrompt="1"/>
          </p:nvPr>
        </p:nvSpPr>
        <p:spPr>
          <a:xfrm>
            <a:off x="446809" y="4966963"/>
            <a:ext cx="8132182" cy="232393"/>
          </a:xfrm>
          <a:prstGeom prst="rect">
            <a:avLst/>
          </a:prstGeom>
        </p:spPr>
        <p:txBody>
          <a:bodyPr lIns="0" tIns="0" rIns="0" bIns="0" anchor="ctr" anchorCtr="0"/>
          <a:lstStyle>
            <a:lvl1pPr marL="0" indent="0">
              <a:lnSpc>
                <a:spcPts val="2000"/>
              </a:lnSpc>
              <a:spcBef>
                <a:spcPts val="0"/>
              </a:spcBef>
              <a:buNone/>
              <a:defRPr sz="1800"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8" name="Title">
            <a:extLst>
              <a:ext uri="{FF2B5EF4-FFF2-40B4-BE49-F238E27FC236}">
                <a16:creationId xmlns:a16="http://schemas.microsoft.com/office/drawing/2014/main" id="{D1714A6A-C84E-D3C4-1D1E-F2F8C789CEDB}"/>
              </a:ext>
            </a:extLst>
          </p:cNvPr>
          <p:cNvSpPr>
            <a:spLocks noGrp="1"/>
          </p:cNvSpPr>
          <p:nvPr>
            <p:ph type="body" sz="quarter" idx="12" hasCustomPrompt="1"/>
          </p:nvPr>
        </p:nvSpPr>
        <p:spPr>
          <a:xfrm>
            <a:off x="446809" y="5217068"/>
            <a:ext cx="8132182" cy="232393"/>
          </a:xfrm>
          <a:prstGeom prst="rect">
            <a:avLst/>
          </a:prstGeom>
        </p:spPr>
        <p:txBody>
          <a:bodyPr lIns="0" tIns="0" rIns="0" bIns="0" anchor="ctr" anchorCtr="0"/>
          <a:lstStyle>
            <a:lvl1pPr marL="0" indent="0">
              <a:lnSpc>
                <a:spcPts val="2000"/>
              </a:lnSpc>
              <a:spcBef>
                <a:spcPts val="0"/>
              </a:spcBef>
              <a:buNone/>
              <a:defRPr sz="18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9" name="Presenter">
            <a:extLst>
              <a:ext uri="{FF2B5EF4-FFF2-40B4-BE49-F238E27FC236}">
                <a16:creationId xmlns:a16="http://schemas.microsoft.com/office/drawing/2014/main" id="{58C3F9FD-CBBD-F972-F30B-B15995F749A3}"/>
              </a:ext>
            </a:extLst>
          </p:cNvPr>
          <p:cNvSpPr>
            <a:spLocks noGrp="1"/>
          </p:cNvSpPr>
          <p:nvPr>
            <p:ph type="body" sz="quarter" idx="22" hasCustomPrompt="1"/>
          </p:nvPr>
        </p:nvSpPr>
        <p:spPr>
          <a:xfrm>
            <a:off x="457200" y="5532877"/>
            <a:ext cx="8132182" cy="232393"/>
          </a:xfrm>
          <a:prstGeom prst="rect">
            <a:avLst/>
          </a:prstGeom>
        </p:spPr>
        <p:txBody>
          <a:bodyPr lIns="0" tIns="0" rIns="0" bIns="0" anchor="ctr" anchorCtr="0"/>
          <a:lstStyle>
            <a:lvl1pPr marL="0" indent="0">
              <a:lnSpc>
                <a:spcPts val="2000"/>
              </a:lnSpc>
              <a:spcBef>
                <a:spcPts val="0"/>
              </a:spcBef>
              <a:buNone/>
              <a:defRPr sz="1800"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10" name="Title">
            <a:extLst>
              <a:ext uri="{FF2B5EF4-FFF2-40B4-BE49-F238E27FC236}">
                <a16:creationId xmlns:a16="http://schemas.microsoft.com/office/drawing/2014/main" id="{4F15C5C5-608C-7456-7091-0CEFB9C9830C}"/>
              </a:ext>
            </a:extLst>
          </p:cNvPr>
          <p:cNvSpPr>
            <a:spLocks noGrp="1"/>
          </p:cNvSpPr>
          <p:nvPr>
            <p:ph type="body" sz="quarter" idx="23" hasCustomPrompt="1"/>
          </p:nvPr>
        </p:nvSpPr>
        <p:spPr>
          <a:xfrm>
            <a:off x="457200" y="5778261"/>
            <a:ext cx="8132182" cy="232393"/>
          </a:xfrm>
          <a:prstGeom prst="rect">
            <a:avLst/>
          </a:prstGeom>
        </p:spPr>
        <p:txBody>
          <a:bodyPr lIns="0" tIns="0" rIns="0" bIns="0" anchor="ctr" anchorCtr="0"/>
          <a:lstStyle>
            <a:lvl1pPr marL="0" indent="0">
              <a:lnSpc>
                <a:spcPts val="2000"/>
              </a:lnSpc>
              <a:spcBef>
                <a:spcPts val="0"/>
              </a:spcBef>
              <a:buNone/>
              <a:defRPr sz="18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4" name="Date">
            <a:extLst>
              <a:ext uri="{FF2B5EF4-FFF2-40B4-BE49-F238E27FC236}">
                <a16:creationId xmlns:a16="http://schemas.microsoft.com/office/drawing/2014/main" id="{EBCCC62B-FDEA-414C-9A38-7AC7501C0E10}"/>
              </a:ext>
            </a:extLst>
          </p:cNvPr>
          <p:cNvSpPr>
            <a:spLocks noGrp="1"/>
          </p:cNvSpPr>
          <p:nvPr>
            <p:ph type="body" sz="quarter" idx="21" hasCustomPrompt="1"/>
          </p:nvPr>
        </p:nvSpPr>
        <p:spPr>
          <a:xfrm>
            <a:off x="457200" y="6248345"/>
            <a:ext cx="1815412" cy="290478"/>
          </a:xfrm>
          <a:prstGeom prst="rect">
            <a:avLst/>
          </a:prstGeom>
        </p:spPr>
        <p:txBody>
          <a:bodyPr lIns="0" tIns="0" rIns="0" bIns="0" anchor="ctr" anchorCtr="0"/>
          <a:lstStyle>
            <a:lvl1pPr marL="0" indent="0" algn="l">
              <a:lnSpc>
                <a:spcPts val="1400"/>
              </a:lnSpc>
              <a:spcBef>
                <a:spcPts val="0"/>
              </a:spcBef>
              <a:buNone/>
              <a:defRPr sz="14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Month XX, XXXX</a:t>
            </a:r>
          </a:p>
        </p:txBody>
      </p:sp>
      <p:sp>
        <p:nvSpPr>
          <p:cNvPr id="5" name="URL">
            <a:extLst>
              <a:ext uri="{FF2B5EF4-FFF2-40B4-BE49-F238E27FC236}">
                <a16:creationId xmlns:a16="http://schemas.microsoft.com/office/drawing/2014/main" id="{CCE75B7E-5575-1B09-C9D5-441BD5ACBF19}"/>
              </a:ext>
            </a:extLst>
          </p:cNvPr>
          <p:cNvSpPr>
            <a:spLocks noGrp="1"/>
          </p:cNvSpPr>
          <p:nvPr>
            <p:ph type="body" sz="quarter" idx="20" hasCustomPrompt="1"/>
          </p:nvPr>
        </p:nvSpPr>
        <p:spPr>
          <a:xfrm>
            <a:off x="3600591" y="6193620"/>
            <a:ext cx="4978400" cy="365125"/>
          </a:xfrm>
          <a:prstGeom prst="rect">
            <a:avLst/>
          </a:prstGeom>
        </p:spPr>
        <p:txBody>
          <a:bodyPr lIns="0" tIns="0" rIns="0" bIns="0" anchor="ctr" anchorCtr="0"/>
          <a:lstStyle>
            <a:lvl1pPr marL="0" indent="0" algn="ctr">
              <a:buNone/>
              <a:defRPr sz="2000" b="1" i="0">
                <a:solidFill>
                  <a:schemeClr val="tx2"/>
                </a:solidFill>
                <a:latin typeface="Aptos Narrow" panose="020B0004020202020204" pitchFamily="34" charset="0"/>
              </a:defRPr>
            </a:lvl1pPr>
            <a:lvl2pPr marL="457200" indent="0" algn="ctr">
              <a:buNone/>
              <a:defRPr sz="1600" b="1" i="0">
                <a:solidFill>
                  <a:schemeClr val="accent6">
                    <a:lumMod val="60000"/>
                    <a:lumOff val="40000"/>
                  </a:schemeClr>
                </a:solidFill>
                <a:latin typeface="Aptos Narrow" panose="020B0004020202020204" pitchFamily="34" charset="0"/>
              </a:defRPr>
            </a:lvl2pPr>
            <a:lvl3pPr marL="914400" indent="0" algn="ctr">
              <a:buNone/>
              <a:defRPr sz="1600" b="1" i="0">
                <a:solidFill>
                  <a:schemeClr val="accent6">
                    <a:lumMod val="60000"/>
                    <a:lumOff val="40000"/>
                  </a:schemeClr>
                </a:solidFill>
                <a:latin typeface="Aptos Narrow" panose="020B0004020202020204" pitchFamily="34" charset="0"/>
              </a:defRPr>
            </a:lvl3pPr>
            <a:lvl4pPr marL="1371600" indent="0" algn="ctr">
              <a:buNone/>
              <a:defRPr sz="1600" b="1" i="0">
                <a:solidFill>
                  <a:schemeClr val="accent6">
                    <a:lumMod val="60000"/>
                    <a:lumOff val="40000"/>
                  </a:schemeClr>
                </a:solidFill>
                <a:latin typeface="Aptos Narrow" panose="020B0004020202020204" pitchFamily="34" charset="0"/>
              </a:defRPr>
            </a:lvl4pPr>
            <a:lvl5pPr marL="1828800" indent="0" algn="ctr">
              <a:buNone/>
              <a:defRPr sz="1600" b="1" i="0">
                <a:solidFill>
                  <a:schemeClr val="accent6">
                    <a:lumMod val="60000"/>
                    <a:lumOff val="40000"/>
                  </a:schemeClr>
                </a:solidFill>
                <a:latin typeface="Aptos Narrow" panose="020B0004020202020204" pitchFamily="34" charset="0"/>
              </a:defRPr>
            </a:lvl5pPr>
          </a:lstStyle>
          <a:p>
            <a:pPr lvl="0"/>
            <a:r>
              <a:rPr lang="en-US" dirty="0"/>
              <a:t>URL</a:t>
            </a:r>
          </a:p>
        </p:txBody>
      </p:sp>
      <p:sp>
        <p:nvSpPr>
          <p:cNvPr id="11" name="Icon placeholder">
            <a:extLst>
              <a:ext uri="{FF2B5EF4-FFF2-40B4-BE49-F238E27FC236}">
                <a16:creationId xmlns:a16="http://schemas.microsoft.com/office/drawing/2014/main" id="{936A628E-7C5B-D724-BB2F-8DE2EDCD8970}"/>
              </a:ext>
            </a:extLst>
          </p:cNvPr>
          <p:cNvSpPr>
            <a:spLocks noGrp="1"/>
          </p:cNvSpPr>
          <p:nvPr>
            <p:ph type="pic" sz="quarter" idx="14" hasCustomPrompt="1"/>
          </p:nvPr>
        </p:nvSpPr>
        <p:spPr>
          <a:xfrm>
            <a:off x="10350631" y="5059389"/>
            <a:ext cx="1384169" cy="1384169"/>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Logo</a:t>
            </a:r>
          </a:p>
        </p:txBody>
      </p:sp>
    </p:spTree>
    <p:extLst>
      <p:ext uri="{BB962C8B-B14F-4D97-AF65-F5344CB8AC3E}">
        <p14:creationId xmlns:p14="http://schemas.microsoft.com/office/powerpoint/2010/main" val="4045678532"/>
      </p:ext>
    </p:extLst>
  </p:cSld>
  <p:clrMapOvr>
    <a:masterClrMapping/>
  </p:clrMapOvr>
  <p:extLst>
    <p:ext uri="{DCECCB84-F9BA-43D5-87BE-67443E8EF086}">
      <p15:sldGuideLst xmlns:p15="http://schemas.microsoft.com/office/powerpoint/2012/main">
        <p15:guide id="1" orient="horz" pos="2484"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 Dark image + 2 Speakers">
    <p:spTree>
      <p:nvGrpSpPr>
        <p:cNvPr id="1" name=""/>
        <p:cNvGrpSpPr/>
        <p:nvPr/>
      </p:nvGrpSpPr>
      <p:grpSpPr>
        <a:xfrm>
          <a:off x="0" y="0"/>
          <a:ext cx="0" cy="0"/>
          <a:chOff x="0" y="0"/>
          <a:chExt cx="0" cy="0"/>
        </a:xfrm>
      </p:grpSpPr>
      <p:sp>
        <p:nvSpPr>
          <p:cNvPr id="7" name="Title">
            <a:extLst>
              <a:ext uri="{FF2B5EF4-FFF2-40B4-BE49-F238E27FC236}">
                <a16:creationId xmlns:a16="http://schemas.microsoft.com/office/drawing/2014/main" id="{79D06998-05F3-2905-D9E3-3B666456E60E}"/>
              </a:ext>
            </a:extLst>
          </p:cNvPr>
          <p:cNvSpPr>
            <a:spLocks noGrp="1"/>
          </p:cNvSpPr>
          <p:nvPr>
            <p:ph type="title" hasCustomPrompt="1"/>
          </p:nvPr>
        </p:nvSpPr>
        <p:spPr>
          <a:xfrm>
            <a:off x="443812" y="3919514"/>
            <a:ext cx="11277599" cy="364583"/>
          </a:xfrm>
          <a:prstGeom prst="rect">
            <a:avLst/>
          </a:prstGeom>
        </p:spPr>
        <p:txBody>
          <a:bodyPr lIns="0" tIns="0" rIns="0" bIns="0"/>
          <a:lstStyle>
            <a:lvl1pPr>
              <a:defRPr lang="en-US" sz="3600" b="1" i="0" kern="1200" dirty="0">
                <a:solidFill>
                  <a:schemeClr val="tx2"/>
                </a:solidFill>
                <a:latin typeface="Aptos Narrow" panose="020B0004020202020204" pitchFamily="34" charset="0"/>
                <a:ea typeface="+mn-ea"/>
                <a:cs typeface="+mn-cs"/>
              </a:defRPr>
            </a:lvl1pPr>
          </a:lstStyle>
          <a:p>
            <a:pPr marL="0" lvl="0" indent="0" algn="l" defTabSz="914400" rtl="0" eaLnBrk="1" latinLnBrk="0" hangingPunct="1">
              <a:lnSpc>
                <a:spcPts val="3200"/>
              </a:lnSpc>
              <a:spcBef>
                <a:spcPts val="0"/>
              </a:spcBef>
              <a:buFont typeface="Arial" panose="020B0604020202020204" pitchFamily="34" charset="0"/>
              <a:buNone/>
            </a:pPr>
            <a:r>
              <a:rPr lang="en-US" dirty="0"/>
              <a:t>Presentation Title</a:t>
            </a:r>
          </a:p>
        </p:txBody>
      </p:sp>
      <p:sp>
        <p:nvSpPr>
          <p:cNvPr id="3" name="NJDOE logo">
            <a:extLst>
              <a:ext uri="{FF2B5EF4-FFF2-40B4-BE49-F238E27FC236}">
                <a16:creationId xmlns:a16="http://schemas.microsoft.com/office/drawing/2014/main" id="{B0D76B9C-60DB-FEB0-7137-CC1FF8837A08}"/>
              </a:ext>
            </a:extLst>
          </p:cNvPr>
          <p:cNvSpPr>
            <a:spLocks noGrp="1"/>
          </p:cNvSpPr>
          <p:nvPr>
            <p:ph type="pic" sz="quarter" idx="18" hasCustomPrompt="1"/>
          </p:nvPr>
        </p:nvSpPr>
        <p:spPr>
          <a:xfrm>
            <a:off x="0" y="0"/>
            <a:ext cx="12192000" cy="3478341"/>
          </a:xfrm>
          <a:prstGeom prst="rect">
            <a:avLst/>
          </a:prstGeom>
          <a:solidFill>
            <a:schemeClr val="tx2"/>
          </a:solidFill>
        </p:spPr>
        <p:txBody>
          <a:bodyPr/>
          <a:lstStyle>
            <a:lvl1pPr marL="0" indent="0">
              <a:buNone/>
              <a:defRPr sz="2400">
                <a:solidFill>
                  <a:schemeClr val="bg1"/>
                </a:solidFill>
                <a:latin typeface="Aptos Narrow" panose="020B0004020202020204" pitchFamily="34" charset="0"/>
              </a:defRPr>
            </a:lvl1pPr>
          </a:lstStyle>
          <a:p>
            <a:r>
              <a:rPr lang="en-US" dirty="0"/>
              <a:t>Image</a:t>
            </a:r>
          </a:p>
        </p:txBody>
      </p:sp>
      <p:sp>
        <p:nvSpPr>
          <p:cNvPr id="12" name="image credit">
            <a:extLst>
              <a:ext uri="{FF2B5EF4-FFF2-40B4-BE49-F238E27FC236}">
                <a16:creationId xmlns:a16="http://schemas.microsoft.com/office/drawing/2014/main" id="{FCFA3048-0E5A-1F51-7EBD-372986224787}"/>
              </a:ext>
            </a:extLst>
          </p:cNvPr>
          <p:cNvSpPr>
            <a:spLocks noGrp="1"/>
          </p:cNvSpPr>
          <p:nvPr>
            <p:ph type="body" sz="quarter" idx="24" hasCustomPrompt="1"/>
          </p:nvPr>
        </p:nvSpPr>
        <p:spPr>
          <a:xfrm>
            <a:off x="6577911" y="2962314"/>
            <a:ext cx="5143500" cy="274320"/>
          </a:xfrm>
          <a:prstGeom prst="rect">
            <a:avLst/>
          </a:prstGeom>
        </p:spPr>
        <p:txBody>
          <a:bodyPr lIns="0" tIns="0" rIns="0" bIns="0" anchor="ctr" anchorCtr="0"/>
          <a:lstStyle>
            <a:lvl1pPr marL="0" indent="0" algn="r">
              <a:lnSpc>
                <a:spcPts val="1200"/>
              </a:lnSpc>
              <a:spcBef>
                <a:spcPts val="0"/>
              </a:spcBef>
              <a:buNone/>
              <a:defRPr sz="1100" b="0" i="0">
                <a:solidFill>
                  <a:schemeClr val="bg1"/>
                </a:solidFill>
                <a:latin typeface="Aptos Narrow" panose="020B0004020202020204" pitchFamily="34" charset="0"/>
              </a:defRPr>
            </a:lvl1pPr>
          </a:lstStyle>
          <a:p>
            <a:pPr lvl="0"/>
            <a:r>
              <a:rPr lang="en-US" dirty="0"/>
              <a:t>Optional dark photo credit:</a:t>
            </a:r>
          </a:p>
        </p:txBody>
      </p:sp>
      <p:sp>
        <p:nvSpPr>
          <p:cNvPr id="15" name="Subtitle">
            <a:extLst>
              <a:ext uri="{FF2B5EF4-FFF2-40B4-BE49-F238E27FC236}">
                <a16:creationId xmlns:a16="http://schemas.microsoft.com/office/drawing/2014/main" id="{F9A84BCC-5578-40B6-7EC2-4B0498FE5FA9}"/>
              </a:ext>
            </a:extLst>
          </p:cNvPr>
          <p:cNvSpPr>
            <a:spLocks noGrp="1"/>
          </p:cNvSpPr>
          <p:nvPr>
            <p:ph type="body" sz="quarter" idx="13" hasCustomPrompt="1"/>
          </p:nvPr>
        </p:nvSpPr>
        <p:spPr>
          <a:xfrm>
            <a:off x="444782" y="4413991"/>
            <a:ext cx="11290018" cy="364583"/>
          </a:xfrm>
          <a:prstGeom prst="rect">
            <a:avLst/>
          </a:prstGeom>
        </p:spPr>
        <p:txBody>
          <a:bodyPr lIns="0" tIns="0" rIns="0" bIns="0"/>
          <a:lstStyle>
            <a:lvl1pPr marL="0" indent="0">
              <a:lnSpc>
                <a:spcPts val="3200"/>
              </a:lnSpc>
              <a:spcBef>
                <a:spcPts val="0"/>
              </a:spcBef>
              <a:buNone/>
              <a:defRPr sz="3600" b="0" i="0">
                <a:solidFill>
                  <a:schemeClr val="accent1"/>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Presentation Subtitle</a:t>
            </a:r>
          </a:p>
        </p:txBody>
      </p:sp>
      <p:sp>
        <p:nvSpPr>
          <p:cNvPr id="2" name="Presenter">
            <a:extLst>
              <a:ext uri="{FF2B5EF4-FFF2-40B4-BE49-F238E27FC236}">
                <a16:creationId xmlns:a16="http://schemas.microsoft.com/office/drawing/2014/main" id="{6B2D55E7-A753-EC75-AF0F-436F4A89CEE1}"/>
              </a:ext>
            </a:extLst>
          </p:cNvPr>
          <p:cNvSpPr>
            <a:spLocks noGrp="1"/>
          </p:cNvSpPr>
          <p:nvPr>
            <p:ph type="body" sz="quarter" idx="11" hasCustomPrompt="1"/>
          </p:nvPr>
        </p:nvSpPr>
        <p:spPr>
          <a:xfrm>
            <a:off x="446809" y="4966963"/>
            <a:ext cx="8132182" cy="232393"/>
          </a:xfrm>
          <a:prstGeom prst="rect">
            <a:avLst/>
          </a:prstGeom>
        </p:spPr>
        <p:txBody>
          <a:bodyPr lIns="0" tIns="0" rIns="0" bIns="0" anchor="ctr" anchorCtr="0"/>
          <a:lstStyle>
            <a:lvl1pPr marL="0" indent="0">
              <a:lnSpc>
                <a:spcPts val="2000"/>
              </a:lnSpc>
              <a:spcBef>
                <a:spcPts val="0"/>
              </a:spcBef>
              <a:buNone/>
              <a:defRPr sz="1800"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8" name="Title">
            <a:extLst>
              <a:ext uri="{FF2B5EF4-FFF2-40B4-BE49-F238E27FC236}">
                <a16:creationId xmlns:a16="http://schemas.microsoft.com/office/drawing/2014/main" id="{D1714A6A-C84E-D3C4-1D1E-F2F8C789CEDB}"/>
              </a:ext>
            </a:extLst>
          </p:cNvPr>
          <p:cNvSpPr>
            <a:spLocks noGrp="1"/>
          </p:cNvSpPr>
          <p:nvPr>
            <p:ph type="body" sz="quarter" idx="12" hasCustomPrompt="1"/>
          </p:nvPr>
        </p:nvSpPr>
        <p:spPr>
          <a:xfrm>
            <a:off x="446809" y="5217068"/>
            <a:ext cx="8132182" cy="232393"/>
          </a:xfrm>
          <a:prstGeom prst="rect">
            <a:avLst/>
          </a:prstGeom>
        </p:spPr>
        <p:txBody>
          <a:bodyPr lIns="0" tIns="0" rIns="0" bIns="0" anchor="ctr" anchorCtr="0"/>
          <a:lstStyle>
            <a:lvl1pPr marL="0" indent="0">
              <a:lnSpc>
                <a:spcPts val="2000"/>
              </a:lnSpc>
              <a:spcBef>
                <a:spcPts val="0"/>
              </a:spcBef>
              <a:buNone/>
              <a:defRPr sz="18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9" name="Presenter">
            <a:extLst>
              <a:ext uri="{FF2B5EF4-FFF2-40B4-BE49-F238E27FC236}">
                <a16:creationId xmlns:a16="http://schemas.microsoft.com/office/drawing/2014/main" id="{58C3F9FD-CBBD-F972-F30B-B15995F749A3}"/>
              </a:ext>
            </a:extLst>
          </p:cNvPr>
          <p:cNvSpPr>
            <a:spLocks noGrp="1"/>
          </p:cNvSpPr>
          <p:nvPr>
            <p:ph type="body" sz="quarter" idx="22" hasCustomPrompt="1"/>
          </p:nvPr>
        </p:nvSpPr>
        <p:spPr>
          <a:xfrm>
            <a:off x="457200" y="5532877"/>
            <a:ext cx="8132182" cy="232393"/>
          </a:xfrm>
          <a:prstGeom prst="rect">
            <a:avLst/>
          </a:prstGeom>
        </p:spPr>
        <p:txBody>
          <a:bodyPr lIns="0" tIns="0" rIns="0" bIns="0" anchor="ctr" anchorCtr="0"/>
          <a:lstStyle>
            <a:lvl1pPr marL="0" indent="0">
              <a:lnSpc>
                <a:spcPts val="2000"/>
              </a:lnSpc>
              <a:spcBef>
                <a:spcPts val="0"/>
              </a:spcBef>
              <a:buNone/>
              <a:defRPr sz="1800"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10" name="Title">
            <a:extLst>
              <a:ext uri="{FF2B5EF4-FFF2-40B4-BE49-F238E27FC236}">
                <a16:creationId xmlns:a16="http://schemas.microsoft.com/office/drawing/2014/main" id="{4F15C5C5-608C-7456-7091-0CEFB9C9830C}"/>
              </a:ext>
            </a:extLst>
          </p:cNvPr>
          <p:cNvSpPr>
            <a:spLocks noGrp="1"/>
          </p:cNvSpPr>
          <p:nvPr>
            <p:ph type="body" sz="quarter" idx="23" hasCustomPrompt="1"/>
          </p:nvPr>
        </p:nvSpPr>
        <p:spPr>
          <a:xfrm>
            <a:off x="457200" y="5778261"/>
            <a:ext cx="8132182" cy="232393"/>
          </a:xfrm>
          <a:prstGeom prst="rect">
            <a:avLst/>
          </a:prstGeom>
        </p:spPr>
        <p:txBody>
          <a:bodyPr lIns="0" tIns="0" rIns="0" bIns="0" anchor="ctr" anchorCtr="0"/>
          <a:lstStyle>
            <a:lvl1pPr marL="0" indent="0">
              <a:lnSpc>
                <a:spcPts val="2000"/>
              </a:lnSpc>
              <a:spcBef>
                <a:spcPts val="0"/>
              </a:spcBef>
              <a:buNone/>
              <a:defRPr sz="18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4" name="Date">
            <a:extLst>
              <a:ext uri="{FF2B5EF4-FFF2-40B4-BE49-F238E27FC236}">
                <a16:creationId xmlns:a16="http://schemas.microsoft.com/office/drawing/2014/main" id="{EBCCC62B-FDEA-414C-9A38-7AC7501C0E10}"/>
              </a:ext>
            </a:extLst>
          </p:cNvPr>
          <p:cNvSpPr>
            <a:spLocks noGrp="1"/>
          </p:cNvSpPr>
          <p:nvPr>
            <p:ph type="body" sz="quarter" idx="21" hasCustomPrompt="1"/>
          </p:nvPr>
        </p:nvSpPr>
        <p:spPr>
          <a:xfrm>
            <a:off x="457200" y="6248345"/>
            <a:ext cx="1815412" cy="290478"/>
          </a:xfrm>
          <a:prstGeom prst="rect">
            <a:avLst/>
          </a:prstGeom>
        </p:spPr>
        <p:txBody>
          <a:bodyPr lIns="0" tIns="0" rIns="0" bIns="0" anchor="ctr" anchorCtr="0"/>
          <a:lstStyle>
            <a:lvl1pPr marL="0" indent="0" algn="l">
              <a:lnSpc>
                <a:spcPts val="1400"/>
              </a:lnSpc>
              <a:spcBef>
                <a:spcPts val="0"/>
              </a:spcBef>
              <a:buNone/>
              <a:defRPr sz="14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Month XX, XXXX</a:t>
            </a:r>
          </a:p>
        </p:txBody>
      </p:sp>
      <p:sp>
        <p:nvSpPr>
          <p:cNvPr id="5" name="URL">
            <a:extLst>
              <a:ext uri="{FF2B5EF4-FFF2-40B4-BE49-F238E27FC236}">
                <a16:creationId xmlns:a16="http://schemas.microsoft.com/office/drawing/2014/main" id="{CCE75B7E-5575-1B09-C9D5-441BD5ACBF19}"/>
              </a:ext>
            </a:extLst>
          </p:cNvPr>
          <p:cNvSpPr>
            <a:spLocks noGrp="1"/>
          </p:cNvSpPr>
          <p:nvPr>
            <p:ph type="body" sz="quarter" idx="20" hasCustomPrompt="1"/>
          </p:nvPr>
        </p:nvSpPr>
        <p:spPr>
          <a:xfrm>
            <a:off x="3600591" y="6193620"/>
            <a:ext cx="4978400" cy="365125"/>
          </a:xfrm>
          <a:prstGeom prst="rect">
            <a:avLst/>
          </a:prstGeom>
        </p:spPr>
        <p:txBody>
          <a:bodyPr lIns="0" tIns="0" rIns="0" bIns="0" anchor="ctr" anchorCtr="0"/>
          <a:lstStyle>
            <a:lvl1pPr marL="0" indent="0" algn="ctr">
              <a:buNone/>
              <a:defRPr sz="2000" b="1" i="0">
                <a:solidFill>
                  <a:schemeClr val="tx2"/>
                </a:solidFill>
                <a:latin typeface="Aptos Narrow" panose="020B0004020202020204" pitchFamily="34" charset="0"/>
              </a:defRPr>
            </a:lvl1pPr>
            <a:lvl2pPr marL="457200" indent="0" algn="ctr">
              <a:buNone/>
              <a:defRPr sz="1600" b="1" i="0">
                <a:solidFill>
                  <a:schemeClr val="accent6">
                    <a:lumMod val="60000"/>
                    <a:lumOff val="40000"/>
                  </a:schemeClr>
                </a:solidFill>
                <a:latin typeface="Aptos Narrow" panose="020B0004020202020204" pitchFamily="34" charset="0"/>
              </a:defRPr>
            </a:lvl2pPr>
            <a:lvl3pPr marL="914400" indent="0" algn="ctr">
              <a:buNone/>
              <a:defRPr sz="1600" b="1" i="0">
                <a:solidFill>
                  <a:schemeClr val="accent6">
                    <a:lumMod val="60000"/>
                    <a:lumOff val="40000"/>
                  </a:schemeClr>
                </a:solidFill>
                <a:latin typeface="Aptos Narrow" panose="020B0004020202020204" pitchFamily="34" charset="0"/>
              </a:defRPr>
            </a:lvl3pPr>
            <a:lvl4pPr marL="1371600" indent="0" algn="ctr">
              <a:buNone/>
              <a:defRPr sz="1600" b="1" i="0">
                <a:solidFill>
                  <a:schemeClr val="accent6">
                    <a:lumMod val="60000"/>
                    <a:lumOff val="40000"/>
                  </a:schemeClr>
                </a:solidFill>
                <a:latin typeface="Aptos Narrow" panose="020B0004020202020204" pitchFamily="34" charset="0"/>
              </a:defRPr>
            </a:lvl4pPr>
            <a:lvl5pPr marL="1828800" indent="0" algn="ctr">
              <a:buNone/>
              <a:defRPr sz="1600" b="1" i="0">
                <a:solidFill>
                  <a:schemeClr val="accent6">
                    <a:lumMod val="60000"/>
                    <a:lumOff val="40000"/>
                  </a:schemeClr>
                </a:solidFill>
                <a:latin typeface="Aptos Narrow" panose="020B0004020202020204" pitchFamily="34" charset="0"/>
              </a:defRPr>
            </a:lvl5pPr>
          </a:lstStyle>
          <a:p>
            <a:pPr lvl="0"/>
            <a:r>
              <a:rPr lang="en-US" dirty="0"/>
              <a:t>URL</a:t>
            </a:r>
          </a:p>
        </p:txBody>
      </p:sp>
      <p:sp>
        <p:nvSpPr>
          <p:cNvPr id="11" name="Icon placeholder">
            <a:extLst>
              <a:ext uri="{FF2B5EF4-FFF2-40B4-BE49-F238E27FC236}">
                <a16:creationId xmlns:a16="http://schemas.microsoft.com/office/drawing/2014/main" id="{936A628E-7C5B-D724-BB2F-8DE2EDCD8970}"/>
              </a:ext>
            </a:extLst>
          </p:cNvPr>
          <p:cNvSpPr>
            <a:spLocks noGrp="1"/>
          </p:cNvSpPr>
          <p:nvPr>
            <p:ph type="pic" sz="quarter" idx="14" hasCustomPrompt="1"/>
          </p:nvPr>
        </p:nvSpPr>
        <p:spPr>
          <a:xfrm>
            <a:off x="10350631" y="5059389"/>
            <a:ext cx="1384169" cy="1384169"/>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Logo</a:t>
            </a:r>
          </a:p>
        </p:txBody>
      </p:sp>
    </p:spTree>
    <p:extLst>
      <p:ext uri="{BB962C8B-B14F-4D97-AF65-F5344CB8AC3E}">
        <p14:creationId xmlns:p14="http://schemas.microsoft.com/office/powerpoint/2010/main" val="75803411"/>
      </p:ext>
    </p:extLst>
  </p:cSld>
  <p:clrMapOvr>
    <a:masterClrMapping/>
  </p:clrMapOvr>
  <p:extLst>
    <p:ext uri="{DCECCB84-F9BA-43D5-87BE-67443E8EF086}">
      <p15:sldGuideLst xmlns:p15="http://schemas.microsoft.com/office/powerpoint/2012/main">
        <p15:guide id="1" orient="horz" pos="2484"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 Video BG">
    <p:spTree>
      <p:nvGrpSpPr>
        <p:cNvPr id="1" name=""/>
        <p:cNvGrpSpPr/>
        <p:nvPr/>
      </p:nvGrpSpPr>
      <p:grpSpPr>
        <a:xfrm>
          <a:off x="0" y="0"/>
          <a:ext cx="0" cy="0"/>
          <a:chOff x="0" y="0"/>
          <a:chExt cx="0" cy="0"/>
        </a:xfrm>
      </p:grpSpPr>
      <p:sp>
        <p:nvSpPr>
          <p:cNvPr id="2" name="Yellow background">
            <a:extLst>
              <a:ext uri="{FF2B5EF4-FFF2-40B4-BE49-F238E27FC236}">
                <a16:creationId xmlns:a16="http://schemas.microsoft.com/office/drawing/2014/main" id="{0A568C07-F962-95C8-965B-3B3F7FACC00B}"/>
              </a:ext>
              <a:ext uri="{C183D7F6-B498-43B3-948B-1728B52AA6E4}">
                <adec:decorative xmlns:adec="http://schemas.microsoft.com/office/drawing/2017/decorative" val="1"/>
              </a:ext>
            </a:extLst>
          </p:cNvPr>
          <p:cNvSpPr/>
          <p:nvPr userDrawn="1"/>
        </p:nvSpPr>
        <p:spPr>
          <a:xfrm>
            <a:off x="0" y="3490731"/>
            <a:ext cx="12192000" cy="3367270"/>
          </a:xfrm>
          <a:prstGeom prst="rect">
            <a:avLst/>
          </a:prstGeom>
          <a:solidFill>
            <a:srgbClr val="FEAD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a:extLst>
              <a:ext uri="{FF2B5EF4-FFF2-40B4-BE49-F238E27FC236}">
                <a16:creationId xmlns:a16="http://schemas.microsoft.com/office/drawing/2014/main" id="{B396F7CC-293E-D5DF-C3D7-1B8065564382}"/>
              </a:ext>
            </a:extLst>
          </p:cNvPr>
          <p:cNvSpPr>
            <a:spLocks noGrp="1"/>
          </p:cNvSpPr>
          <p:nvPr>
            <p:ph type="title" hasCustomPrompt="1"/>
          </p:nvPr>
        </p:nvSpPr>
        <p:spPr>
          <a:xfrm>
            <a:off x="443812" y="3919514"/>
            <a:ext cx="11277599" cy="364583"/>
          </a:xfrm>
          <a:prstGeom prst="rect">
            <a:avLst/>
          </a:prstGeom>
        </p:spPr>
        <p:txBody>
          <a:bodyPr lIns="0" tIns="0" rIns="0" bIns="0"/>
          <a:lstStyle>
            <a:lvl1pPr>
              <a:defRPr lang="en-US" sz="3600" b="1" i="0" kern="1200" dirty="0">
                <a:solidFill>
                  <a:schemeClr val="tx2"/>
                </a:solidFill>
                <a:latin typeface="Aptos Narrow" panose="020B0004020202020204" pitchFamily="34" charset="0"/>
                <a:ea typeface="+mn-ea"/>
                <a:cs typeface="+mn-cs"/>
              </a:defRPr>
            </a:lvl1pPr>
          </a:lstStyle>
          <a:p>
            <a:pPr marL="0" lvl="0" indent="0" algn="l" defTabSz="914400" rtl="0" eaLnBrk="1" latinLnBrk="0" hangingPunct="1">
              <a:lnSpc>
                <a:spcPts val="3200"/>
              </a:lnSpc>
              <a:spcBef>
                <a:spcPts val="0"/>
              </a:spcBef>
              <a:buFont typeface="Arial" panose="020B0604020202020204" pitchFamily="34" charset="0"/>
              <a:buNone/>
            </a:pPr>
            <a:r>
              <a:rPr lang="en-US" dirty="0"/>
              <a:t>Presentation Title</a:t>
            </a:r>
          </a:p>
        </p:txBody>
      </p:sp>
      <p:sp>
        <p:nvSpPr>
          <p:cNvPr id="5" name="Video/image placeholder">
            <a:extLst>
              <a:ext uri="{FF2B5EF4-FFF2-40B4-BE49-F238E27FC236}">
                <a16:creationId xmlns:a16="http://schemas.microsoft.com/office/drawing/2014/main" id="{2F835FD6-1B73-DE7E-1B68-67AD60110AA6}"/>
              </a:ext>
            </a:extLst>
          </p:cNvPr>
          <p:cNvSpPr>
            <a:spLocks noGrp="1"/>
          </p:cNvSpPr>
          <p:nvPr>
            <p:ph type="pic" sz="quarter" idx="15" hasCustomPrompt="1"/>
          </p:nvPr>
        </p:nvSpPr>
        <p:spPr>
          <a:xfrm>
            <a:off x="0" y="0"/>
            <a:ext cx="12192000" cy="3490913"/>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Video</a:t>
            </a:r>
          </a:p>
        </p:txBody>
      </p:sp>
      <p:sp>
        <p:nvSpPr>
          <p:cNvPr id="15" name="Subtitle">
            <a:extLst>
              <a:ext uri="{FF2B5EF4-FFF2-40B4-BE49-F238E27FC236}">
                <a16:creationId xmlns:a16="http://schemas.microsoft.com/office/drawing/2014/main" id="{F9A84BCC-5578-40B6-7EC2-4B0498FE5FA9}"/>
              </a:ext>
            </a:extLst>
          </p:cNvPr>
          <p:cNvSpPr>
            <a:spLocks noGrp="1"/>
          </p:cNvSpPr>
          <p:nvPr>
            <p:ph type="body" sz="quarter" idx="13" hasCustomPrompt="1"/>
          </p:nvPr>
        </p:nvSpPr>
        <p:spPr>
          <a:xfrm>
            <a:off x="444782" y="4413991"/>
            <a:ext cx="11290018" cy="364583"/>
          </a:xfrm>
          <a:prstGeom prst="rect">
            <a:avLst/>
          </a:prstGeom>
        </p:spPr>
        <p:txBody>
          <a:bodyPr lIns="0" tIns="0" rIns="0" bIns="0"/>
          <a:lstStyle>
            <a:lvl1pPr marL="0" indent="0">
              <a:lnSpc>
                <a:spcPts val="3200"/>
              </a:lnSpc>
              <a:spcBef>
                <a:spcPts val="0"/>
              </a:spcBef>
              <a:buNone/>
              <a:defRPr sz="3600" b="0" i="0">
                <a:solidFill>
                  <a:schemeClr val="accent3"/>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Presentation Subtitle</a:t>
            </a:r>
          </a:p>
        </p:txBody>
      </p:sp>
      <p:sp>
        <p:nvSpPr>
          <p:cNvPr id="16" name="Presenter">
            <a:extLst>
              <a:ext uri="{FF2B5EF4-FFF2-40B4-BE49-F238E27FC236}">
                <a16:creationId xmlns:a16="http://schemas.microsoft.com/office/drawing/2014/main" id="{2DFFBF8F-1C53-D88B-AD87-E54BE95FDB8D}"/>
              </a:ext>
            </a:extLst>
          </p:cNvPr>
          <p:cNvSpPr>
            <a:spLocks noGrp="1"/>
          </p:cNvSpPr>
          <p:nvPr>
            <p:ph type="body" sz="quarter" idx="11" hasCustomPrompt="1"/>
          </p:nvPr>
        </p:nvSpPr>
        <p:spPr>
          <a:xfrm>
            <a:off x="446809" y="5224363"/>
            <a:ext cx="8132182" cy="290478"/>
          </a:xfrm>
          <a:prstGeom prst="rect">
            <a:avLst/>
          </a:prstGeom>
        </p:spPr>
        <p:txBody>
          <a:bodyPr lIns="0" tIns="0" rIns="0" bIns="0"/>
          <a:lstStyle>
            <a:lvl1pPr marL="0" indent="0">
              <a:lnSpc>
                <a:spcPts val="2600"/>
              </a:lnSpc>
              <a:spcBef>
                <a:spcPts val="0"/>
              </a:spcBef>
              <a:buNone/>
              <a:defRPr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17" name="Title">
            <a:extLst>
              <a:ext uri="{FF2B5EF4-FFF2-40B4-BE49-F238E27FC236}">
                <a16:creationId xmlns:a16="http://schemas.microsoft.com/office/drawing/2014/main" id="{B1C53619-F3E4-DD02-F3A1-3C2CD9439D47}"/>
              </a:ext>
            </a:extLst>
          </p:cNvPr>
          <p:cNvSpPr>
            <a:spLocks noGrp="1"/>
          </p:cNvSpPr>
          <p:nvPr>
            <p:ph type="body" sz="quarter" idx="12" hasCustomPrompt="1"/>
          </p:nvPr>
        </p:nvSpPr>
        <p:spPr>
          <a:xfrm>
            <a:off x="446809" y="5535623"/>
            <a:ext cx="8132182" cy="290478"/>
          </a:xfrm>
          <a:prstGeom prst="rect">
            <a:avLst/>
          </a:prstGeom>
        </p:spPr>
        <p:txBody>
          <a:bodyPr lIns="0" tIns="0" rIns="0" bIns="0"/>
          <a:lstStyle>
            <a:lvl1pPr marL="0" indent="0">
              <a:lnSpc>
                <a:spcPts val="2600"/>
              </a:lnSpc>
              <a:spcBef>
                <a:spcPts val="0"/>
              </a:spcBef>
              <a:buNone/>
              <a:defRPr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8" name="Date">
            <a:extLst>
              <a:ext uri="{FF2B5EF4-FFF2-40B4-BE49-F238E27FC236}">
                <a16:creationId xmlns:a16="http://schemas.microsoft.com/office/drawing/2014/main" id="{720F8FE9-B957-3744-725F-FF9B828B61AA}"/>
              </a:ext>
            </a:extLst>
          </p:cNvPr>
          <p:cNvSpPr>
            <a:spLocks noGrp="1"/>
          </p:cNvSpPr>
          <p:nvPr>
            <p:ph type="body" sz="quarter" idx="21" hasCustomPrompt="1"/>
          </p:nvPr>
        </p:nvSpPr>
        <p:spPr>
          <a:xfrm>
            <a:off x="457200" y="6248345"/>
            <a:ext cx="1815412" cy="290478"/>
          </a:xfrm>
          <a:prstGeom prst="rect">
            <a:avLst/>
          </a:prstGeom>
        </p:spPr>
        <p:txBody>
          <a:bodyPr lIns="0" tIns="0" rIns="0" bIns="0" anchor="ctr" anchorCtr="0"/>
          <a:lstStyle>
            <a:lvl1pPr marL="0" indent="0" algn="l">
              <a:lnSpc>
                <a:spcPts val="1400"/>
              </a:lnSpc>
              <a:spcBef>
                <a:spcPts val="0"/>
              </a:spcBef>
              <a:buNone/>
              <a:defRPr sz="14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Month XX, XXXX</a:t>
            </a:r>
          </a:p>
        </p:txBody>
      </p:sp>
      <p:sp>
        <p:nvSpPr>
          <p:cNvPr id="7" name="URL">
            <a:extLst>
              <a:ext uri="{FF2B5EF4-FFF2-40B4-BE49-F238E27FC236}">
                <a16:creationId xmlns:a16="http://schemas.microsoft.com/office/drawing/2014/main" id="{42723FEF-AC93-945F-6A5B-1D47487C4CD1}"/>
              </a:ext>
            </a:extLst>
          </p:cNvPr>
          <p:cNvSpPr>
            <a:spLocks noGrp="1"/>
          </p:cNvSpPr>
          <p:nvPr>
            <p:ph type="body" sz="quarter" idx="20" hasCustomPrompt="1"/>
          </p:nvPr>
        </p:nvSpPr>
        <p:spPr>
          <a:xfrm>
            <a:off x="3600591" y="6193620"/>
            <a:ext cx="4978400" cy="365125"/>
          </a:xfrm>
          <a:prstGeom prst="rect">
            <a:avLst/>
          </a:prstGeom>
        </p:spPr>
        <p:txBody>
          <a:bodyPr lIns="0" tIns="0" rIns="0" bIns="0" anchor="ctr" anchorCtr="0"/>
          <a:lstStyle>
            <a:lvl1pPr marL="0" indent="0" algn="ctr">
              <a:buNone/>
              <a:defRPr sz="2000" b="1" i="0">
                <a:solidFill>
                  <a:schemeClr val="tx2"/>
                </a:solidFill>
                <a:latin typeface="Aptos Narrow" panose="020B0004020202020204" pitchFamily="34" charset="0"/>
              </a:defRPr>
            </a:lvl1pPr>
            <a:lvl2pPr marL="457200" indent="0" algn="ctr">
              <a:buNone/>
              <a:defRPr sz="1600" b="1" i="0">
                <a:solidFill>
                  <a:schemeClr val="accent6">
                    <a:lumMod val="60000"/>
                    <a:lumOff val="40000"/>
                  </a:schemeClr>
                </a:solidFill>
                <a:latin typeface="Aptos Narrow" panose="020B0004020202020204" pitchFamily="34" charset="0"/>
              </a:defRPr>
            </a:lvl2pPr>
            <a:lvl3pPr marL="914400" indent="0" algn="ctr">
              <a:buNone/>
              <a:defRPr sz="1600" b="1" i="0">
                <a:solidFill>
                  <a:schemeClr val="accent6">
                    <a:lumMod val="60000"/>
                    <a:lumOff val="40000"/>
                  </a:schemeClr>
                </a:solidFill>
                <a:latin typeface="Aptos Narrow" panose="020B0004020202020204" pitchFamily="34" charset="0"/>
              </a:defRPr>
            </a:lvl3pPr>
            <a:lvl4pPr marL="1371600" indent="0" algn="ctr">
              <a:buNone/>
              <a:defRPr sz="1600" b="1" i="0">
                <a:solidFill>
                  <a:schemeClr val="accent6">
                    <a:lumMod val="60000"/>
                    <a:lumOff val="40000"/>
                  </a:schemeClr>
                </a:solidFill>
                <a:latin typeface="Aptos Narrow" panose="020B0004020202020204" pitchFamily="34" charset="0"/>
              </a:defRPr>
            </a:lvl4pPr>
            <a:lvl5pPr marL="1828800" indent="0" algn="ctr">
              <a:buNone/>
              <a:defRPr sz="1600" b="1" i="0">
                <a:solidFill>
                  <a:schemeClr val="accent6">
                    <a:lumMod val="60000"/>
                    <a:lumOff val="40000"/>
                  </a:schemeClr>
                </a:solidFill>
                <a:latin typeface="Aptos Narrow" panose="020B0004020202020204" pitchFamily="34" charset="0"/>
              </a:defRPr>
            </a:lvl5pPr>
          </a:lstStyle>
          <a:p>
            <a:pPr lvl="0"/>
            <a:r>
              <a:rPr lang="en-US" dirty="0"/>
              <a:t>URL</a:t>
            </a:r>
          </a:p>
        </p:txBody>
      </p:sp>
      <p:sp>
        <p:nvSpPr>
          <p:cNvPr id="18" name="Icon placeholder">
            <a:extLst>
              <a:ext uri="{FF2B5EF4-FFF2-40B4-BE49-F238E27FC236}">
                <a16:creationId xmlns:a16="http://schemas.microsoft.com/office/drawing/2014/main" id="{2A3EA163-7849-8169-45C0-720626AD4B2A}"/>
              </a:ext>
            </a:extLst>
          </p:cNvPr>
          <p:cNvSpPr>
            <a:spLocks noGrp="1"/>
          </p:cNvSpPr>
          <p:nvPr>
            <p:ph type="pic" sz="quarter" idx="14" hasCustomPrompt="1"/>
          </p:nvPr>
        </p:nvSpPr>
        <p:spPr>
          <a:xfrm>
            <a:off x="10350631" y="5059389"/>
            <a:ext cx="1384169" cy="1384169"/>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Logo</a:t>
            </a:r>
          </a:p>
        </p:txBody>
      </p:sp>
    </p:spTree>
    <p:extLst>
      <p:ext uri="{BB962C8B-B14F-4D97-AF65-F5344CB8AC3E}">
        <p14:creationId xmlns:p14="http://schemas.microsoft.com/office/powerpoint/2010/main" val="2539524674"/>
      </p:ext>
    </p:extLst>
  </p:cSld>
  <p:clrMapOvr>
    <a:masterClrMapping/>
  </p:clrMapOvr>
  <p:extLst>
    <p:ext uri="{DCECCB84-F9BA-43D5-87BE-67443E8EF086}">
      <p15:sldGuideLst xmlns:p15="http://schemas.microsoft.com/office/powerpoint/2012/main">
        <p15:guide id="1" orient="horz" pos="2484"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 Video BG + 2 Speakers">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B396F7CC-293E-D5DF-C3D7-1B8065564382}"/>
              </a:ext>
            </a:extLst>
          </p:cNvPr>
          <p:cNvSpPr>
            <a:spLocks noGrp="1"/>
          </p:cNvSpPr>
          <p:nvPr>
            <p:ph type="title" hasCustomPrompt="1"/>
          </p:nvPr>
        </p:nvSpPr>
        <p:spPr>
          <a:xfrm>
            <a:off x="443812" y="3919514"/>
            <a:ext cx="11277599" cy="364583"/>
          </a:xfrm>
          <a:prstGeom prst="rect">
            <a:avLst/>
          </a:prstGeom>
        </p:spPr>
        <p:txBody>
          <a:bodyPr lIns="0" tIns="0" rIns="0" bIns="0"/>
          <a:lstStyle>
            <a:lvl1pPr>
              <a:defRPr lang="en-US" sz="3600" b="1" i="0" kern="1200" dirty="0">
                <a:solidFill>
                  <a:schemeClr val="tx2"/>
                </a:solidFill>
                <a:latin typeface="Aptos Narrow" panose="020B0004020202020204" pitchFamily="34" charset="0"/>
                <a:ea typeface="+mn-ea"/>
                <a:cs typeface="+mn-cs"/>
              </a:defRPr>
            </a:lvl1pPr>
          </a:lstStyle>
          <a:p>
            <a:pPr marL="0" lvl="0" indent="0" algn="l" defTabSz="914400" rtl="0" eaLnBrk="1" latinLnBrk="0" hangingPunct="1">
              <a:lnSpc>
                <a:spcPts val="3200"/>
              </a:lnSpc>
              <a:spcBef>
                <a:spcPts val="0"/>
              </a:spcBef>
              <a:buFont typeface="Arial" panose="020B0604020202020204" pitchFamily="34" charset="0"/>
              <a:buNone/>
            </a:pPr>
            <a:r>
              <a:rPr lang="en-US" dirty="0"/>
              <a:t>Presentation Title</a:t>
            </a:r>
          </a:p>
        </p:txBody>
      </p:sp>
      <p:sp>
        <p:nvSpPr>
          <p:cNvPr id="2" name="Yellow background">
            <a:extLst>
              <a:ext uri="{FF2B5EF4-FFF2-40B4-BE49-F238E27FC236}">
                <a16:creationId xmlns:a16="http://schemas.microsoft.com/office/drawing/2014/main" id="{0A568C07-F962-95C8-965B-3B3F7FACC00B}"/>
              </a:ext>
              <a:ext uri="{C183D7F6-B498-43B3-948B-1728B52AA6E4}">
                <adec:decorative xmlns:adec="http://schemas.microsoft.com/office/drawing/2017/decorative" val="1"/>
              </a:ext>
            </a:extLst>
          </p:cNvPr>
          <p:cNvSpPr/>
          <p:nvPr userDrawn="1"/>
        </p:nvSpPr>
        <p:spPr>
          <a:xfrm>
            <a:off x="0" y="3490731"/>
            <a:ext cx="12192000" cy="3367270"/>
          </a:xfrm>
          <a:prstGeom prst="rect">
            <a:avLst/>
          </a:prstGeom>
          <a:solidFill>
            <a:srgbClr val="FEAD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Video/image placeholder">
            <a:extLst>
              <a:ext uri="{FF2B5EF4-FFF2-40B4-BE49-F238E27FC236}">
                <a16:creationId xmlns:a16="http://schemas.microsoft.com/office/drawing/2014/main" id="{2F835FD6-1B73-DE7E-1B68-67AD60110AA6}"/>
              </a:ext>
            </a:extLst>
          </p:cNvPr>
          <p:cNvSpPr>
            <a:spLocks noGrp="1"/>
          </p:cNvSpPr>
          <p:nvPr>
            <p:ph type="pic" sz="quarter" idx="15" hasCustomPrompt="1"/>
          </p:nvPr>
        </p:nvSpPr>
        <p:spPr>
          <a:xfrm>
            <a:off x="0" y="0"/>
            <a:ext cx="12192000" cy="3490913"/>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Video</a:t>
            </a:r>
          </a:p>
        </p:txBody>
      </p:sp>
      <p:sp>
        <p:nvSpPr>
          <p:cNvPr id="15" name="Subtitle">
            <a:extLst>
              <a:ext uri="{FF2B5EF4-FFF2-40B4-BE49-F238E27FC236}">
                <a16:creationId xmlns:a16="http://schemas.microsoft.com/office/drawing/2014/main" id="{F9A84BCC-5578-40B6-7EC2-4B0498FE5FA9}"/>
              </a:ext>
            </a:extLst>
          </p:cNvPr>
          <p:cNvSpPr>
            <a:spLocks noGrp="1"/>
          </p:cNvSpPr>
          <p:nvPr>
            <p:ph type="body" sz="quarter" idx="13" hasCustomPrompt="1"/>
          </p:nvPr>
        </p:nvSpPr>
        <p:spPr>
          <a:xfrm>
            <a:off x="444782" y="4413991"/>
            <a:ext cx="11290018" cy="364583"/>
          </a:xfrm>
          <a:prstGeom prst="rect">
            <a:avLst/>
          </a:prstGeom>
        </p:spPr>
        <p:txBody>
          <a:bodyPr lIns="0" tIns="0" rIns="0" bIns="0"/>
          <a:lstStyle>
            <a:lvl1pPr marL="0" indent="0">
              <a:lnSpc>
                <a:spcPts val="3200"/>
              </a:lnSpc>
              <a:spcBef>
                <a:spcPts val="0"/>
              </a:spcBef>
              <a:buNone/>
              <a:defRPr sz="3600" b="0" i="0">
                <a:solidFill>
                  <a:schemeClr val="accent3"/>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Presentation Subtitle</a:t>
            </a:r>
          </a:p>
        </p:txBody>
      </p:sp>
      <p:sp>
        <p:nvSpPr>
          <p:cNvPr id="4" name="Presenter">
            <a:extLst>
              <a:ext uri="{FF2B5EF4-FFF2-40B4-BE49-F238E27FC236}">
                <a16:creationId xmlns:a16="http://schemas.microsoft.com/office/drawing/2014/main" id="{90DE049E-840C-2F16-39B2-9401AADF12E4}"/>
              </a:ext>
            </a:extLst>
          </p:cNvPr>
          <p:cNvSpPr>
            <a:spLocks noGrp="1"/>
          </p:cNvSpPr>
          <p:nvPr>
            <p:ph type="body" sz="quarter" idx="11" hasCustomPrompt="1"/>
          </p:nvPr>
        </p:nvSpPr>
        <p:spPr>
          <a:xfrm>
            <a:off x="446809" y="4966963"/>
            <a:ext cx="8132182" cy="232393"/>
          </a:xfrm>
          <a:prstGeom prst="rect">
            <a:avLst/>
          </a:prstGeom>
        </p:spPr>
        <p:txBody>
          <a:bodyPr lIns="0" tIns="0" rIns="0" bIns="0" anchor="ctr" anchorCtr="0"/>
          <a:lstStyle>
            <a:lvl1pPr marL="0" indent="0">
              <a:lnSpc>
                <a:spcPts val="2000"/>
              </a:lnSpc>
              <a:spcBef>
                <a:spcPts val="0"/>
              </a:spcBef>
              <a:buNone/>
              <a:defRPr sz="1800"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9" name="Title">
            <a:extLst>
              <a:ext uri="{FF2B5EF4-FFF2-40B4-BE49-F238E27FC236}">
                <a16:creationId xmlns:a16="http://schemas.microsoft.com/office/drawing/2014/main" id="{20D88414-9A96-F289-9DD5-2F5DB25A357B}"/>
              </a:ext>
            </a:extLst>
          </p:cNvPr>
          <p:cNvSpPr>
            <a:spLocks noGrp="1"/>
          </p:cNvSpPr>
          <p:nvPr>
            <p:ph type="body" sz="quarter" idx="12" hasCustomPrompt="1"/>
          </p:nvPr>
        </p:nvSpPr>
        <p:spPr>
          <a:xfrm>
            <a:off x="446809" y="5217068"/>
            <a:ext cx="8132182" cy="232393"/>
          </a:xfrm>
          <a:prstGeom prst="rect">
            <a:avLst/>
          </a:prstGeom>
        </p:spPr>
        <p:txBody>
          <a:bodyPr lIns="0" tIns="0" rIns="0" bIns="0" anchor="ctr" anchorCtr="0"/>
          <a:lstStyle>
            <a:lvl1pPr marL="0" indent="0">
              <a:lnSpc>
                <a:spcPts val="2000"/>
              </a:lnSpc>
              <a:spcBef>
                <a:spcPts val="0"/>
              </a:spcBef>
              <a:buNone/>
              <a:defRPr sz="18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10" name="Presenter">
            <a:extLst>
              <a:ext uri="{FF2B5EF4-FFF2-40B4-BE49-F238E27FC236}">
                <a16:creationId xmlns:a16="http://schemas.microsoft.com/office/drawing/2014/main" id="{E3FEC403-5B58-D5F5-0758-C05B6BF71FA2}"/>
              </a:ext>
            </a:extLst>
          </p:cNvPr>
          <p:cNvSpPr>
            <a:spLocks noGrp="1"/>
          </p:cNvSpPr>
          <p:nvPr>
            <p:ph type="body" sz="quarter" idx="22" hasCustomPrompt="1"/>
          </p:nvPr>
        </p:nvSpPr>
        <p:spPr>
          <a:xfrm>
            <a:off x="457200" y="5532877"/>
            <a:ext cx="8132182" cy="232393"/>
          </a:xfrm>
          <a:prstGeom prst="rect">
            <a:avLst/>
          </a:prstGeom>
        </p:spPr>
        <p:txBody>
          <a:bodyPr lIns="0" tIns="0" rIns="0" bIns="0" anchor="ctr" anchorCtr="0"/>
          <a:lstStyle>
            <a:lvl1pPr marL="0" indent="0">
              <a:lnSpc>
                <a:spcPts val="2000"/>
              </a:lnSpc>
              <a:spcBef>
                <a:spcPts val="0"/>
              </a:spcBef>
              <a:buNone/>
              <a:defRPr sz="1800" b="1"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Presenter</a:t>
            </a:r>
          </a:p>
        </p:txBody>
      </p:sp>
      <p:sp>
        <p:nvSpPr>
          <p:cNvPr id="11" name="Title">
            <a:extLst>
              <a:ext uri="{FF2B5EF4-FFF2-40B4-BE49-F238E27FC236}">
                <a16:creationId xmlns:a16="http://schemas.microsoft.com/office/drawing/2014/main" id="{73810354-32F0-44FB-E03B-5B81353DBEFC}"/>
              </a:ext>
            </a:extLst>
          </p:cNvPr>
          <p:cNvSpPr>
            <a:spLocks noGrp="1"/>
          </p:cNvSpPr>
          <p:nvPr>
            <p:ph type="body" sz="quarter" idx="23" hasCustomPrompt="1"/>
          </p:nvPr>
        </p:nvSpPr>
        <p:spPr>
          <a:xfrm>
            <a:off x="457200" y="5778261"/>
            <a:ext cx="8132182" cy="232393"/>
          </a:xfrm>
          <a:prstGeom prst="rect">
            <a:avLst/>
          </a:prstGeom>
        </p:spPr>
        <p:txBody>
          <a:bodyPr lIns="0" tIns="0" rIns="0" bIns="0" anchor="ctr" anchorCtr="0"/>
          <a:lstStyle>
            <a:lvl1pPr marL="0" indent="0">
              <a:lnSpc>
                <a:spcPts val="2000"/>
              </a:lnSpc>
              <a:spcBef>
                <a:spcPts val="0"/>
              </a:spcBef>
              <a:buNone/>
              <a:defRPr sz="18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Title</a:t>
            </a:r>
          </a:p>
        </p:txBody>
      </p:sp>
      <p:sp>
        <p:nvSpPr>
          <p:cNvPr id="8" name="Date">
            <a:extLst>
              <a:ext uri="{FF2B5EF4-FFF2-40B4-BE49-F238E27FC236}">
                <a16:creationId xmlns:a16="http://schemas.microsoft.com/office/drawing/2014/main" id="{720F8FE9-B957-3744-725F-FF9B828B61AA}"/>
              </a:ext>
            </a:extLst>
          </p:cNvPr>
          <p:cNvSpPr>
            <a:spLocks noGrp="1"/>
          </p:cNvSpPr>
          <p:nvPr>
            <p:ph type="body" sz="quarter" idx="21" hasCustomPrompt="1"/>
          </p:nvPr>
        </p:nvSpPr>
        <p:spPr>
          <a:xfrm>
            <a:off x="457200" y="6248345"/>
            <a:ext cx="1815412" cy="290478"/>
          </a:xfrm>
          <a:prstGeom prst="rect">
            <a:avLst/>
          </a:prstGeom>
        </p:spPr>
        <p:txBody>
          <a:bodyPr lIns="0" tIns="0" rIns="0" bIns="0" anchor="ctr" anchorCtr="0"/>
          <a:lstStyle>
            <a:lvl1pPr marL="0" indent="0" algn="l">
              <a:lnSpc>
                <a:spcPts val="1400"/>
              </a:lnSpc>
              <a:spcBef>
                <a:spcPts val="0"/>
              </a:spcBef>
              <a:buNone/>
              <a:defRPr sz="1400" b="0" i="0">
                <a:solidFill>
                  <a:schemeClr val="accent3"/>
                </a:solidFill>
                <a:latin typeface="Aptos Narrow" panose="020B0004020202020204" pitchFamily="34"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Month XX, XXXX</a:t>
            </a:r>
          </a:p>
        </p:txBody>
      </p:sp>
      <p:sp>
        <p:nvSpPr>
          <p:cNvPr id="7" name="URL">
            <a:extLst>
              <a:ext uri="{FF2B5EF4-FFF2-40B4-BE49-F238E27FC236}">
                <a16:creationId xmlns:a16="http://schemas.microsoft.com/office/drawing/2014/main" id="{42723FEF-AC93-945F-6A5B-1D47487C4CD1}"/>
              </a:ext>
            </a:extLst>
          </p:cNvPr>
          <p:cNvSpPr>
            <a:spLocks noGrp="1"/>
          </p:cNvSpPr>
          <p:nvPr>
            <p:ph type="body" sz="quarter" idx="20" hasCustomPrompt="1"/>
          </p:nvPr>
        </p:nvSpPr>
        <p:spPr>
          <a:xfrm>
            <a:off x="3600591" y="6193620"/>
            <a:ext cx="4978400" cy="365125"/>
          </a:xfrm>
          <a:prstGeom prst="rect">
            <a:avLst/>
          </a:prstGeom>
        </p:spPr>
        <p:txBody>
          <a:bodyPr lIns="0" tIns="0" rIns="0" bIns="0" anchor="ctr" anchorCtr="0"/>
          <a:lstStyle>
            <a:lvl1pPr marL="0" indent="0" algn="ctr">
              <a:buNone/>
              <a:defRPr sz="2000" b="1" i="0">
                <a:solidFill>
                  <a:schemeClr val="tx2"/>
                </a:solidFill>
                <a:latin typeface="Aptos Narrow" panose="020B0004020202020204" pitchFamily="34" charset="0"/>
              </a:defRPr>
            </a:lvl1pPr>
            <a:lvl2pPr marL="457200" indent="0" algn="ctr">
              <a:buNone/>
              <a:defRPr sz="1600" b="1" i="0">
                <a:solidFill>
                  <a:schemeClr val="accent6">
                    <a:lumMod val="60000"/>
                    <a:lumOff val="40000"/>
                  </a:schemeClr>
                </a:solidFill>
                <a:latin typeface="Aptos Narrow" panose="020B0004020202020204" pitchFamily="34" charset="0"/>
              </a:defRPr>
            </a:lvl2pPr>
            <a:lvl3pPr marL="914400" indent="0" algn="ctr">
              <a:buNone/>
              <a:defRPr sz="1600" b="1" i="0">
                <a:solidFill>
                  <a:schemeClr val="accent6">
                    <a:lumMod val="60000"/>
                    <a:lumOff val="40000"/>
                  </a:schemeClr>
                </a:solidFill>
                <a:latin typeface="Aptos Narrow" panose="020B0004020202020204" pitchFamily="34" charset="0"/>
              </a:defRPr>
            </a:lvl3pPr>
            <a:lvl4pPr marL="1371600" indent="0" algn="ctr">
              <a:buNone/>
              <a:defRPr sz="1600" b="1" i="0">
                <a:solidFill>
                  <a:schemeClr val="accent6">
                    <a:lumMod val="60000"/>
                    <a:lumOff val="40000"/>
                  </a:schemeClr>
                </a:solidFill>
                <a:latin typeface="Aptos Narrow" panose="020B0004020202020204" pitchFamily="34" charset="0"/>
              </a:defRPr>
            </a:lvl4pPr>
            <a:lvl5pPr marL="1828800" indent="0" algn="ctr">
              <a:buNone/>
              <a:defRPr sz="1600" b="1" i="0">
                <a:solidFill>
                  <a:schemeClr val="accent6">
                    <a:lumMod val="60000"/>
                    <a:lumOff val="40000"/>
                  </a:schemeClr>
                </a:solidFill>
                <a:latin typeface="Aptos Narrow" panose="020B0004020202020204" pitchFamily="34" charset="0"/>
              </a:defRPr>
            </a:lvl5pPr>
          </a:lstStyle>
          <a:p>
            <a:pPr lvl="0"/>
            <a:r>
              <a:rPr lang="en-US" dirty="0"/>
              <a:t>URL</a:t>
            </a:r>
          </a:p>
        </p:txBody>
      </p:sp>
      <p:sp>
        <p:nvSpPr>
          <p:cNvPr id="16" name="Icon placeholder">
            <a:extLst>
              <a:ext uri="{FF2B5EF4-FFF2-40B4-BE49-F238E27FC236}">
                <a16:creationId xmlns:a16="http://schemas.microsoft.com/office/drawing/2014/main" id="{D1A2BDCD-1705-2BEC-C1CD-E3E37C37E194}"/>
              </a:ext>
            </a:extLst>
          </p:cNvPr>
          <p:cNvSpPr>
            <a:spLocks noGrp="1"/>
          </p:cNvSpPr>
          <p:nvPr>
            <p:ph type="pic" sz="quarter" idx="14" hasCustomPrompt="1"/>
          </p:nvPr>
        </p:nvSpPr>
        <p:spPr>
          <a:xfrm>
            <a:off x="10350631" y="5059389"/>
            <a:ext cx="1384169" cy="1384169"/>
          </a:xfrm>
          <a:prstGeom prst="rect">
            <a:avLst/>
          </a:prstGeom>
        </p:spPr>
        <p:txBody>
          <a:bodyPr/>
          <a:lstStyle>
            <a:lvl1pPr marL="0" indent="0">
              <a:buNone/>
              <a:defRPr sz="2400">
                <a:solidFill>
                  <a:schemeClr val="accent4"/>
                </a:solidFill>
                <a:latin typeface="Aptos Narrow" panose="020B0004020202020204" pitchFamily="34" charset="0"/>
              </a:defRPr>
            </a:lvl1pPr>
          </a:lstStyle>
          <a:p>
            <a:r>
              <a:rPr lang="en-US" dirty="0"/>
              <a:t>Logo</a:t>
            </a:r>
          </a:p>
        </p:txBody>
      </p:sp>
    </p:spTree>
    <p:extLst>
      <p:ext uri="{BB962C8B-B14F-4D97-AF65-F5344CB8AC3E}">
        <p14:creationId xmlns:p14="http://schemas.microsoft.com/office/powerpoint/2010/main" val="1211789103"/>
      </p:ext>
    </p:extLst>
  </p:cSld>
  <p:clrMapOvr>
    <a:masterClrMapping/>
  </p:clrMapOvr>
  <p:extLst>
    <p:ext uri="{DCECCB84-F9BA-43D5-87BE-67443E8EF086}">
      <p15:sldGuideLst xmlns:p15="http://schemas.microsoft.com/office/powerpoint/2012/main">
        <p15:guide id="1" orient="horz" pos="2484"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744"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Text Box">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4DDEF7B5-4E69-591B-66CB-E7D41715BB23}"/>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0" y="0"/>
            <a:ext cx="12192000" cy="6858000"/>
          </a:xfrm>
          <a:prstGeom prst="rect">
            <a:avLst/>
          </a:prstGeom>
        </p:spPr>
      </p:pic>
      <p:sp>
        <p:nvSpPr>
          <p:cNvPr id="6" name="Title">
            <a:extLst>
              <a:ext uri="{FF2B5EF4-FFF2-40B4-BE49-F238E27FC236}">
                <a16:creationId xmlns:a16="http://schemas.microsoft.com/office/drawing/2014/main" id="{7E687CA2-78B0-4204-F1A0-01ADB26A4655}"/>
              </a:ext>
            </a:extLst>
          </p:cNvPr>
          <p:cNvSpPr>
            <a:spLocks noGrp="1"/>
          </p:cNvSpPr>
          <p:nvPr>
            <p:ph type="title" hasCustomPrompt="1"/>
          </p:nvPr>
        </p:nvSpPr>
        <p:spPr>
          <a:xfrm>
            <a:off x="443812" y="392517"/>
            <a:ext cx="11277599" cy="416560"/>
          </a:xfrm>
          <a:prstGeom prst="rect">
            <a:avLst/>
          </a:prstGeom>
        </p:spPr>
        <p:txBody>
          <a:bodyPr lIns="0" tIns="0" rIns="0" bIns="0"/>
          <a:lstStyle>
            <a:lvl1pPr>
              <a:defRPr b="1" i="0">
                <a:solidFill>
                  <a:schemeClr val="accent1"/>
                </a:solidFill>
                <a:latin typeface="Aptos Narrow" panose="020B0004020202020204" pitchFamily="34" charset="0"/>
              </a:defRPr>
            </a:lvl1pPr>
          </a:lstStyle>
          <a:p>
            <a:pPr lvl="0"/>
            <a:r>
              <a:rPr lang="en-US" dirty="0"/>
              <a:t>One Text Box</a:t>
            </a:r>
          </a:p>
        </p:txBody>
      </p:sp>
      <p:sp>
        <p:nvSpPr>
          <p:cNvPr id="15" name="Subtitle">
            <a:extLst>
              <a:ext uri="{FF2B5EF4-FFF2-40B4-BE49-F238E27FC236}">
                <a16:creationId xmlns:a16="http://schemas.microsoft.com/office/drawing/2014/main" id="{3E1EE41B-8AFD-3F5F-D494-9059C24903F0}"/>
              </a:ext>
            </a:extLst>
          </p:cNvPr>
          <p:cNvSpPr>
            <a:spLocks noGrp="1"/>
          </p:cNvSpPr>
          <p:nvPr>
            <p:ph type="body" sz="quarter" idx="11" hasCustomPrompt="1"/>
          </p:nvPr>
        </p:nvSpPr>
        <p:spPr>
          <a:xfrm>
            <a:off x="444030" y="831251"/>
            <a:ext cx="11277599" cy="416560"/>
          </a:xfrm>
          <a:prstGeom prst="rect">
            <a:avLst/>
          </a:prstGeom>
        </p:spPr>
        <p:txBody>
          <a:bodyPr lIns="0" tIns="0" rIns="0" bIns="0"/>
          <a:lstStyle>
            <a:lvl1pPr marL="0" indent="0">
              <a:lnSpc>
                <a:spcPts val="4200"/>
              </a:lnSpc>
              <a:spcBef>
                <a:spcPts val="0"/>
              </a:spcBef>
              <a:buNone/>
              <a:defRPr sz="3600" b="0" i="0">
                <a:solidFill>
                  <a:srgbClr val="4179A8"/>
                </a:solidFill>
                <a:latin typeface="Aptos Narrow"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Subtitle</a:t>
            </a:r>
          </a:p>
        </p:txBody>
      </p:sp>
      <p:sp>
        <p:nvSpPr>
          <p:cNvPr id="2" name="Text box">
            <a:extLst>
              <a:ext uri="{FF2B5EF4-FFF2-40B4-BE49-F238E27FC236}">
                <a16:creationId xmlns:a16="http://schemas.microsoft.com/office/drawing/2014/main" id="{D5531057-6D8A-31C1-E72F-9F906B688FEA}"/>
              </a:ext>
            </a:extLst>
          </p:cNvPr>
          <p:cNvSpPr>
            <a:spLocks noGrp="1"/>
          </p:cNvSpPr>
          <p:nvPr>
            <p:ph type="body" sz="quarter" idx="12"/>
          </p:nvPr>
        </p:nvSpPr>
        <p:spPr>
          <a:xfrm>
            <a:off x="457200" y="1819273"/>
            <a:ext cx="11251780" cy="3977640"/>
          </a:xfrm>
          <a:prstGeom prst="rect">
            <a:avLst/>
          </a:prstGeom>
        </p:spPr>
        <p:txBody>
          <a:bodyPr lIns="0" tIns="0" rIns="0" bIns="0"/>
          <a:lstStyle>
            <a:lvl1pPr marL="342900" indent="-342900">
              <a:buSzPct val="100000"/>
              <a:buFont typeface="Arial" panose="020B0604020202020204" pitchFamily="34" charset="0"/>
              <a:buChar char="•"/>
              <a:tabLst/>
              <a:defRPr lang="en-US" sz="2400" b="0" i="0" kern="1200" dirty="0" smtClean="0">
                <a:solidFill>
                  <a:schemeClr val="accent4"/>
                </a:solidFill>
                <a:latin typeface="Aptos Narrow" panose="020B0004020202020204" pitchFamily="34" charset="0"/>
                <a:ea typeface="+mn-ea"/>
                <a:cs typeface="+mn-cs"/>
              </a:defRPr>
            </a:lvl1pPr>
            <a:lvl2pPr marL="352425" indent="-123825">
              <a:buFont typeface="Arial" panose="020B0604020202020204" pitchFamily="34" charset="0"/>
              <a:buChar char="•"/>
              <a:tabLst/>
              <a:defRPr sz="2200" b="0" i="0">
                <a:solidFill>
                  <a:schemeClr val="accent4"/>
                </a:solidFill>
                <a:latin typeface="Aptos Narrow" panose="020B0004020202020204" pitchFamily="34" charset="0"/>
              </a:defRPr>
            </a:lvl2pPr>
            <a:lvl3pPr marL="804863" indent="-223838">
              <a:buFont typeface="Arial" panose="020B0604020202020204" pitchFamily="34" charset="0"/>
              <a:buChar char="•"/>
              <a:tabLst/>
              <a:defRPr sz="2000" b="0" i="0">
                <a:solidFill>
                  <a:schemeClr val="accent4"/>
                </a:solidFill>
                <a:latin typeface="Aptos Narrow" panose="020B0004020202020204" pitchFamily="34" charset="0"/>
              </a:defRPr>
            </a:lvl3pPr>
            <a:lvl4pPr marL="574675" indent="0">
              <a:buNone/>
              <a:tabLst/>
              <a:defRPr b="0" i="0">
                <a:solidFill>
                  <a:schemeClr val="accent4"/>
                </a:solidFill>
                <a:latin typeface="Aptos Narrow" panose="020B0004020202020204" pitchFamily="34" charset="0"/>
              </a:defRPr>
            </a:lvl4pPr>
            <a:lvl5pPr marL="801688" indent="0">
              <a:buNone/>
              <a:tabLst/>
              <a:defRPr b="0" i="0">
                <a:solidFill>
                  <a:schemeClr val="accent4"/>
                </a:solidFill>
                <a:latin typeface="Aptos Narrow" panose="020B0004020202020204" pitchFamily="34" charset="0"/>
              </a:defRPr>
            </a:lvl5pPr>
          </a:lstStyle>
          <a:p>
            <a:pPr marL="231775" lvl="0" indent="-231775">
              <a:buSzPct val="85000"/>
            </a:pPr>
            <a:r>
              <a:rPr lang="en-US"/>
              <a:t>Click to edit Master text styles</a:t>
            </a:r>
          </a:p>
        </p:txBody>
      </p:sp>
      <p:pic>
        <p:nvPicPr>
          <p:cNvPr id="14" name="Logo">
            <a:extLst>
              <a:ext uri="{FF2B5EF4-FFF2-40B4-BE49-F238E27FC236}">
                <a16:creationId xmlns:a16="http://schemas.microsoft.com/office/drawing/2014/main" id="{64139A27-7E24-EEB7-5649-59C59EAA05F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457200" y="5962074"/>
            <a:ext cx="578485" cy="578485"/>
          </a:xfrm>
          <a:prstGeom prst="rect">
            <a:avLst/>
          </a:prstGeom>
        </p:spPr>
      </p:pic>
      <p:sp>
        <p:nvSpPr>
          <p:cNvPr id="16" name="URL">
            <a:extLst>
              <a:ext uri="{FF2B5EF4-FFF2-40B4-BE49-F238E27FC236}">
                <a16:creationId xmlns:a16="http://schemas.microsoft.com/office/drawing/2014/main" id="{7C5A9B7E-D95F-7D03-833D-7B98F64AA923}"/>
              </a:ext>
              <a:ext uri="{C183D7F6-B498-43B3-948B-1728B52AA6E4}">
                <adec:decorative xmlns:adec="http://schemas.microsoft.com/office/drawing/2017/decorative" val="1"/>
              </a:ext>
            </a:extLst>
          </p:cNvPr>
          <p:cNvSpPr txBox="1"/>
          <p:nvPr userDrawn="1"/>
        </p:nvSpPr>
        <p:spPr>
          <a:xfrm>
            <a:off x="1155527" y="6171439"/>
            <a:ext cx="5143500" cy="184666"/>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solidFill>
                  <a:schemeClr val="accent3"/>
                </a:solidFill>
                <a:latin typeface="Aptos Narrow" panose="020B0004020202020204" pitchFamily="34" charset="0"/>
              </a:rPr>
              <a:t>nj.gov</a:t>
            </a:r>
            <a:r>
              <a:rPr lang="en-US" sz="1200" b="1" i="0" dirty="0">
                <a:solidFill>
                  <a:schemeClr val="tx2"/>
                </a:solidFill>
                <a:latin typeface="Aptos Narrow" panose="020B0004020202020204" pitchFamily="34" charset="0"/>
              </a:rPr>
              <a:t>/education</a:t>
            </a:r>
          </a:p>
        </p:txBody>
      </p:sp>
      <p:sp>
        <p:nvSpPr>
          <p:cNvPr id="12" name="Slide #">
            <a:extLst>
              <a:ext uri="{FF2B5EF4-FFF2-40B4-BE49-F238E27FC236}">
                <a16:creationId xmlns:a16="http://schemas.microsoft.com/office/drawing/2014/main" id="{9787123B-FAB8-76E2-7CC2-F668696EF13A}"/>
              </a:ext>
            </a:extLst>
          </p:cNvPr>
          <p:cNvSpPr txBox="1"/>
          <p:nvPr userDrawn="1"/>
        </p:nvSpPr>
        <p:spPr>
          <a:xfrm>
            <a:off x="6577912" y="6171439"/>
            <a:ext cx="5143500" cy="184666"/>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AB2C32-F27B-A04A-A51B-01FB410A5002}" type="slidenum">
              <a:rPr lang="en-US" sz="1200" smtClean="0">
                <a:solidFill>
                  <a:schemeClr val="accent3"/>
                </a:solidFill>
              </a:rPr>
              <a:t>‹#›</a:t>
            </a:fld>
            <a:endParaRPr lang="en-US" sz="1200" dirty="0">
              <a:solidFill>
                <a:schemeClr val="accent3"/>
              </a:solidFill>
            </a:endParaRPr>
          </a:p>
        </p:txBody>
      </p:sp>
    </p:spTree>
    <p:extLst>
      <p:ext uri="{BB962C8B-B14F-4D97-AF65-F5344CB8AC3E}">
        <p14:creationId xmlns:p14="http://schemas.microsoft.com/office/powerpoint/2010/main" val="2935098169"/>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840" userDrawn="1">
          <p15:clr>
            <a:srgbClr val="FBAE40"/>
          </p15:clr>
        </p15:guide>
        <p15:guide id="3" pos="288" userDrawn="1">
          <p15:clr>
            <a:srgbClr val="FBAE40"/>
          </p15:clr>
        </p15:guide>
        <p15:guide id="4" pos="7392" userDrawn="1">
          <p15:clr>
            <a:srgbClr val="FBAE40"/>
          </p15:clr>
        </p15:guide>
        <p15:guide id="5" orient="horz" pos="288" userDrawn="1">
          <p15:clr>
            <a:srgbClr val="FBAE40"/>
          </p15:clr>
        </p15:guide>
        <p15:guide id="6" orient="horz" pos="4032" userDrawn="1">
          <p15:clr>
            <a:srgbClr val="FBAE40"/>
          </p15:clr>
        </p15:guide>
        <p15:guide id="7" orient="horz" pos="852" userDrawn="1">
          <p15:clr>
            <a:srgbClr val="FBAE40"/>
          </p15:clr>
        </p15:guide>
        <p15:guide id="8" orient="horz" pos="3648" userDrawn="1">
          <p15:clr>
            <a:srgbClr val="FBAE40"/>
          </p15:clr>
        </p15:guide>
        <p15:guide id="9" orient="horz" pos="1146" userDrawn="1">
          <p15:clr>
            <a:srgbClr val="FBAE40"/>
          </p15:clr>
        </p15:guide>
        <p15:guide id="10" pos="3984" userDrawn="1">
          <p15:clr>
            <a:srgbClr val="FBAE40"/>
          </p15:clr>
        </p15:guide>
        <p15:guide id="11" pos="369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8408861"/>
      </p:ext>
    </p:extLst>
  </p:cSld>
  <p:clrMap bg1="lt1" tx1="dk1" bg2="lt2" tx2="dk2" accent1="accent1" accent2="accent2" accent3="accent3" accent4="accent4" accent5="accent5" accent6="accent6" hlink="hlink" folHlink="folHlink"/>
  <p:sldLayoutIdLst>
    <p:sldLayoutId id="2147483651" r:id="rId1"/>
    <p:sldLayoutId id="2147483686" r:id="rId2"/>
    <p:sldLayoutId id="2147483685" r:id="rId3"/>
    <p:sldLayoutId id="2147483695" r:id="rId4"/>
    <p:sldLayoutId id="2147483687" r:id="rId5"/>
    <p:sldLayoutId id="2147483696" r:id="rId6"/>
    <p:sldLayoutId id="2147483674" r:id="rId7"/>
    <p:sldLayoutId id="2147483688" r:id="rId8"/>
    <p:sldLayoutId id="2147483657" r:id="rId9"/>
    <p:sldLayoutId id="2147483649" r:id="rId10"/>
    <p:sldLayoutId id="2147483652" r:id="rId11"/>
    <p:sldLayoutId id="2147483681" r:id="rId12"/>
    <p:sldLayoutId id="2147483658" r:id="rId13"/>
    <p:sldLayoutId id="2147483676" r:id="rId14"/>
    <p:sldLayoutId id="2147483659" r:id="rId15"/>
    <p:sldLayoutId id="2147483684" r:id="rId16"/>
    <p:sldLayoutId id="2147483689" r:id="rId17"/>
    <p:sldLayoutId id="2147483653" r:id="rId18"/>
    <p:sldLayoutId id="2147483655" r:id="rId19"/>
    <p:sldLayoutId id="2147483660" r:id="rId20"/>
    <p:sldLayoutId id="2147483675" r:id="rId21"/>
    <p:sldLayoutId id="2147483694" r:id="rId22"/>
    <p:sldLayoutId id="2147483697" r:id="rId23"/>
    <p:sldLayoutId id="2147483698" r:id="rId24"/>
    <p:sldLayoutId id="2147483664" r:id="rId25"/>
    <p:sldLayoutId id="2147483680" r:id="rId26"/>
    <p:sldLayoutId id="2147483677" r:id="rId27"/>
    <p:sldLayoutId id="2147483690" r:id="rId28"/>
    <p:sldLayoutId id="2147483691" r:id="rId29"/>
    <p:sldLayoutId id="2147483682" r:id="rId30"/>
    <p:sldLayoutId id="2147483678" r:id="rId31"/>
    <p:sldLayoutId id="2147483683" r:id="rId32"/>
    <p:sldLayoutId id="2147483692" r:id="rId33"/>
    <p:sldLayoutId id="2147483693" r:id="rId34"/>
    <p:sldLayoutId id="2147483665" r:id="rId35"/>
    <p:sldLayoutId id="2147483666" r:id="rId36"/>
    <p:sldLayoutId id="2147483667" r:id="rId37"/>
    <p:sldLayoutId id="2147483668" r:id="rId38"/>
    <p:sldLayoutId id="2147483654" r:id="rId39"/>
    <p:sldLayoutId id="2147483656" r:id="rId40"/>
    <p:sldLayoutId id="2147483669" r:id="rId41"/>
    <p:sldLayoutId id="2147483670" r:id="rId42"/>
    <p:sldLayoutId id="2147483671" r:id="rId43"/>
    <p:sldLayoutId id="2147483679" r:id="rId44"/>
    <p:sldLayoutId id="2147483673" r:id="rId45"/>
  </p:sldLayoutIdLst>
  <p:hf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hyperlink" Target="https://www.nj.gov/education/sleds/" TargetMode="Externa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5.xml.rels><?xml version="1.0" encoding="UTF-8" standalone="yes"?>
<Relationships xmlns="http://schemas.openxmlformats.org/package/2006/relationships"><Relationship Id="rId3" Type="http://schemas.openxmlformats.org/officeDocument/2006/relationships/hyperlink" Target="nj.gov/education" TargetMode="External"/><Relationship Id="rId2" Type="http://schemas.openxmlformats.org/officeDocument/2006/relationships/hyperlink" Target="mailto:ASSA@doe.nj.gov" TargetMode="Externa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21C28231-29B2-6D74-604A-0C595D5E68FE}"/>
              </a:ext>
            </a:extLst>
          </p:cNvPr>
          <p:cNvSpPr>
            <a:spLocks noGrp="1"/>
          </p:cNvSpPr>
          <p:nvPr>
            <p:ph type="title"/>
          </p:nvPr>
        </p:nvSpPr>
        <p:spPr>
          <a:xfrm>
            <a:off x="443812" y="3919514"/>
            <a:ext cx="11277599" cy="364583"/>
          </a:xfrm>
        </p:spPr>
        <p:txBody>
          <a:bodyPr/>
          <a:lstStyle/>
          <a:p>
            <a:r>
              <a:rPr lang="en-US" dirty="0"/>
              <a:t>New Jersey Department of Education</a:t>
            </a:r>
          </a:p>
        </p:txBody>
      </p:sp>
      <p:pic>
        <p:nvPicPr>
          <p:cNvPr id="5" name="NJDOE logo" descr="Logo: State of New Jersey Department of Education. The great seal of the state of New Jersey. Liberty and Prosperity 1776.">
            <a:extLst>
              <a:ext uri="{FF2B5EF4-FFF2-40B4-BE49-F238E27FC236}">
                <a16:creationId xmlns:a16="http://schemas.microsoft.com/office/drawing/2014/main" id="{5A3E66E7-B03D-B2B8-D27C-B945367D7151}"/>
              </a:ext>
            </a:extLst>
          </p:cNvPr>
          <p:cNvPicPr>
            <a:picLocks noGrp="1" noChangeAspect="1"/>
          </p:cNvPicPr>
          <p:nvPr>
            <p:ph type="pic" sz="quarter" idx="18"/>
          </p:nvPr>
        </p:nvPicPr>
        <p:blipFill>
          <a:blip r:embed="rId3">
            <a:extLst>
              <a:ext uri="{96DAC541-7B7A-43D3-8B79-37D633B846F1}">
                <asvg:svgBlip xmlns:asvg="http://schemas.microsoft.com/office/drawing/2016/SVG/main" r:embed="rId4"/>
              </a:ext>
            </a:extLst>
          </a:blip>
          <a:srcRect l="34" r="34"/>
          <a:stretch/>
        </p:blipFill>
        <p:spPr>
          <a:xfrm>
            <a:off x="4930467" y="512877"/>
            <a:ext cx="2304288" cy="2304288"/>
          </a:xfrm>
        </p:spPr>
      </p:pic>
      <p:sp>
        <p:nvSpPr>
          <p:cNvPr id="13" name="Subtitle">
            <a:extLst>
              <a:ext uri="{FF2B5EF4-FFF2-40B4-BE49-F238E27FC236}">
                <a16:creationId xmlns:a16="http://schemas.microsoft.com/office/drawing/2014/main" id="{D6382FFC-C0C8-A740-3729-E08BBEE28114}"/>
              </a:ext>
            </a:extLst>
          </p:cNvPr>
          <p:cNvSpPr>
            <a:spLocks noGrp="1"/>
          </p:cNvSpPr>
          <p:nvPr>
            <p:ph type="body" sz="quarter" idx="13"/>
          </p:nvPr>
        </p:nvSpPr>
        <p:spPr>
          <a:xfrm>
            <a:off x="444782" y="4413991"/>
            <a:ext cx="11290018" cy="364583"/>
          </a:xfrm>
        </p:spPr>
        <p:txBody>
          <a:bodyPr/>
          <a:lstStyle/>
          <a:p>
            <a:r>
              <a:rPr lang="en-US" dirty="0"/>
              <a:t>Division of Finance and Business Services</a:t>
            </a:r>
          </a:p>
        </p:txBody>
      </p:sp>
      <p:sp>
        <p:nvSpPr>
          <p:cNvPr id="75" name="Text Placeholder 74">
            <a:extLst>
              <a:ext uri="{FF2B5EF4-FFF2-40B4-BE49-F238E27FC236}">
                <a16:creationId xmlns:a16="http://schemas.microsoft.com/office/drawing/2014/main" id="{1568DD6C-D9FE-A372-DC5C-4011B5D07C57}"/>
              </a:ext>
            </a:extLst>
          </p:cNvPr>
          <p:cNvSpPr>
            <a:spLocks noGrp="1"/>
          </p:cNvSpPr>
          <p:nvPr>
            <p:ph type="body" sz="quarter" idx="11"/>
          </p:nvPr>
        </p:nvSpPr>
        <p:spPr/>
        <p:txBody>
          <a:bodyPr/>
          <a:lstStyle/>
          <a:p>
            <a:r>
              <a:rPr lang="en-US" dirty="0"/>
              <a:t>Office of School Finance</a:t>
            </a:r>
          </a:p>
        </p:txBody>
      </p:sp>
      <p:sp>
        <p:nvSpPr>
          <p:cNvPr id="76" name="Text Placeholder 75">
            <a:extLst>
              <a:ext uri="{FF2B5EF4-FFF2-40B4-BE49-F238E27FC236}">
                <a16:creationId xmlns:a16="http://schemas.microsoft.com/office/drawing/2014/main" id="{8AE9C331-F276-8A4F-760E-304513450750}"/>
              </a:ext>
            </a:extLst>
          </p:cNvPr>
          <p:cNvSpPr>
            <a:spLocks noGrp="1"/>
          </p:cNvSpPr>
          <p:nvPr>
            <p:ph type="body" sz="quarter" idx="12"/>
          </p:nvPr>
        </p:nvSpPr>
        <p:spPr/>
        <p:txBody>
          <a:bodyPr/>
          <a:lstStyle/>
          <a:p>
            <a:r>
              <a:rPr lang="en-US" dirty="0"/>
              <a:t>Application for State School Aid (ASSA)</a:t>
            </a:r>
          </a:p>
        </p:txBody>
      </p:sp>
      <p:sp>
        <p:nvSpPr>
          <p:cNvPr id="58" name="Text Placeholder 57">
            <a:extLst>
              <a:ext uri="{FF2B5EF4-FFF2-40B4-BE49-F238E27FC236}">
                <a16:creationId xmlns:a16="http://schemas.microsoft.com/office/drawing/2014/main" id="{E764C204-5C47-38A5-D89F-2AB43B855004}"/>
              </a:ext>
            </a:extLst>
          </p:cNvPr>
          <p:cNvSpPr>
            <a:spLocks noGrp="1"/>
          </p:cNvSpPr>
          <p:nvPr>
            <p:ph type="body" sz="quarter" idx="21"/>
          </p:nvPr>
        </p:nvSpPr>
        <p:spPr>
          <a:xfrm>
            <a:off x="457200" y="6248345"/>
            <a:ext cx="1815412" cy="290478"/>
          </a:xfrm>
        </p:spPr>
        <p:txBody>
          <a:bodyPr/>
          <a:lstStyle/>
          <a:p>
            <a:r>
              <a:rPr lang="en-US" dirty="0"/>
              <a:t>October 15, 2025</a:t>
            </a:r>
          </a:p>
        </p:txBody>
      </p:sp>
      <p:sp>
        <p:nvSpPr>
          <p:cNvPr id="39" name="Text Placeholder 38">
            <a:extLst>
              <a:ext uri="{FF2B5EF4-FFF2-40B4-BE49-F238E27FC236}">
                <a16:creationId xmlns:a16="http://schemas.microsoft.com/office/drawing/2014/main" id="{3725262E-04C1-2358-5626-50334BE1E70F}"/>
              </a:ext>
            </a:extLst>
          </p:cNvPr>
          <p:cNvSpPr>
            <a:spLocks noGrp="1"/>
          </p:cNvSpPr>
          <p:nvPr>
            <p:ph type="body" sz="quarter" idx="20"/>
          </p:nvPr>
        </p:nvSpPr>
        <p:spPr>
          <a:xfrm>
            <a:off x="3600591" y="6193620"/>
            <a:ext cx="4978400" cy="365125"/>
          </a:xfrm>
        </p:spPr>
        <p:txBody>
          <a:bodyPr/>
          <a:lstStyle/>
          <a:p>
            <a:r>
              <a:rPr lang="en-US" dirty="0" err="1"/>
              <a:t>nj.gov</a:t>
            </a:r>
            <a:r>
              <a:rPr lang="en-US" dirty="0"/>
              <a:t>/</a:t>
            </a:r>
            <a:r>
              <a:rPr lang="en-US" dirty="0">
                <a:solidFill>
                  <a:schemeClr val="accent6"/>
                </a:solidFill>
              </a:rPr>
              <a:t>education</a:t>
            </a:r>
          </a:p>
        </p:txBody>
      </p:sp>
      <p:pic>
        <p:nvPicPr>
          <p:cNvPr id="40" name="Icon placeholder">
            <a:extLst>
              <a:ext uri="{FF2B5EF4-FFF2-40B4-BE49-F238E27FC236}">
                <a16:creationId xmlns:a16="http://schemas.microsoft.com/office/drawing/2014/main" id="{E3BB253B-B53C-2D6F-E9F9-BCD85A4E09F8}"/>
              </a:ext>
              <a:ext uri="{C183D7F6-B498-43B3-948B-1728B52AA6E4}">
                <adec:decorative xmlns:adec="http://schemas.microsoft.com/office/drawing/2017/decorative" val="1"/>
              </a:ext>
            </a:extLst>
          </p:cNvPr>
          <p:cNvPicPr>
            <a:picLocks noGrp="1" noChangeAspect="1"/>
          </p:cNvPicPr>
          <p:nvPr>
            <p:ph type="pic" sz="quarter" idx="14"/>
          </p:nvPr>
        </p:nvPicPr>
        <p:blipFill>
          <a:blip r:embed="rId5">
            <a:extLst>
              <a:ext uri="{96DAC541-7B7A-43D3-8B79-37D633B846F1}">
                <asvg:svgBlip xmlns:asvg="http://schemas.microsoft.com/office/drawing/2016/SVG/main" r:embed="rId6"/>
              </a:ext>
            </a:extLst>
          </a:blip>
          <a:srcRect/>
          <a:stretch/>
        </p:blipFill>
        <p:spPr>
          <a:xfrm>
            <a:off x="10577706" y="5278719"/>
            <a:ext cx="1157094" cy="1157094"/>
          </a:xfrm>
        </p:spPr>
      </p:pic>
    </p:spTree>
    <p:extLst>
      <p:ext uri="{BB962C8B-B14F-4D97-AF65-F5344CB8AC3E}">
        <p14:creationId xmlns:p14="http://schemas.microsoft.com/office/powerpoint/2010/main" val="1724040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E05CA-62C5-326C-9CE5-021672C6E835}"/>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3D6ED6D5-333C-6502-2414-298B6B00541B}"/>
              </a:ext>
            </a:extLst>
          </p:cNvPr>
          <p:cNvSpPr>
            <a:spLocks noGrp="1"/>
          </p:cNvSpPr>
          <p:nvPr>
            <p:ph type="title"/>
          </p:nvPr>
        </p:nvSpPr>
        <p:spPr/>
        <p:txBody>
          <a:bodyPr/>
          <a:lstStyle/>
          <a:p>
            <a:r>
              <a:rPr lang="en-US" dirty="0"/>
              <a:t>ASSA: Recent Changes in Reporting Enrollment</a:t>
            </a:r>
          </a:p>
        </p:txBody>
      </p:sp>
      <p:sp>
        <p:nvSpPr>
          <p:cNvPr id="60" name="Text Placeholder 59">
            <a:extLst>
              <a:ext uri="{FF2B5EF4-FFF2-40B4-BE49-F238E27FC236}">
                <a16:creationId xmlns:a16="http://schemas.microsoft.com/office/drawing/2014/main" id="{A719BC00-0949-1215-4531-CD5D1142959C}"/>
              </a:ext>
            </a:extLst>
          </p:cNvPr>
          <p:cNvSpPr>
            <a:spLocks noGrp="1"/>
          </p:cNvSpPr>
          <p:nvPr>
            <p:ph type="body" sz="quarter" idx="12"/>
          </p:nvPr>
        </p:nvSpPr>
        <p:spPr>
          <a:xfrm>
            <a:off x="457199" y="1734208"/>
            <a:ext cx="11430001" cy="4731275"/>
          </a:xfrm>
        </p:spPr>
        <p:txBody>
          <a:bodyPr/>
          <a:lstStyle/>
          <a:p>
            <a:pPr marL="0" marR="0" indent="0">
              <a:spcBef>
                <a:spcPts val="0"/>
              </a:spcBef>
              <a:spcAft>
                <a:spcPts val="1200"/>
              </a:spcAft>
              <a:buNone/>
            </a:pPr>
            <a:r>
              <a:rPr lang="en-US" sz="2000" dirty="0"/>
              <a:t>Changes starting October 2024 enrollment collection: </a:t>
            </a:r>
          </a:p>
          <a:p>
            <a:pPr>
              <a:spcAft>
                <a:spcPts val="1200"/>
              </a:spcAft>
            </a:pPr>
            <a:r>
              <a:rPr lang="en-US" sz="1800" dirty="0"/>
              <a:t>Schools participating in the Department of Agriculture’s Community Eligibility Provision (CEP) must use the SY 2025-2026 School Meals and Summer EBT Application (for both Standard &amp; CEP Schools/Sites), or direct certification to determine the low income status of students. Students are not automatically reported as free lunch.  </a:t>
            </a:r>
          </a:p>
          <a:p>
            <a:pPr marR="0">
              <a:spcAft>
                <a:spcPts val="1200"/>
              </a:spcAft>
            </a:pPr>
            <a:r>
              <a:rPr lang="en-US" sz="1800" dirty="0"/>
              <a:t>Limited English Proficient (LEP) and English Language Learner (ELL) enrollment counts are now Language Instruction Educational Program (LIEP) enrollment count.  Multilingual (ML) students participating in Language Instruction Educational Program must be reported under LIEP columns on the ASSA screens.</a:t>
            </a:r>
          </a:p>
        </p:txBody>
      </p:sp>
    </p:spTree>
    <p:extLst>
      <p:ext uri="{BB962C8B-B14F-4D97-AF65-F5344CB8AC3E}">
        <p14:creationId xmlns:p14="http://schemas.microsoft.com/office/powerpoint/2010/main" val="3414047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14FDE-D34F-A7F9-CA7E-5C499C89C881}"/>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1A7FA45E-4B15-B92F-94DB-621021D867A8}"/>
              </a:ext>
            </a:extLst>
          </p:cNvPr>
          <p:cNvSpPr>
            <a:spLocks noGrp="1"/>
          </p:cNvSpPr>
          <p:nvPr>
            <p:ph type="title"/>
          </p:nvPr>
        </p:nvSpPr>
        <p:spPr/>
        <p:txBody>
          <a:bodyPr/>
          <a:lstStyle/>
          <a:p>
            <a:r>
              <a:rPr lang="en-US" dirty="0"/>
              <a:t>ASSA: Resident Enrollment</a:t>
            </a:r>
          </a:p>
        </p:txBody>
      </p:sp>
      <p:sp>
        <p:nvSpPr>
          <p:cNvPr id="60" name="Text Placeholder 59">
            <a:extLst>
              <a:ext uri="{FF2B5EF4-FFF2-40B4-BE49-F238E27FC236}">
                <a16:creationId xmlns:a16="http://schemas.microsoft.com/office/drawing/2014/main" id="{127CC1DC-8701-4AA7-1F42-2CB3CB85EDC9}"/>
              </a:ext>
            </a:extLst>
          </p:cNvPr>
          <p:cNvSpPr>
            <a:spLocks noGrp="1"/>
          </p:cNvSpPr>
          <p:nvPr>
            <p:ph type="body" sz="quarter" idx="12"/>
          </p:nvPr>
        </p:nvSpPr>
        <p:spPr>
          <a:xfrm>
            <a:off x="457199" y="1734208"/>
            <a:ext cx="11334307" cy="4358243"/>
          </a:xfrm>
        </p:spPr>
        <p:txBody>
          <a:bodyPr/>
          <a:lstStyle/>
          <a:p>
            <a:pPr marL="0" indent="0" algn="ctr">
              <a:spcAft>
                <a:spcPts val="2400"/>
              </a:spcAft>
              <a:buNone/>
            </a:pPr>
            <a:r>
              <a:rPr lang="en-US" sz="2800" b="1" dirty="0">
                <a:effectLst>
                  <a:outerShdw blurRad="38100" dist="38100" dir="2700000" algn="tl">
                    <a:srgbClr val="000000">
                      <a:alpha val="43137"/>
                    </a:srgbClr>
                  </a:outerShdw>
                </a:effectLst>
              </a:rPr>
              <a:t>Resident Enrollment = On Roll + Sent </a:t>
            </a:r>
            <a:r>
              <a:rPr lang="en-US" sz="2800" b="1" dirty="0"/>
              <a:t>−</a:t>
            </a:r>
            <a:r>
              <a:rPr lang="en-US" sz="2800" b="1" dirty="0">
                <a:effectLst>
                  <a:outerShdw blurRad="38100" dist="38100" dir="2700000" algn="tl">
                    <a:srgbClr val="000000">
                      <a:alpha val="43137"/>
                    </a:srgbClr>
                  </a:outerShdw>
                </a:effectLst>
              </a:rPr>
              <a:t> Received</a:t>
            </a:r>
            <a:endParaRPr lang="en-US" dirty="0"/>
          </a:p>
          <a:p>
            <a:r>
              <a:rPr lang="en-US" sz="2200" dirty="0"/>
              <a:t>Report the number of students in either the Grade level or the </a:t>
            </a:r>
            <a:r>
              <a:rPr lang="en-US" sz="2200" dirty="0" err="1"/>
              <a:t>Sp</a:t>
            </a:r>
            <a:r>
              <a:rPr lang="en-US" sz="2200" dirty="0"/>
              <a:t> Ed level lines. Not both.  Count a student Only once!</a:t>
            </a:r>
          </a:p>
          <a:p>
            <a:pPr>
              <a:lnSpc>
                <a:spcPct val="150000"/>
              </a:lnSpc>
            </a:pPr>
            <a:r>
              <a:rPr lang="en-US" sz="2200" dirty="0"/>
              <a:t> All received students must be reported as both On Roll and Received.</a:t>
            </a:r>
          </a:p>
        </p:txBody>
      </p:sp>
    </p:spTree>
    <p:extLst>
      <p:ext uri="{BB962C8B-B14F-4D97-AF65-F5344CB8AC3E}">
        <p14:creationId xmlns:p14="http://schemas.microsoft.com/office/powerpoint/2010/main" val="3476660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F39D5-C20A-EFC7-BBEF-F36D11055B8E}"/>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15A4190D-11A0-630F-0E25-F05CFC4434C8}"/>
              </a:ext>
            </a:extLst>
          </p:cNvPr>
          <p:cNvSpPr>
            <a:spLocks noGrp="1"/>
          </p:cNvSpPr>
          <p:nvPr>
            <p:ph type="title"/>
          </p:nvPr>
        </p:nvSpPr>
        <p:spPr/>
        <p:txBody>
          <a:bodyPr/>
          <a:lstStyle/>
          <a:p>
            <a:r>
              <a:rPr lang="en-US" dirty="0"/>
              <a:t>ASSA: Merged District Resident Enrollment</a:t>
            </a:r>
          </a:p>
        </p:txBody>
      </p:sp>
      <p:sp>
        <p:nvSpPr>
          <p:cNvPr id="60" name="Text Placeholder 59">
            <a:extLst>
              <a:ext uri="{FF2B5EF4-FFF2-40B4-BE49-F238E27FC236}">
                <a16:creationId xmlns:a16="http://schemas.microsoft.com/office/drawing/2014/main" id="{BEB818B8-1C57-8239-CE5B-5D89A3C7B88D}"/>
              </a:ext>
            </a:extLst>
          </p:cNvPr>
          <p:cNvSpPr>
            <a:spLocks noGrp="1"/>
          </p:cNvSpPr>
          <p:nvPr>
            <p:ph type="body" sz="quarter" idx="12"/>
          </p:nvPr>
        </p:nvSpPr>
        <p:spPr>
          <a:xfrm>
            <a:off x="457199" y="1631852"/>
            <a:ext cx="11334307" cy="4460599"/>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0" i="0" u="none" strike="noStrike" kern="1200" cap="none" spc="0" normalizeH="0" baseline="0" noProof="0" dirty="0">
                <a:ln>
                  <a:noFill/>
                </a:ln>
                <a:solidFill>
                  <a:srgbClr val="373535"/>
                </a:solidFill>
                <a:effectLst>
                  <a:outerShdw blurRad="38100" dist="38100" dir="2700000" algn="tl">
                    <a:srgbClr val="000000">
                      <a:alpha val="43137"/>
                    </a:srgbClr>
                  </a:outerShdw>
                </a:effectLst>
                <a:uLnTx/>
                <a:uFillTx/>
                <a:latin typeface="Aptos Narrow" panose="020B0004020202020204" pitchFamily="34" charset="0"/>
                <a:ea typeface="+mn-ea"/>
                <a:cs typeface="Times New Roman" panose="02020603050405020304" pitchFamily="18" charset="0"/>
              </a:rPr>
              <a:t>Applicable only to the 15 districts merged pursuant to P.L.2009,c.78.</a:t>
            </a:r>
          </a:p>
          <a:p>
            <a:pPr>
              <a:lnSpc>
                <a:spcPct val="150000"/>
              </a:lnSpc>
            </a:pPr>
            <a:r>
              <a:rPr lang="en-US" sz="2200" dirty="0"/>
              <a:t>Select municipality to report On Roll and Sent counts separately for each municipality.</a:t>
            </a:r>
          </a:p>
          <a:p>
            <a:pPr>
              <a:lnSpc>
                <a:spcPct val="150000"/>
              </a:lnSpc>
            </a:pPr>
            <a:r>
              <a:rPr lang="en-US" sz="2200" dirty="0"/>
              <a:t>Other district receiving from merged district reports received from the operating district.</a:t>
            </a:r>
          </a:p>
          <a:p>
            <a:pPr>
              <a:lnSpc>
                <a:spcPct val="150000"/>
              </a:lnSpc>
            </a:pPr>
            <a:r>
              <a:rPr lang="en-US" sz="2200" dirty="0"/>
              <a:t>Only one combined ASSA Summary will be produced.</a:t>
            </a:r>
          </a:p>
        </p:txBody>
      </p:sp>
    </p:spTree>
    <p:extLst>
      <p:ext uri="{BB962C8B-B14F-4D97-AF65-F5344CB8AC3E}">
        <p14:creationId xmlns:p14="http://schemas.microsoft.com/office/powerpoint/2010/main" val="1576160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FD421-DB33-101E-7759-3C8B674B6704}"/>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8862007C-9172-22A7-142D-9167075F83C8}"/>
              </a:ext>
            </a:extLst>
          </p:cNvPr>
          <p:cNvSpPr>
            <a:spLocks noGrp="1"/>
          </p:cNvSpPr>
          <p:nvPr>
            <p:ph type="title"/>
          </p:nvPr>
        </p:nvSpPr>
        <p:spPr/>
        <p:txBody>
          <a:bodyPr/>
          <a:lstStyle/>
          <a:p>
            <a:r>
              <a:rPr lang="en-US" dirty="0"/>
              <a:t>ASSA: Absent and Drop-Out</a:t>
            </a:r>
          </a:p>
        </p:txBody>
      </p:sp>
      <p:sp>
        <p:nvSpPr>
          <p:cNvPr id="60" name="Text Placeholder 59">
            <a:extLst>
              <a:ext uri="{FF2B5EF4-FFF2-40B4-BE49-F238E27FC236}">
                <a16:creationId xmlns:a16="http://schemas.microsoft.com/office/drawing/2014/main" id="{D3A00605-F063-1AA0-7753-A56C99445CF5}"/>
              </a:ext>
            </a:extLst>
          </p:cNvPr>
          <p:cNvSpPr>
            <a:spLocks noGrp="1"/>
          </p:cNvSpPr>
          <p:nvPr>
            <p:ph type="body" sz="quarter" idx="12"/>
          </p:nvPr>
        </p:nvSpPr>
        <p:spPr>
          <a:xfrm>
            <a:off x="457199" y="1734208"/>
            <a:ext cx="11334307" cy="4358243"/>
          </a:xfrm>
        </p:spPr>
        <p:txBody>
          <a:bodyPr/>
          <a:lstStyle/>
          <a:p>
            <a:pPr marL="0" indent="0">
              <a:lnSpc>
                <a:spcPct val="150000"/>
              </a:lnSpc>
              <a:buNone/>
            </a:pPr>
            <a:r>
              <a:rPr lang="en-US" sz="2200" dirty="0"/>
              <a:t>According to NJ School Register regulation, students must not be held over as enrolled and then dropped after October 15 ASSA submission, unless reliable audit evidence exists to demonstrate that the student was truly continuing an educational program as an enrolled student beyond October 15th.</a:t>
            </a:r>
          </a:p>
        </p:txBody>
      </p:sp>
    </p:spTree>
    <p:extLst>
      <p:ext uri="{BB962C8B-B14F-4D97-AF65-F5344CB8AC3E}">
        <p14:creationId xmlns:p14="http://schemas.microsoft.com/office/powerpoint/2010/main" val="4021418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D8467-01EA-565A-D94C-DC864504FDD2}"/>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18182943-CD1F-1E34-A2CF-A14635040AD4}"/>
              </a:ext>
            </a:extLst>
          </p:cNvPr>
          <p:cNvSpPr>
            <a:spLocks noGrp="1"/>
          </p:cNvSpPr>
          <p:nvPr>
            <p:ph type="title"/>
          </p:nvPr>
        </p:nvSpPr>
        <p:spPr/>
        <p:txBody>
          <a:bodyPr/>
          <a:lstStyle/>
          <a:p>
            <a:r>
              <a:rPr lang="en-US" dirty="0"/>
              <a:t>ASSA: Half-Day and Shared-Time</a:t>
            </a:r>
          </a:p>
        </p:txBody>
      </p:sp>
      <p:sp>
        <p:nvSpPr>
          <p:cNvPr id="60" name="Text Placeholder 59">
            <a:extLst>
              <a:ext uri="{FF2B5EF4-FFF2-40B4-BE49-F238E27FC236}">
                <a16:creationId xmlns:a16="http://schemas.microsoft.com/office/drawing/2014/main" id="{219DD22C-430B-2BAC-E106-B6914B26C635}"/>
              </a:ext>
            </a:extLst>
          </p:cNvPr>
          <p:cNvSpPr>
            <a:spLocks noGrp="1"/>
          </p:cNvSpPr>
          <p:nvPr>
            <p:ph type="body" sz="quarter" idx="12"/>
          </p:nvPr>
        </p:nvSpPr>
        <p:spPr>
          <a:xfrm>
            <a:off x="457199" y="1734208"/>
            <a:ext cx="11334307" cy="4358243"/>
          </a:xfrm>
        </p:spPr>
        <p:txBody>
          <a:bodyPr/>
          <a:lstStyle/>
          <a:p>
            <a:r>
              <a:rPr lang="en-US" sz="2200" dirty="0"/>
              <a:t>Shared-Time (ST) Enrollment:  </a:t>
            </a:r>
          </a:p>
          <a:p>
            <a:pPr lvl="2">
              <a:spcAft>
                <a:spcPts val="1200"/>
              </a:spcAft>
              <a:buFont typeface="Courier New" panose="02070309020205020404" pitchFamily="49" charset="0"/>
              <a:buChar char="o"/>
            </a:pPr>
            <a:r>
              <a:rPr lang="en-US" dirty="0">
                <a:cs typeface="Times New Roman" panose="02020603050405020304" pitchFamily="18" charset="0"/>
              </a:rPr>
              <a:t>refers to a student who attends two programs</a:t>
            </a:r>
            <a:endParaRPr lang="en-US" sz="2200" dirty="0"/>
          </a:p>
          <a:p>
            <a:r>
              <a:rPr lang="en-US" sz="2200" dirty="0"/>
              <a:t>Half-Day programs for Preschool and Kindergarten</a:t>
            </a:r>
          </a:p>
          <a:p>
            <a:pPr lvl="2">
              <a:buFont typeface="Courier New" panose="02070309020205020404" pitchFamily="49" charset="0"/>
              <a:buChar char="o"/>
            </a:pPr>
            <a:r>
              <a:rPr lang="en-US" dirty="0">
                <a:cs typeface="Times New Roman" panose="02020603050405020304" pitchFamily="18" charset="0"/>
              </a:rPr>
              <a:t>do not report in Shared-Time columns</a:t>
            </a:r>
          </a:p>
          <a:p>
            <a:pPr lvl="2">
              <a:buFont typeface="Courier New" panose="02070309020205020404" pitchFamily="49" charset="0"/>
              <a:buChar char="o"/>
            </a:pPr>
            <a:r>
              <a:rPr lang="en-US" dirty="0">
                <a:cs typeface="Times New Roman" panose="02020603050405020304" pitchFamily="18" charset="0"/>
              </a:rPr>
              <a:t>report half-day Kindergarten or half-day Pre-school on the  Full-Time Half-Day lines</a:t>
            </a:r>
            <a:endParaRPr lang="en-US" dirty="0"/>
          </a:p>
        </p:txBody>
      </p:sp>
    </p:spTree>
    <p:extLst>
      <p:ext uri="{BB962C8B-B14F-4D97-AF65-F5344CB8AC3E}">
        <p14:creationId xmlns:p14="http://schemas.microsoft.com/office/powerpoint/2010/main" val="606004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CCFB2-B5BE-4A76-5CD7-0F051080E89B}"/>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21C05C31-FC72-D37B-0008-D1A8E5D70413}"/>
              </a:ext>
            </a:extLst>
          </p:cNvPr>
          <p:cNvSpPr>
            <a:spLocks noGrp="1"/>
          </p:cNvSpPr>
          <p:nvPr>
            <p:ph type="title"/>
          </p:nvPr>
        </p:nvSpPr>
        <p:spPr/>
        <p:txBody>
          <a:bodyPr/>
          <a:lstStyle/>
          <a:p>
            <a:r>
              <a:rPr lang="en-US" dirty="0"/>
              <a:t>ASSA: Special Education</a:t>
            </a:r>
          </a:p>
        </p:txBody>
      </p:sp>
      <p:sp>
        <p:nvSpPr>
          <p:cNvPr id="60" name="Text Placeholder 59">
            <a:extLst>
              <a:ext uri="{FF2B5EF4-FFF2-40B4-BE49-F238E27FC236}">
                <a16:creationId xmlns:a16="http://schemas.microsoft.com/office/drawing/2014/main" id="{3FB06869-C9BE-8811-B883-771FF5287D11}"/>
              </a:ext>
            </a:extLst>
          </p:cNvPr>
          <p:cNvSpPr>
            <a:spLocks noGrp="1"/>
          </p:cNvSpPr>
          <p:nvPr>
            <p:ph type="body" sz="quarter" idx="11"/>
          </p:nvPr>
        </p:nvSpPr>
        <p:spPr>
          <a:xfrm>
            <a:off x="444031" y="973754"/>
            <a:ext cx="11290769" cy="988023"/>
          </a:xfrm>
        </p:spPr>
        <p:txBody>
          <a:bodyPr/>
          <a:lstStyle/>
          <a:p>
            <a:pPr marL="0" indent="0">
              <a:buNone/>
            </a:pPr>
            <a:r>
              <a:rPr lang="en-US" sz="3200" dirty="0"/>
              <a:t>Grade level designation for counting Special Education students:</a:t>
            </a:r>
          </a:p>
        </p:txBody>
      </p:sp>
      <p:graphicFrame>
        <p:nvGraphicFramePr>
          <p:cNvPr id="4" name="Table Placeholder 3">
            <a:extLst>
              <a:ext uri="{FF2B5EF4-FFF2-40B4-BE49-F238E27FC236}">
                <a16:creationId xmlns:a16="http://schemas.microsoft.com/office/drawing/2014/main" id="{F46C0106-9664-8E81-66A1-99CDD5867AE7}"/>
              </a:ext>
            </a:extLst>
          </p:cNvPr>
          <p:cNvGraphicFramePr>
            <a:graphicFrameLocks noGrp="1"/>
          </p:cNvGraphicFramePr>
          <p:nvPr>
            <p:ph type="tbl" sz="quarter" idx="12"/>
            <p:extLst>
              <p:ext uri="{D42A27DB-BD31-4B8C-83A1-F6EECF244321}">
                <p14:modId xmlns:p14="http://schemas.microsoft.com/office/powerpoint/2010/main" val="1266668943"/>
              </p:ext>
            </p:extLst>
          </p:nvPr>
        </p:nvGraphicFramePr>
        <p:xfrm>
          <a:off x="967840" y="1961777"/>
          <a:ext cx="9256816" cy="2566458"/>
        </p:xfrm>
        <a:graphic>
          <a:graphicData uri="http://schemas.openxmlformats.org/drawingml/2006/table">
            <a:tbl>
              <a:tblPr firstRow="1" bandRow="1">
                <a:tableStyleId>{5C22544A-7EE6-4342-B048-85BDC9FD1C3A}</a:tableStyleId>
              </a:tblPr>
              <a:tblGrid>
                <a:gridCol w="4628408">
                  <a:extLst>
                    <a:ext uri="{9D8B030D-6E8A-4147-A177-3AD203B41FA5}">
                      <a16:colId xmlns:a16="http://schemas.microsoft.com/office/drawing/2014/main" val="2954279782"/>
                    </a:ext>
                  </a:extLst>
                </a:gridCol>
                <a:gridCol w="4628408">
                  <a:extLst>
                    <a:ext uri="{9D8B030D-6E8A-4147-A177-3AD203B41FA5}">
                      <a16:colId xmlns:a16="http://schemas.microsoft.com/office/drawing/2014/main" val="1996507208"/>
                    </a:ext>
                  </a:extLst>
                </a:gridCol>
              </a:tblGrid>
              <a:tr h="543637">
                <a:tc>
                  <a:txBody>
                    <a:bodyPr/>
                    <a:lstStyle/>
                    <a:p>
                      <a:r>
                        <a:rPr lang="en-US" sz="2400" dirty="0"/>
                        <a:t>Grade Level</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a:t>School</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1290817"/>
                  </a:ext>
                </a:extLst>
              </a:tr>
              <a:tr h="692358">
                <a:tc>
                  <a:txBody>
                    <a:bodyPr/>
                    <a:lstStyle/>
                    <a:p>
                      <a:r>
                        <a:rPr lang="en-US" sz="2400" dirty="0"/>
                        <a:t>Pre-K to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a:t>Elementary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1702831"/>
                  </a:ext>
                </a:extLst>
              </a:tr>
              <a:tr h="632723">
                <a:tc>
                  <a:txBody>
                    <a:bodyPr/>
                    <a:lstStyle/>
                    <a:p>
                      <a:r>
                        <a:rPr lang="en-US" sz="2400" dirty="0"/>
                        <a:t>6 to 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a:t>Middle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4211092"/>
                  </a:ext>
                </a:extLst>
              </a:tr>
              <a:tr h="697740">
                <a:tc>
                  <a:txBody>
                    <a:bodyPr/>
                    <a:lstStyle/>
                    <a:p>
                      <a:r>
                        <a:rPr lang="en-US" sz="2400" dirty="0"/>
                        <a:t>9 to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a:t>High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0485786"/>
                  </a:ext>
                </a:extLst>
              </a:tr>
            </a:tbl>
          </a:graphicData>
        </a:graphic>
      </p:graphicFrame>
    </p:spTree>
    <p:extLst>
      <p:ext uri="{BB962C8B-B14F-4D97-AF65-F5344CB8AC3E}">
        <p14:creationId xmlns:p14="http://schemas.microsoft.com/office/powerpoint/2010/main" val="2140795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D8B0D-4B35-C23D-D788-76612136B95B}"/>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431C4C60-60B3-49D4-5AB5-BD9AD7810E4B}"/>
              </a:ext>
            </a:extLst>
          </p:cNvPr>
          <p:cNvSpPr>
            <a:spLocks noGrp="1"/>
          </p:cNvSpPr>
          <p:nvPr>
            <p:ph type="title"/>
          </p:nvPr>
        </p:nvSpPr>
        <p:spPr/>
        <p:txBody>
          <a:bodyPr/>
          <a:lstStyle/>
          <a:p>
            <a:r>
              <a:rPr lang="en-US" dirty="0"/>
              <a:t>ASSA: Low Income (Free/Reduced)</a:t>
            </a:r>
          </a:p>
        </p:txBody>
      </p:sp>
      <p:sp>
        <p:nvSpPr>
          <p:cNvPr id="60" name="Text Placeholder 59">
            <a:extLst>
              <a:ext uri="{FF2B5EF4-FFF2-40B4-BE49-F238E27FC236}">
                <a16:creationId xmlns:a16="http://schemas.microsoft.com/office/drawing/2014/main" id="{61E256FB-2832-1312-4BBC-2BB458F06D16}"/>
              </a:ext>
            </a:extLst>
          </p:cNvPr>
          <p:cNvSpPr>
            <a:spLocks noGrp="1"/>
          </p:cNvSpPr>
          <p:nvPr>
            <p:ph type="body" sz="quarter" idx="12"/>
          </p:nvPr>
        </p:nvSpPr>
        <p:spPr>
          <a:xfrm>
            <a:off x="457199" y="1521552"/>
            <a:ext cx="11334307" cy="4358243"/>
          </a:xfrm>
        </p:spPr>
        <p:txBody>
          <a:bodyPr/>
          <a:lstStyle/>
          <a:p>
            <a:pPr>
              <a:lnSpc>
                <a:spcPct val="100000"/>
              </a:lnSpc>
            </a:pPr>
            <a:r>
              <a:rPr lang="en-US" altLang="en-US" sz="2000" dirty="0"/>
              <a:t>Federally determined free lunch (below 130%) or reduced lunch (between 130% and 185%) are low income on the ASSA.</a:t>
            </a:r>
          </a:p>
          <a:p>
            <a:pPr>
              <a:lnSpc>
                <a:spcPct val="100000"/>
              </a:lnSpc>
            </a:pPr>
            <a:r>
              <a:rPr lang="en-US" altLang="en-US" sz="2000" dirty="0"/>
              <a:t>Federally determined Paid but New Jersey Qualified as Free (household income between 186% and 224 % of the federal poverty level) are</a:t>
            </a:r>
            <a:r>
              <a:rPr lang="en-US" altLang="en-US" sz="2000" b="1" dirty="0"/>
              <a:t> not </a:t>
            </a:r>
            <a:r>
              <a:rPr lang="en-US" altLang="en-US" sz="2000" dirty="0"/>
              <a:t>low income on the ASSA. </a:t>
            </a:r>
          </a:p>
          <a:p>
            <a:pPr>
              <a:lnSpc>
                <a:spcPct val="100000"/>
              </a:lnSpc>
            </a:pPr>
            <a:r>
              <a:rPr lang="en-US" altLang="en-US" sz="2000" dirty="0"/>
              <a:t>Report Free or Reduced count separately.</a:t>
            </a:r>
          </a:p>
          <a:p>
            <a:pPr>
              <a:lnSpc>
                <a:spcPct val="100000"/>
              </a:lnSpc>
            </a:pPr>
            <a:r>
              <a:rPr lang="en-US" altLang="en-US" sz="2000" dirty="0"/>
              <a:t>Report Free/Reduced Lunch of all students, including LIEP Low Income.</a:t>
            </a:r>
          </a:p>
          <a:p>
            <a:pPr>
              <a:lnSpc>
                <a:spcPct val="100000"/>
              </a:lnSpc>
              <a:spcAft>
                <a:spcPts val="1800"/>
              </a:spcAft>
            </a:pPr>
            <a:r>
              <a:rPr lang="en-US" altLang="en-US" sz="2000" dirty="0"/>
              <a:t>Include F/R counts on On Roll, Sent and Received tabs of the ASSA.</a:t>
            </a:r>
          </a:p>
          <a:p>
            <a:pPr marL="0" indent="0" algn="ctr">
              <a:spcAft>
                <a:spcPts val="1800"/>
              </a:spcAft>
              <a:buNone/>
            </a:pPr>
            <a:r>
              <a:rPr lang="en-US" altLang="en-US" sz="1800" b="1" dirty="0">
                <a:effectLst>
                  <a:outerShdw blurRad="38100" dist="38100" dir="2700000" algn="tl">
                    <a:srgbClr val="000000">
                      <a:alpha val="43137"/>
                    </a:srgbClr>
                  </a:outerShdw>
                </a:effectLst>
              </a:rPr>
              <a:t>Resident Low Income = On Roll Low Income + Sent  Low Income </a:t>
            </a:r>
            <a:r>
              <a:rPr lang="en-US" sz="1800" b="1" dirty="0"/>
              <a:t>−</a:t>
            </a:r>
            <a:r>
              <a:rPr lang="en-US" altLang="en-US" sz="1800" b="1" dirty="0">
                <a:effectLst>
                  <a:outerShdw blurRad="38100" dist="38100" dir="2700000" algn="tl">
                    <a:srgbClr val="000000">
                      <a:alpha val="43137"/>
                    </a:srgbClr>
                  </a:outerShdw>
                </a:effectLst>
              </a:rPr>
              <a:t> Received Low  Income</a:t>
            </a:r>
          </a:p>
          <a:p>
            <a:pPr marL="0" indent="0" algn="ctr">
              <a:buNone/>
            </a:pPr>
            <a:r>
              <a:rPr lang="en-US" altLang="en-US" sz="1800" b="1" dirty="0">
                <a:effectLst>
                  <a:outerShdw blurRad="38100" dist="38100" dir="2700000" algn="tl">
                    <a:srgbClr val="000000">
                      <a:alpha val="43137"/>
                    </a:srgbClr>
                  </a:outerShdw>
                </a:effectLst>
              </a:rPr>
              <a:t>LIEP Low Income must be </a:t>
            </a:r>
            <a:r>
              <a:rPr lang="en-US" sz="1800" b="1" dirty="0"/>
              <a:t>≤</a:t>
            </a:r>
            <a:r>
              <a:rPr lang="en-US" altLang="en-US" sz="1800" b="1" dirty="0">
                <a:effectLst>
                  <a:outerShdw blurRad="38100" dist="38100" dir="2700000" algn="tl">
                    <a:srgbClr val="000000">
                      <a:alpha val="43137"/>
                    </a:srgbClr>
                  </a:outerShdw>
                </a:effectLst>
              </a:rPr>
              <a:t> Total Free/Reduced</a:t>
            </a:r>
          </a:p>
        </p:txBody>
      </p:sp>
    </p:spTree>
    <p:extLst>
      <p:ext uri="{BB962C8B-B14F-4D97-AF65-F5344CB8AC3E}">
        <p14:creationId xmlns:p14="http://schemas.microsoft.com/office/powerpoint/2010/main" val="3302025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0EE82-92B8-B3D5-E4DC-9D515A853669}"/>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0DA81CB6-4F7F-D384-C1CA-B9872845F397}"/>
              </a:ext>
            </a:extLst>
          </p:cNvPr>
          <p:cNvSpPr>
            <a:spLocks noGrp="1"/>
          </p:cNvSpPr>
          <p:nvPr>
            <p:ph type="title"/>
          </p:nvPr>
        </p:nvSpPr>
        <p:spPr>
          <a:xfrm>
            <a:off x="443812" y="392517"/>
            <a:ext cx="10911759" cy="373032"/>
          </a:xfrm>
        </p:spPr>
        <p:txBody>
          <a:bodyPr/>
          <a:lstStyle/>
          <a:p>
            <a:r>
              <a:rPr lang="en-US" dirty="0"/>
              <a:t>ASSA: Low Income (Free/Reduced) for Non-CEP Districts</a:t>
            </a:r>
          </a:p>
        </p:txBody>
      </p:sp>
      <p:sp>
        <p:nvSpPr>
          <p:cNvPr id="60" name="Text Placeholder 59">
            <a:extLst>
              <a:ext uri="{FF2B5EF4-FFF2-40B4-BE49-F238E27FC236}">
                <a16:creationId xmlns:a16="http://schemas.microsoft.com/office/drawing/2014/main" id="{120C31B4-1C63-0AC0-0AE7-F72687339891}"/>
              </a:ext>
            </a:extLst>
          </p:cNvPr>
          <p:cNvSpPr>
            <a:spLocks noGrp="1"/>
          </p:cNvSpPr>
          <p:nvPr>
            <p:ph type="body" sz="quarter" idx="12"/>
          </p:nvPr>
        </p:nvSpPr>
        <p:spPr>
          <a:xfrm>
            <a:off x="443812" y="1437381"/>
            <a:ext cx="11334307" cy="5028102"/>
          </a:xfrm>
        </p:spPr>
        <p:txBody>
          <a:bodyPr/>
          <a:lstStyle/>
          <a:p>
            <a:pPr marL="0" indent="0">
              <a:lnSpc>
                <a:spcPct val="150000"/>
              </a:lnSpc>
              <a:spcAft>
                <a:spcPts val="1200"/>
              </a:spcAft>
              <a:buNone/>
            </a:pPr>
            <a:r>
              <a:rPr lang="en-US" altLang="en-US" sz="2200" dirty="0"/>
              <a:t>Non-CEP Districts may choose one of two options to report enrollment:</a:t>
            </a:r>
          </a:p>
          <a:p>
            <a:pPr marL="0" indent="0">
              <a:lnSpc>
                <a:spcPct val="100000"/>
              </a:lnSpc>
              <a:spcAft>
                <a:spcPts val="1200"/>
              </a:spcAft>
              <a:buNone/>
            </a:pPr>
            <a:r>
              <a:rPr lang="en-US" altLang="en-US" sz="1800" dirty="0"/>
              <a:t>Option 1:  </a:t>
            </a:r>
            <a:r>
              <a:rPr lang="en-US" sz="1800" dirty="0"/>
              <a:t>A school district may choose to certify its ASSA low-income count supported by 2025-2026 school lunch applications received as of October 15, 2025, and carryover</a:t>
            </a:r>
            <a:r>
              <a:rPr lang="en-US" sz="1800" b="1" dirty="0"/>
              <a:t>*</a:t>
            </a:r>
            <a:r>
              <a:rPr lang="en-US" sz="1800" dirty="0"/>
              <a:t> applications from 2024-2025. </a:t>
            </a:r>
          </a:p>
          <a:p>
            <a:pPr marL="352425" lvl="2" indent="0">
              <a:lnSpc>
                <a:spcPct val="100000"/>
              </a:lnSpc>
              <a:spcAft>
                <a:spcPts val="1800"/>
              </a:spcAft>
              <a:buNone/>
            </a:pPr>
            <a:r>
              <a:rPr lang="en-US" altLang="en-US" sz="1400" dirty="0"/>
              <a:t>[Prior year eligibility information (carryover) used to identify low-income students cannot include direct certification since school districts are required to update their direct certification lists prior to the enrollment count. If a student does not appear on the most recent direct certification list, and an approved </a:t>
            </a:r>
            <a:r>
              <a:rPr lang="en-US" sz="1400" dirty="0"/>
              <a:t>SY 2025-2026 School Meals and Summer EBT Application (For Both Standard &amp; CEP Schools/Sites)</a:t>
            </a:r>
            <a:r>
              <a:rPr lang="en-US" altLang="en-US" sz="1400" dirty="0"/>
              <a:t> is not completed, the student is no longer low income for state aid reporting purposes. ]</a:t>
            </a:r>
            <a:endParaRPr lang="en-US" sz="1400" dirty="0"/>
          </a:p>
          <a:p>
            <a:pPr marL="0" indent="0">
              <a:lnSpc>
                <a:spcPct val="100000"/>
              </a:lnSpc>
              <a:buNone/>
            </a:pPr>
            <a:r>
              <a:rPr lang="en-US" altLang="en-US" sz="1800" dirty="0"/>
              <a:t>Option 2:  A school district can update its free/reduced counts through the date of the final ASSA certification.  If the district updates its low-income counts in this way using the current year applications, then no carryover applications can be included.</a:t>
            </a:r>
            <a:endParaRPr lang="en-US" altLang="en-US" sz="800" dirty="0"/>
          </a:p>
          <a:p>
            <a:pPr marL="0">
              <a:lnSpc>
                <a:spcPct val="100000"/>
              </a:lnSpc>
              <a:spcBef>
                <a:spcPct val="50000"/>
              </a:spcBef>
              <a:buClr>
                <a:schemeClr val="accent1"/>
              </a:buClr>
              <a:buSzPct val="75000"/>
              <a:buNone/>
            </a:pPr>
            <a:r>
              <a:rPr lang="en-US" altLang="en-US" sz="1800" dirty="0"/>
              <a:t>Regardless of the option used, the final ASSA submission must only reflect students who were on roll on October 15, 2025. </a:t>
            </a:r>
          </a:p>
        </p:txBody>
      </p:sp>
    </p:spTree>
    <p:extLst>
      <p:ext uri="{BB962C8B-B14F-4D97-AF65-F5344CB8AC3E}">
        <p14:creationId xmlns:p14="http://schemas.microsoft.com/office/powerpoint/2010/main" val="2026755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89BBF-7CD6-0E8A-0651-A7BAE8D29A92}"/>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9D7D99C2-CFB5-A7FF-E656-6C622B82E03F}"/>
              </a:ext>
            </a:extLst>
          </p:cNvPr>
          <p:cNvSpPr>
            <a:spLocks noGrp="1"/>
          </p:cNvSpPr>
          <p:nvPr>
            <p:ph type="title"/>
          </p:nvPr>
        </p:nvSpPr>
        <p:spPr>
          <a:xfrm>
            <a:off x="443812" y="392517"/>
            <a:ext cx="10911759" cy="373032"/>
          </a:xfrm>
        </p:spPr>
        <p:txBody>
          <a:bodyPr/>
          <a:lstStyle/>
          <a:p>
            <a:r>
              <a:rPr lang="en-US" dirty="0"/>
              <a:t>ASSA: Low Income (Free/Reduced) for CEP Districts</a:t>
            </a:r>
          </a:p>
        </p:txBody>
      </p:sp>
      <p:sp>
        <p:nvSpPr>
          <p:cNvPr id="60" name="Text Placeholder 59">
            <a:extLst>
              <a:ext uri="{FF2B5EF4-FFF2-40B4-BE49-F238E27FC236}">
                <a16:creationId xmlns:a16="http://schemas.microsoft.com/office/drawing/2014/main" id="{DF6EC8D5-1719-3C26-443A-4D2DC2BD1DB2}"/>
              </a:ext>
            </a:extLst>
          </p:cNvPr>
          <p:cNvSpPr>
            <a:spLocks noGrp="1"/>
          </p:cNvSpPr>
          <p:nvPr>
            <p:ph type="body" sz="quarter" idx="12"/>
          </p:nvPr>
        </p:nvSpPr>
        <p:spPr>
          <a:xfrm>
            <a:off x="457199" y="1734208"/>
            <a:ext cx="11334307" cy="4358243"/>
          </a:xfrm>
        </p:spPr>
        <p:txBody>
          <a:bodyPr/>
          <a:lstStyle/>
          <a:p>
            <a:pPr marL="0" indent="0">
              <a:lnSpc>
                <a:spcPct val="150000"/>
              </a:lnSpc>
              <a:buNone/>
            </a:pPr>
            <a:r>
              <a:rPr lang="en-US" altLang="en-US" sz="2200" dirty="0"/>
              <a:t>Schools participating in the Department of Agriculture’s Community Eligibility Provision (CEP) must use the Department of Agriculture’s </a:t>
            </a:r>
            <a:r>
              <a:rPr lang="en-US" sz="2200" dirty="0"/>
              <a:t>SY 2025-2026 School Meals and Summer EBT Application (for both Standard &amp; CEP Schools/Sites), or Direct Certification </a:t>
            </a:r>
            <a:r>
              <a:rPr lang="en-US" altLang="en-US" sz="2200" dirty="0"/>
              <a:t>to determine the low-income status of students. </a:t>
            </a:r>
          </a:p>
        </p:txBody>
      </p:sp>
    </p:spTree>
    <p:extLst>
      <p:ext uri="{BB962C8B-B14F-4D97-AF65-F5344CB8AC3E}">
        <p14:creationId xmlns:p14="http://schemas.microsoft.com/office/powerpoint/2010/main" val="612776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CF390-5D61-85BF-8F0F-ACD693F2788E}"/>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8E0ECFC9-7A8B-3134-9234-5D198781CE3E}"/>
              </a:ext>
            </a:extLst>
          </p:cNvPr>
          <p:cNvSpPr>
            <a:spLocks noGrp="1"/>
          </p:cNvSpPr>
          <p:nvPr>
            <p:ph type="title"/>
          </p:nvPr>
        </p:nvSpPr>
        <p:spPr>
          <a:xfrm>
            <a:off x="443812" y="392517"/>
            <a:ext cx="10911759" cy="373032"/>
          </a:xfrm>
        </p:spPr>
        <p:txBody>
          <a:bodyPr/>
          <a:lstStyle/>
          <a:p>
            <a:r>
              <a:rPr lang="en-US" dirty="0"/>
              <a:t>ASSA: LIEP</a:t>
            </a:r>
            <a:endParaRPr lang="en-US" sz="2800" dirty="0"/>
          </a:p>
        </p:txBody>
      </p:sp>
      <p:sp>
        <p:nvSpPr>
          <p:cNvPr id="60" name="Text Placeholder 59">
            <a:extLst>
              <a:ext uri="{FF2B5EF4-FFF2-40B4-BE49-F238E27FC236}">
                <a16:creationId xmlns:a16="http://schemas.microsoft.com/office/drawing/2014/main" id="{CF8A6251-8F31-7830-FE08-494FA998CBE3}"/>
              </a:ext>
            </a:extLst>
          </p:cNvPr>
          <p:cNvSpPr>
            <a:spLocks noGrp="1"/>
          </p:cNvSpPr>
          <p:nvPr>
            <p:ph type="body" sz="quarter" idx="12"/>
          </p:nvPr>
        </p:nvSpPr>
        <p:spPr>
          <a:xfrm>
            <a:off x="457199" y="1734208"/>
            <a:ext cx="11334307" cy="4358243"/>
          </a:xfrm>
        </p:spPr>
        <p:txBody>
          <a:bodyPr/>
          <a:lstStyle/>
          <a:p>
            <a:pPr>
              <a:lnSpc>
                <a:spcPct val="150000"/>
              </a:lnSpc>
              <a:spcAft>
                <a:spcPts val="1800"/>
              </a:spcAft>
            </a:pPr>
            <a:r>
              <a:rPr lang="en-US" altLang="en-US" sz="2200" dirty="0"/>
              <a:t>Resident and non-resident students identified as Multilingual (ML) Learners who are participating in a language instruction educational program (LIEP) in accordance with N.J.A.C. 6A:15.1.3(a), and</a:t>
            </a:r>
            <a:endParaRPr lang="en-US" sz="2200" dirty="0"/>
          </a:p>
          <a:p>
            <a:pPr>
              <a:lnSpc>
                <a:spcPct val="150000"/>
              </a:lnSpc>
            </a:pPr>
            <a:r>
              <a:rPr lang="en-US" altLang="en-US" sz="2200" dirty="0"/>
              <a:t>Multilingual students who continue to participate in a Language Instruction Educational Program (LIEP) in accordance with the process established in N.J.A.C. 6A:15-1.9.</a:t>
            </a:r>
          </a:p>
        </p:txBody>
      </p:sp>
    </p:spTree>
    <p:extLst>
      <p:ext uri="{BB962C8B-B14F-4D97-AF65-F5344CB8AC3E}">
        <p14:creationId xmlns:p14="http://schemas.microsoft.com/office/powerpoint/2010/main" val="2384921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68AB9-516F-242E-B85C-4453ACFDA8EC}"/>
              </a:ext>
            </a:extLst>
          </p:cNvPr>
          <p:cNvSpPr>
            <a:spLocks noGrp="1"/>
          </p:cNvSpPr>
          <p:nvPr>
            <p:ph type="title"/>
          </p:nvPr>
        </p:nvSpPr>
        <p:spPr/>
        <p:txBody>
          <a:bodyPr/>
          <a:lstStyle/>
          <a:p>
            <a:r>
              <a:rPr lang="en-US" dirty="0"/>
              <a:t>Application for State School Aid [ASSA]</a:t>
            </a:r>
          </a:p>
        </p:txBody>
      </p:sp>
      <p:sp>
        <p:nvSpPr>
          <p:cNvPr id="4" name="Text Placeholder 3">
            <a:extLst>
              <a:ext uri="{FF2B5EF4-FFF2-40B4-BE49-F238E27FC236}">
                <a16:creationId xmlns:a16="http://schemas.microsoft.com/office/drawing/2014/main" id="{211130E2-2EDD-E1B8-4AFD-31CDA98F5843}"/>
              </a:ext>
            </a:extLst>
          </p:cNvPr>
          <p:cNvSpPr>
            <a:spLocks noGrp="1"/>
          </p:cNvSpPr>
          <p:nvPr>
            <p:ph type="body" sz="quarter" idx="12"/>
          </p:nvPr>
        </p:nvSpPr>
        <p:spPr/>
        <p:txBody>
          <a:bodyPr/>
          <a:lstStyle/>
          <a:p>
            <a:pPr marL="0" indent="0">
              <a:lnSpc>
                <a:spcPct val="150000"/>
              </a:lnSpc>
              <a:buSzPct val="85000"/>
              <a:buNone/>
            </a:pPr>
            <a:r>
              <a:rPr lang="en-US" dirty="0"/>
              <a:t>The ASSA is the NJDOE data collection used to gather the resident and nonresident pupil counts required to calculate a school district’s State aid entitlement as defined in statute. </a:t>
            </a:r>
          </a:p>
        </p:txBody>
      </p:sp>
    </p:spTree>
    <p:extLst>
      <p:ext uri="{BB962C8B-B14F-4D97-AF65-F5344CB8AC3E}">
        <p14:creationId xmlns:p14="http://schemas.microsoft.com/office/powerpoint/2010/main" val="1400979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D4B2E-73DB-1A36-9614-A2E1C6E26460}"/>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AF42C117-3C99-A151-B6AC-96C5770D9E1A}"/>
              </a:ext>
            </a:extLst>
          </p:cNvPr>
          <p:cNvSpPr>
            <a:spLocks noGrp="1"/>
          </p:cNvSpPr>
          <p:nvPr>
            <p:ph type="title"/>
          </p:nvPr>
        </p:nvSpPr>
        <p:spPr>
          <a:xfrm>
            <a:off x="443812" y="392517"/>
            <a:ext cx="10911759" cy="373032"/>
          </a:xfrm>
        </p:spPr>
        <p:txBody>
          <a:bodyPr/>
          <a:lstStyle/>
          <a:p>
            <a:r>
              <a:rPr lang="en-US" dirty="0"/>
              <a:t>ASSA: LIEP </a:t>
            </a:r>
            <a:r>
              <a:rPr lang="en-US" sz="2800" dirty="0"/>
              <a:t>(continued)</a:t>
            </a:r>
            <a:endParaRPr lang="en-US" dirty="0"/>
          </a:p>
        </p:txBody>
      </p:sp>
      <p:sp>
        <p:nvSpPr>
          <p:cNvPr id="60" name="Text Placeholder 59">
            <a:extLst>
              <a:ext uri="{FF2B5EF4-FFF2-40B4-BE49-F238E27FC236}">
                <a16:creationId xmlns:a16="http://schemas.microsoft.com/office/drawing/2014/main" id="{DDFE9912-5AAC-63EC-B9FB-E2C05EF41F91}"/>
              </a:ext>
            </a:extLst>
          </p:cNvPr>
          <p:cNvSpPr>
            <a:spLocks noGrp="1"/>
          </p:cNvSpPr>
          <p:nvPr>
            <p:ph type="body" sz="quarter" idx="12"/>
          </p:nvPr>
        </p:nvSpPr>
        <p:spPr>
          <a:xfrm>
            <a:off x="457199" y="1734208"/>
            <a:ext cx="11334307" cy="4358243"/>
          </a:xfrm>
        </p:spPr>
        <p:txBody>
          <a:bodyPr/>
          <a:lstStyle/>
          <a:p>
            <a:pPr marL="0" indent="0">
              <a:lnSpc>
                <a:spcPct val="118000"/>
              </a:lnSpc>
              <a:buNone/>
            </a:pPr>
            <a:r>
              <a:rPr lang="en-US" altLang="en-US" sz="2000" dirty="0"/>
              <a:t>LIEP Resident Enrollment reporting:</a:t>
            </a:r>
          </a:p>
          <a:p>
            <a:pPr>
              <a:lnSpc>
                <a:spcPct val="118000"/>
              </a:lnSpc>
            </a:pPr>
            <a:r>
              <a:rPr lang="en-US" sz="1800" dirty="0"/>
              <a:t>LIEP Full Time or Shared Time</a:t>
            </a:r>
          </a:p>
          <a:p>
            <a:pPr>
              <a:lnSpc>
                <a:spcPct val="118000"/>
              </a:lnSpc>
            </a:pPr>
            <a:r>
              <a:rPr lang="en-US" sz="1800" dirty="0"/>
              <a:t>Include on </a:t>
            </a:r>
            <a:r>
              <a:rPr lang="en-US" sz="1800" dirty="0" err="1"/>
              <a:t>On</a:t>
            </a:r>
            <a:r>
              <a:rPr lang="en-US" sz="1800" dirty="0"/>
              <a:t> Roll, Sent and Received tabs</a:t>
            </a:r>
          </a:p>
          <a:p>
            <a:pPr>
              <a:lnSpc>
                <a:spcPct val="118000"/>
              </a:lnSpc>
              <a:spcAft>
                <a:spcPts val="1800"/>
              </a:spcAft>
            </a:pPr>
            <a:r>
              <a:rPr lang="en-US" sz="1800" dirty="0"/>
              <a:t>LIEP student low-income status: Low Income (Free/Reduced)</a:t>
            </a:r>
            <a:endParaRPr lang="en-US" sz="2000" dirty="0"/>
          </a:p>
          <a:p>
            <a:pPr marL="0" indent="0" algn="ctr">
              <a:lnSpc>
                <a:spcPct val="118000"/>
              </a:lnSpc>
              <a:spcAft>
                <a:spcPts val="1800"/>
              </a:spcAft>
              <a:buNone/>
            </a:pPr>
            <a:r>
              <a:rPr lang="en-US" sz="1600" b="1" dirty="0">
                <a:effectLst>
                  <a:outerShdw blurRad="38100" dist="38100" dir="2700000" algn="tl">
                    <a:srgbClr val="000000">
                      <a:alpha val="43137"/>
                    </a:srgbClr>
                  </a:outerShdw>
                </a:effectLst>
              </a:rPr>
              <a:t>LIEP Low Income Resident  =  LIEP Low Income On Roll + LIEP Low Income Sent </a:t>
            </a:r>
            <a:r>
              <a:rPr lang="en-US" sz="1600" b="1" dirty="0"/>
              <a:t>−</a:t>
            </a:r>
            <a:r>
              <a:rPr lang="en-US" sz="1600" b="1" dirty="0">
                <a:effectLst>
                  <a:outerShdw blurRad="38100" dist="38100" dir="2700000" algn="tl">
                    <a:srgbClr val="000000">
                      <a:alpha val="43137"/>
                    </a:srgbClr>
                  </a:outerShdw>
                </a:effectLst>
              </a:rPr>
              <a:t> LIEP Low income Received</a:t>
            </a:r>
          </a:p>
          <a:p>
            <a:pPr marL="0" indent="0" algn="ctr">
              <a:lnSpc>
                <a:spcPct val="118000"/>
              </a:lnSpc>
              <a:buNone/>
            </a:pPr>
            <a:r>
              <a:rPr lang="en-US" sz="1600" b="1" dirty="0">
                <a:effectLst>
                  <a:outerShdw blurRad="38100" dist="38100" dir="2700000" algn="tl">
                    <a:srgbClr val="000000">
                      <a:alpha val="43137"/>
                    </a:srgbClr>
                  </a:outerShdw>
                </a:effectLst>
              </a:rPr>
              <a:t>LIEP Not Low Income Resident  =  LIEP Not Low Income On Roll + LIEP Not Low Income Sent </a:t>
            </a:r>
            <a:r>
              <a:rPr lang="en-US" sz="1600" b="1" dirty="0"/>
              <a:t>−</a:t>
            </a:r>
            <a:r>
              <a:rPr lang="en-US" sz="1600" b="1" dirty="0">
                <a:effectLst>
                  <a:outerShdw blurRad="38100" dist="38100" dir="2700000" algn="tl">
                    <a:srgbClr val="000000">
                      <a:alpha val="43137"/>
                    </a:srgbClr>
                  </a:outerShdw>
                </a:effectLst>
              </a:rPr>
              <a:t> LIEP Not Low income Received</a:t>
            </a:r>
            <a:endParaRPr lang="en-US" sz="900" dirty="0"/>
          </a:p>
        </p:txBody>
      </p:sp>
    </p:spTree>
    <p:extLst>
      <p:ext uri="{BB962C8B-B14F-4D97-AF65-F5344CB8AC3E}">
        <p14:creationId xmlns:p14="http://schemas.microsoft.com/office/powerpoint/2010/main" val="36416145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7D50B-18EE-9871-A8CE-DB5A86A589CD}"/>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DFA7BF3E-58E9-EF6B-538F-B9DFA4E8113D}"/>
              </a:ext>
            </a:extLst>
          </p:cNvPr>
          <p:cNvSpPr>
            <a:spLocks noGrp="1"/>
          </p:cNvSpPr>
          <p:nvPr>
            <p:ph type="title"/>
          </p:nvPr>
        </p:nvSpPr>
        <p:spPr>
          <a:xfrm>
            <a:off x="443812" y="392517"/>
            <a:ext cx="10911759" cy="373032"/>
          </a:xfrm>
        </p:spPr>
        <p:txBody>
          <a:bodyPr/>
          <a:lstStyle/>
          <a:p>
            <a:r>
              <a:rPr lang="en-US" dirty="0"/>
              <a:t>ASSA: Speech Only</a:t>
            </a:r>
          </a:p>
        </p:txBody>
      </p:sp>
      <p:sp>
        <p:nvSpPr>
          <p:cNvPr id="60" name="Text Placeholder 59">
            <a:extLst>
              <a:ext uri="{FF2B5EF4-FFF2-40B4-BE49-F238E27FC236}">
                <a16:creationId xmlns:a16="http://schemas.microsoft.com/office/drawing/2014/main" id="{491502E4-D4E9-570D-BB14-1408C6C6E8A5}"/>
              </a:ext>
            </a:extLst>
          </p:cNvPr>
          <p:cNvSpPr>
            <a:spLocks noGrp="1"/>
          </p:cNvSpPr>
          <p:nvPr>
            <p:ph type="body" sz="quarter" idx="12"/>
          </p:nvPr>
        </p:nvSpPr>
        <p:spPr>
          <a:xfrm>
            <a:off x="457199" y="1734208"/>
            <a:ext cx="11334307" cy="4358243"/>
          </a:xfrm>
        </p:spPr>
        <p:txBody>
          <a:bodyPr/>
          <a:lstStyle/>
          <a:p>
            <a:pPr marL="0" indent="0">
              <a:lnSpc>
                <a:spcPct val="118000"/>
              </a:lnSpc>
              <a:buNone/>
            </a:pPr>
            <a:r>
              <a:rPr lang="en-US" altLang="en-US" sz="2200" dirty="0"/>
              <a:t>Speech Only Resident Enrollment reporting:</a:t>
            </a:r>
          </a:p>
          <a:p>
            <a:pPr>
              <a:lnSpc>
                <a:spcPct val="118000"/>
              </a:lnSpc>
            </a:pPr>
            <a:r>
              <a:rPr lang="en-US" sz="2000" dirty="0"/>
              <a:t>Student is not counted in a Special Education program</a:t>
            </a:r>
          </a:p>
          <a:p>
            <a:pPr>
              <a:lnSpc>
                <a:spcPct val="118000"/>
              </a:lnSpc>
              <a:spcAft>
                <a:spcPts val="1800"/>
              </a:spcAft>
            </a:pPr>
            <a:r>
              <a:rPr lang="en-US" sz="2000" dirty="0"/>
              <a:t>Meets the definition of 6A:14-3.6 Determination of eligibility for speech language services</a:t>
            </a:r>
            <a:endParaRPr lang="en-US" dirty="0"/>
          </a:p>
          <a:p>
            <a:pPr marL="0" indent="0" algn="ctr">
              <a:lnSpc>
                <a:spcPct val="118000"/>
              </a:lnSpc>
              <a:buNone/>
            </a:pPr>
            <a:r>
              <a:rPr lang="en-US" sz="1800" b="1" dirty="0">
                <a:effectLst>
                  <a:outerShdw blurRad="38100" dist="38100" dir="2700000" algn="tl">
                    <a:srgbClr val="000000">
                      <a:alpha val="43137"/>
                    </a:srgbClr>
                  </a:outerShdw>
                </a:effectLst>
              </a:rPr>
              <a:t>Speech Resident = On Roll Speech Only + Sent Speech Only </a:t>
            </a:r>
            <a:r>
              <a:rPr lang="en-US" sz="1800" b="1" dirty="0"/>
              <a:t>−</a:t>
            </a:r>
            <a:r>
              <a:rPr lang="en-US" sz="1800" b="1" dirty="0">
                <a:effectLst>
                  <a:outerShdw blurRad="38100" dist="38100" dir="2700000" algn="tl">
                    <a:srgbClr val="000000">
                      <a:alpha val="43137"/>
                    </a:srgbClr>
                  </a:outerShdw>
                </a:effectLst>
              </a:rPr>
              <a:t> Received Speech Only</a:t>
            </a:r>
          </a:p>
        </p:txBody>
      </p:sp>
    </p:spTree>
    <p:extLst>
      <p:ext uri="{BB962C8B-B14F-4D97-AF65-F5344CB8AC3E}">
        <p14:creationId xmlns:p14="http://schemas.microsoft.com/office/powerpoint/2010/main" val="3877625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AD0EB-C18F-B770-A99D-DEFD32237828}"/>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6246A9D6-B36B-36B7-EFFF-177DE1FDB5FE}"/>
              </a:ext>
            </a:extLst>
          </p:cNvPr>
          <p:cNvSpPr>
            <a:spLocks noGrp="1"/>
          </p:cNvSpPr>
          <p:nvPr>
            <p:ph type="title"/>
          </p:nvPr>
        </p:nvSpPr>
        <p:spPr>
          <a:xfrm>
            <a:off x="443812" y="392517"/>
            <a:ext cx="10911759" cy="373032"/>
          </a:xfrm>
        </p:spPr>
        <p:txBody>
          <a:bodyPr/>
          <a:lstStyle/>
          <a:p>
            <a:r>
              <a:rPr lang="en-US" dirty="0"/>
              <a:t>ASSA: Home Instruction</a:t>
            </a:r>
          </a:p>
        </p:txBody>
      </p:sp>
      <p:sp>
        <p:nvSpPr>
          <p:cNvPr id="60" name="Text Placeholder 59">
            <a:extLst>
              <a:ext uri="{FF2B5EF4-FFF2-40B4-BE49-F238E27FC236}">
                <a16:creationId xmlns:a16="http://schemas.microsoft.com/office/drawing/2014/main" id="{9D6C2114-1E90-C81C-F066-EFB6737B6887}"/>
              </a:ext>
            </a:extLst>
          </p:cNvPr>
          <p:cNvSpPr>
            <a:spLocks noGrp="1"/>
          </p:cNvSpPr>
          <p:nvPr>
            <p:ph type="body" sz="quarter" idx="12"/>
          </p:nvPr>
        </p:nvSpPr>
        <p:spPr>
          <a:xfrm>
            <a:off x="457199" y="1734208"/>
            <a:ext cx="11334307" cy="4358243"/>
          </a:xfrm>
        </p:spPr>
        <p:txBody>
          <a:bodyPr/>
          <a:lstStyle/>
          <a:p>
            <a:pPr>
              <a:lnSpc>
                <a:spcPct val="150000"/>
              </a:lnSpc>
            </a:pPr>
            <a:r>
              <a:rPr lang="en-US" sz="2200" dirty="0"/>
              <a:t>Student is not home schooled</a:t>
            </a:r>
          </a:p>
          <a:p>
            <a:pPr>
              <a:lnSpc>
                <a:spcPct val="150000"/>
              </a:lnSpc>
            </a:pPr>
            <a:r>
              <a:rPr lang="en-US" sz="2200" dirty="0"/>
              <a:t>Include home instruction students in the count of Students On Roll</a:t>
            </a:r>
          </a:p>
          <a:p>
            <a:pPr>
              <a:lnSpc>
                <a:spcPct val="150000"/>
              </a:lnSpc>
            </a:pPr>
            <a:r>
              <a:rPr lang="en-US" sz="2200" dirty="0"/>
              <a:t>Include home instruction students in students sent to or received from other districts.</a:t>
            </a:r>
          </a:p>
        </p:txBody>
      </p:sp>
    </p:spTree>
    <p:extLst>
      <p:ext uri="{BB962C8B-B14F-4D97-AF65-F5344CB8AC3E}">
        <p14:creationId xmlns:p14="http://schemas.microsoft.com/office/powerpoint/2010/main" val="2830073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84493-55BD-B6B0-C806-21DA192F6F13}"/>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E32B5354-7423-7CD2-72B6-0B977B7482A5}"/>
              </a:ext>
            </a:extLst>
          </p:cNvPr>
          <p:cNvSpPr>
            <a:spLocks noGrp="1"/>
          </p:cNvSpPr>
          <p:nvPr>
            <p:ph type="title"/>
          </p:nvPr>
        </p:nvSpPr>
        <p:spPr>
          <a:xfrm>
            <a:off x="443812" y="392517"/>
            <a:ext cx="10911759" cy="373032"/>
          </a:xfrm>
        </p:spPr>
        <p:txBody>
          <a:bodyPr/>
          <a:lstStyle/>
          <a:p>
            <a:r>
              <a:rPr lang="en-US" dirty="0"/>
              <a:t>ASSA: In-district Preschool Program</a:t>
            </a:r>
          </a:p>
        </p:txBody>
      </p:sp>
      <p:sp>
        <p:nvSpPr>
          <p:cNvPr id="60" name="Text Placeholder 59">
            <a:extLst>
              <a:ext uri="{FF2B5EF4-FFF2-40B4-BE49-F238E27FC236}">
                <a16:creationId xmlns:a16="http://schemas.microsoft.com/office/drawing/2014/main" id="{8EDFCC57-7A50-4404-1D22-BEBE624A322C}"/>
              </a:ext>
            </a:extLst>
          </p:cNvPr>
          <p:cNvSpPr>
            <a:spLocks noGrp="1"/>
          </p:cNvSpPr>
          <p:nvPr>
            <p:ph type="body" sz="quarter" idx="12"/>
          </p:nvPr>
        </p:nvSpPr>
        <p:spPr>
          <a:xfrm>
            <a:off x="457199" y="1523195"/>
            <a:ext cx="11334307" cy="4358243"/>
          </a:xfrm>
        </p:spPr>
        <p:txBody>
          <a:bodyPr/>
          <a:lstStyle/>
          <a:p>
            <a:pPr>
              <a:lnSpc>
                <a:spcPct val="150000"/>
              </a:lnSpc>
            </a:pPr>
            <a:r>
              <a:rPr lang="en-US" altLang="en-US" sz="2200" dirty="0"/>
              <a:t>If district has an in-district preschool program, district must report students as </a:t>
            </a:r>
            <a:r>
              <a:rPr lang="en-US" altLang="en-US" sz="2200" dirty="0" err="1"/>
              <a:t>Onroll</a:t>
            </a:r>
            <a:r>
              <a:rPr lang="en-US" altLang="en-US" sz="2200" dirty="0"/>
              <a:t> in the school they attend, and </a:t>
            </a:r>
          </a:p>
          <a:p>
            <a:pPr lvl="2">
              <a:lnSpc>
                <a:spcPct val="150000"/>
              </a:lnSpc>
            </a:pPr>
            <a:r>
              <a:rPr lang="en-US" altLang="en-US" dirty="0"/>
              <a:t>Report general education preschool students on either the Preschool 3-year-old or the Preschool 4-year-old lines.</a:t>
            </a:r>
          </a:p>
          <a:p>
            <a:pPr lvl="2">
              <a:lnSpc>
                <a:spcPct val="150000"/>
              </a:lnSpc>
            </a:pPr>
            <a:r>
              <a:rPr lang="en-US" altLang="en-US" dirty="0"/>
              <a:t>Report Preschool Disabled as Special Education-Elementary.</a:t>
            </a:r>
          </a:p>
        </p:txBody>
      </p:sp>
    </p:spTree>
    <p:extLst>
      <p:ext uri="{BB962C8B-B14F-4D97-AF65-F5344CB8AC3E}">
        <p14:creationId xmlns:p14="http://schemas.microsoft.com/office/powerpoint/2010/main" val="1428568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C9A39-2A4A-3617-916E-B25C02F790E2}"/>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74760CDD-6C66-0742-F77D-3702DF16965F}"/>
              </a:ext>
            </a:extLst>
          </p:cNvPr>
          <p:cNvSpPr>
            <a:spLocks noGrp="1"/>
          </p:cNvSpPr>
          <p:nvPr>
            <p:ph type="title"/>
          </p:nvPr>
        </p:nvSpPr>
        <p:spPr>
          <a:xfrm>
            <a:off x="443812" y="392517"/>
            <a:ext cx="10911759" cy="373032"/>
          </a:xfrm>
        </p:spPr>
        <p:txBody>
          <a:bodyPr/>
          <a:lstStyle/>
          <a:p>
            <a:r>
              <a:rPr lang="en-US" dirty="0"/>
              <a:t>ASSA: Contracted Preschool Program</a:t>
            </a:r>
          </a:p>
        </p:txBody>
      </p:sp>
      <p:sp>
        <p:nvSpPr>
          <p:cNvPr id="60" name="Text Placeholder 59">
            <a:extLst>
              <a:ext uri="{FF2B5EF4-FFF2-40B4-BE49-F238E27FC236}">
                <a16:creationId xmlns:a16="http://schemas.microsoft.com/office/drawing/2014/main" id="{1BA0685C-445E-856A-C49A-EF786B06E970}"/>
              </a:ext>
            </a:extLst>
          </p:cNvPr>
          <p:cNvSpPr>
            <a:spLocks noGrp="1"/>
          </p:cNvSpPr>
          <p:nvPr>
            <p:ph type="body" sz="quarter" idx="12"/>
          </p:nvPr>
        </p:nvSpPr>
        <p:spPr>
          <a:xfrm>
            <a:off x="457199" y="1352370"/>
            <a:ext cx="11334307" cy="4358243"/>
          </a:xfrm>
        </p:spPr>
        <p:txBody>
          <a:bodyPr/>
          <a:lstStyle/>
          <a:p>
            <a:pPr>
              <a:lnSpc>
                <a:spcPct val="150000"/>
              </a:lnSpc>
            </a:pPr>
            <a:r>
              <a:rPr lang="en-US" altLang="en-US" sz="2200" dirty="0"/>
              <a:t>If district sends student to a full-time contracted Preschool program, district must report either</a:t>
            </a:r>
          </a:p>
          <a:p>
            <a:pPr lvl="2">
              <a:lnSpc>
                <a:spcPct val="150000"/>
              </a:lnSpc>
            </a:pPr>
            <a:r>
              <a:rPr lang="en-US" dirty="0"/>
              <a:t>Sent to Enhanced Head Start</a:t>
            </a:r>
          </a:p>
          <a:p>
            <a:pPr lvl="2">
              <a:lnSpc>
                <a:spcPct val="150000"/>
              </a:lnSpc>
            </a:pPr>
            <a:r>
              <a:rPr lang="en-US" dirty="0"/>
              <a:t>Sent to Provider Preschool </a:t>
            </a:r>
          </a:p>
          <a:p>
            <a:pPr>
              <a:lnSpc>
                <a:spcPct val="150000"/>
              </a:lnSpc>
            </a:pPr>
            <a:r>
              <a:rPr lang="en-US" altLang="en-US" sz="2200" dirty="0"/>
              <a:t>For students sent to Enhanced Head Start and Provider Preschool, district must report</a:t>
            </a:r>
          </a:p>
          <a:p>
            <a:pPr lvl="2">
              <a:lnSpc>
                <a:spcPct val="150000"/>
              </a:lnSpc>
            </a:pPr>
            <a:r>
              <a:rPr lang="en-US" altLang="en-US" dirty="0"/>
              <a:t>General education preschool students on either Preschool 3-year-old or Preschool 4-year-old lines</a:t>
            </a:r>
          </a:p>
          <a:p>
            <a:pPr lvl="2">
              <a:lnSpc>
                <a:spcPct val="150000"/>
              </a:lnSpc>
            </a:pPr>
            <a:r>
              <a:rPr lang="en-US" altLang="en-US" dirty="0"/>
              <a:t>Preschool Disabled as Special Education-Elementary.</a:t>
            </a:r>
          </a:p>
          <a:p>
            <a:pPr>
              <a:lnSpc>
                <a:spcPct val="150000"/>
              </a:lnSpc>
            </a:pPr>
            <a:r>
              <a:rPr lang="en-US" sz="2200" dirty="0"/>
              <a:t>Do not report Federal fully-funded Head Start</a:t>
            </a:r>
          </a:p>
        </p:txBody>
      </p:sp>
    </p:spTree>
    <p:extLst>
      <p:ext uri="{BB962C8B-B14F-4D97-AF65-F5344CB8AC3E}">
        <p14:creationId xmlns:p14="http://schemas.microsoft.com/office/powerpoint/2010/main" val="1938864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54F1C-4EF7-A3D9-56D0-F7ABA3EE586D}"/>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95A50D9D-6FD6-CAC3-CB70-E6C743D92EE7}"/>
              </a:ext>
            </a:extLst>
          </p:cNvPr>
          <p:cNvSpPr>
            <a:spLocks noGrp="1"/>
          </p:cNvSpPr>
          <p:nvPr>
            <p:ph type="title"/>
          </p:nvPr>
        </p:nvSpPr>
        <p:spPr>
          <a:xfrm>
            <a:off x="443812" y="392517"/>
            <a:ext cx="10911759" cy="373032"/>
          </a:xfrm>
        </p:spPr>
        <p:txBody>
          <a:bodyPr/>
          <a:lstStyle/>
          <a:p>
            <a:r>
              <a:rPr lang="en-US" dirty="0"/>
              <a:t>ASSA: Vocational Enrichment Program</a:t>
            </a:r>
          </a:p>
        </p:txBody>
      </p:sp>
      <p:sp>
        <p:nvSpPr>
          <p:cNvPr id="60" name="Text Placeholder 59">
            <a:extLst>
              <a:ext uri="{FF2B5EF4-FFF2-40B4-BE49-F238E27FC236}">
                <a16:creationId xmlns:a16="http://schemas.microsoft.com/office/drawing/2014/main" id="{BCC05766-00B1-08EF-B24C-C0C36CC72969}"/>
              </a:ext>
            </a:extLst>
          </p:cNvPr>
          <p:cNvSpPr>
            <a:spLocks noGrp="1"/>
          </p:cNvSpPr>
          <p:nvPr>
            <p:ph type="body" sz="quarter" idx="12"/>
          </p:nvPr>
        </p:nvSpPr>
        <p:spPr>
          <a:xfrm>
            <a:off x="457199" y="1734208"/>
            <a:ext cx="11334307" cy="4358243"/>
          </a:xfrm>
        </p:spPr>
        <p:txBody>
          <a:bodyPr/>
          <a:lstStyle/>
          <a:p>
            <a:pPr marL="0" lvl="1" indent="0" fontAlgn="auto">
              <a:lnSpc>
                <a:spcPct val="150000"/>
              </a:lnSpc>
              <a:spcBef>
                <a:spcPts val="1000"/>
              </a:spcBef>
              <a:buClr>
                <a:schemeClr val="tx1"/>
              </a:buClr>
              <a:buNone/>
              <a:defRPr/>
            </a:pPr>
            <a:r>
              <a:rPr lang="en-US" altLang="en-US" dirty="0"/>
              <a:t>If a district sends a student to a full-time enrichment program at a County Vocational district in the same county:</a:t>
            </a:r>
          </a:p>
          <a:p>
            <a:pPr marL="228600" lvl="1">
              <a:lnSpc>
                <a:spcPct val="150000"/>
              </a:lnSpc>
              <a:spcBef>
                <a:spcPts val="1000"/>
              </a:spcBef>
              <a:defRPr/>
            </a:pPr>
            <a:r>
              <a:rPr lang="en-US" altLang="en-US" dirty="0"/>
              <a:t>County Vocational district must report as Regular Vocational.</a:t>
            </a:r>
          </a:p>
          <a:p>
            <a:pPr marL="228600" lvl="1">
              <a:lnSpc>
                <a:spcPct val="150000"/>
              </a:lnSpc>
              <a:spcBef>
                <a:spcPts val="1000"/>
              </a:spcBef>
              <a:defRPr/>
            </a:pPr>
            <a:r>
              <a:rPr lang="en-US" altLang="en-US" dirty="0"/>
              <a:t>State Aid will follow the student to County Vocational district rather than the sending district.</a:t>
            </a:r>
          </a:p>
        </p:txBody>
      </p:sp>
    </p:spTree>
    <p:extLst>
      <p:ext uri="{BB962C8B-B14F-4D97-AF65-F5344CB8AC3E}">
        <p14:creationId xmlns:p14="http://schemas.microsoft.com/office/powerpoint/2010/main" val="1493059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73816-D1BD-03F7-AED3-9C42D951AE60}"/>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2C327889-BB87-B615-51B0-A4F4803EEF41}"/>
              </a:ext>
            </a:extLst>
          </p:cNvPr>
          <p:cNvSpPr>
            <a:spLocks noGrp="1"/>
          </p:cNvSpPr>
          <p:nvPr>
            <p:ph type="title"/>
          </p:nvPr>
        </p:nvSpPr>
        <p:spPr>
          <a:xfrm>
            <a:off x="443812" y="392517"/>
            <a:ext cx="10911759" cy="373032"/>
          </a:xfrm>
        </p:spPr>
        <p:txBody>
          <a:bodyPr/>
          <a:lstStyle/>
          <a:p>
            <a:r>
              <a:rPr lang="en-US" dirty="0"/>
              <a:t>ASSA: Sent to County VOC Shared Time</a:t>
            </a:r>
          </a:p>
        </p:txBody>
      </p:sp>
      <p:sp>
        <p:nvSpPr>
          <p:cNvPr id="60" name="Text Placeholder 59">
            <a:extLst>
              <a:ext uri="{FF2B5EF4-FFF2-40B4-BE49-F238E27FC236}">
                <a16:creationId xmlns:a16="http://schemas.microsoft.com/office/drawing/2014/main" id="{82375FD6-BA1D-F3A5-8AC8-268C8C010B2E}"/>
              </a:ext>
            </a:extLst>
          </p:cNvPr>
          <p:cNvSpPr>
            <a:spLocks noGrp="1"/>
          </p:cNvSpPr>
          <p:nvPr>
            <p:ph type="body" sz="quarter" idx="12"/>
          </p:nvPr>
        </p:nvSpPr>
        <p:spPr>
          <a:xfrm>
            <a:off x="457199" y="1734208"/>
            <a:ext cx="11334307" cy="4358243"/>
          </a:xfrm>
        </p:spPr>
        <p:txBody>
          <a:bodyPr/>
          <a:lstStyle/>
          <a:p>
            <a:pPr marL="228600" lvl="1">
              <a:lnSpc>
                <a:spcPct val="150000"/>
              </a:lnSpc>
              <a:spcBef>
                <a:spcPts val="1000"/>
              </a:spcBef>
              <a:defRPr/>
            </a:pPr>
            <a:r>
              <a:rPr lang="en-US" altLang="en-US" dirty="0"/>
              <a:t>Sent Shared-Time to </a:t>
            </a:r>
            <a:r>
              <a:rPr lang="en-US" altLang="en-US" dirty="0" err="1"/>
              <a:t>Voc</a:t>
            </a:r>
            <a:r>
              <a:rPr lang="en-US" altLang="en-US" dirty="0"/>
              <a:t> data reported by districts is only used for send/receive edit purposes.</a:t>
            </a:r>
          </a:p>
          <a:p>
            <a:pPr marL="228600" lvl="1">
              <a:lnSpc>
                <a:spcPct val="150000"/>
              </a:lnSpc>
              <a:spcBef>
                <a:spcPts val="1000"/>
              </a:spcBef>
              <a:defRPr/>
            </a:pPr>
            <a:r>
              <a:rPr lang="en-US" altLang="en-US" dirty="0"/>
              <a:t>District (sender) does not receive state aid for Shared-Time vocational placement.</a:t>
            </a:r>
          </a:p>
          <a:p>
            <a:pPr marL="228600" lvl="1">
              <a:lnSpc>
                <a:spcPct val="150000"/>
              </a:lnSpc>
              <a:spcBef>
                <a:spcPts val="1000"/>
              </a:spcBef>
              <a:defRPr/>
            </a:pPr>
            <a:r>
              <a:rPr lang="en-US" altLang="en-US" dirty="0"/>
              <a:t>County vocational district (receiver) will receive state aid for Shared-Time enrollment.</a:t>
            </a:r>
          </a:p>
        </p:txBody>
      </p:sp>
    </p:spTree>
    <p:extLst>
      <p:ext uri="{BB962C8B-B14F-4D97-AF65-F5344CB8AC3E}">
        <p14:creationId xmlns:p14="http://schemas.microsoft.com/office/powerpoint/2010/main" val="34642047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B46FC-7882-817C-79C0-0D79CB4CBEEE}"/>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B5EB820F-76C9-AF9E-1E12-38B072DC283B}"/>
              </a:ext>
            </a:extLst>
          </p:cNvPr>
          <p:cNvSpPr>
            <a:spLocks noGrp="1"/>
          </p:cNvSpPr>
          <p:nvPr>
            <p:ph type="title"/>
          </p:nvPr>
        </p:nvSpPr>
        <p:spPr>
          <a:xfrm>
            <a:off x="443812" y="392517"/>
            <a:ext cx="10911759" cy="373032"/>
          </a:xfrm>
        </p:spPr>
        <p:txBody>
          <a:bodyPr/>
          <a:lstStyle/>
          <a:p>
            <a:r>
              <a:rPr lang="en-US" dirty="0"/>
              <a:t>ASSA: Regional Districts and Constituents</a:t>
            </a:r>
          </a:p>
        </p:txBody>
      </p:sp>
      <p:sp>
        <p:nvSpPr>
          <p:cNvPr id="60" name="Text Placeholder 59">
            <a:extLst>
              <a:ext uri="{FF2B5EF4-FFF2-40B4-BE49-F238E27FC236}">
                <a16:creationId xmlns:a16="http://schemas.microsoft.com/office/drawing/2014/main" id="{7F53DF77-0EF7-7DEC-0BC5-C72426D88449}"/>
              </a:ext>
            </a:extLst>
          </p:cNvPr>
          <p:cNvSpPr>
            <a:spLocks noGrp="1"/>
          </p:cNvSpPr>
          <p:nvPr>
            <p:ph type="body" sz="quarter" idx="12"/>
          </p:nvPr>
        </p:nvSpPr>
        <p:spPr>
          <a:xfrm>
            <a:off x="457199" y="1734208"/>
            <a:ext cx="11334307" cy="4358243"/>
          </a:xfrm>
        </p:spPr>
        <p:txBody>
          <a:bodyPr/>
          <a:lstStyle/>
          <a:p>
            <a:pPr marL="228600" lvl="1">
              <a:lnSpc>
                <a:spcPct val="150000"/>
              </a:lnSpc>
              <a:spcBef>
                <a:spcPts val="1000"/>
              </a:spcBef>
              <a:defRPr/>
            </a:pPr>
            <a:r>
              <a:rPr lang="en-US" dirty="0"/>
              <a:t>No sent/received relationship</a:t>
            </a:r>
          </a:p>
          <a:p>
            <a:pPr marL="228600" lvl="1">
              <a:lnSpc>
                <a:spcPct val="150000"/>
              </a:lnSpc>
              <a:spcBef>
                <a:spcPts val="1000"/>
              </a:spcBef>
              <a:defRPr/>
            </a:pPr>
            <a:r>
              <a:rPr lang="en-US" dirty="0"/>
              <a:t>Report total resident enrollment breakdown from constituents on Regional Enrollment Breakdown screen.</a:t>
            </a:r>
          </a:p>
          <a:p>
            <a:pPr marL="228600" lvl="1">
              <a:lnSpc>
                <a:spcPct val="150000"/>
              </a:lnSpc>
              <a:spcBef>
                <a:spcPts val="1000"/>
              </a:spcBef>
              <a:defRPr/>
            </a:pPr>
            <a:r>
              <a:rPr lang="en-US" dirty="0"/>
              <a:t>Sum of the breakdown must equal total resident count.</a:t>
            </a:r>
          </a:p>
          <a:p>
            <a:pPr marL="228600" lvl="1">
              <a:lnSpc>
                <a:spcPct val="150000"/>
              </a:lnSpc>
              <a:spcBef>
                <a:spcPts val="1000"/>
              </a:spcBef>
              <a:defRPr/>
            </a:pPr>
            <a:r>
              <a:rPr lang="en-US" dirty="0"/>
              <a:t>Information is used to decide the apportionment of tax from each municipality.</a:t>
            </a:r>
          </a:p>
        </p:txBody>
      </p:sp>
    </p:spTree>
    <p:extLst>
      <p:ext uri="{BB962C8B-B14F-4D97-AF65-F5344CB8AC3E}">
        <p14:creationId xmlns:p14="http://schemas.microsoft.com/office/powerpoint/2010/main" val="39359862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685D5-D021-7E0D-EFDB-C46158A18314}"/>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9000443F-1E47-E157-95B1-D8A8543E3E50}"/>
              </a:ext>
            </a:extLst>
          </p:cNvPr>
          <p:cNvSpPr>
            <a:spLocks noGrp="1"/>
          </p:cNvSpPr>
          <p:nvPr>
            <p:ph type="title"/>
          </p:nvPr>
        </p:nvSpPr>
        <p:spPr>
          <a:xfrm>
            <a:off x="443812" y="392517"/>
            <a:ext cx="10911759" cy="373032"/>
          </a:xfrm>
        </p:spPr>
        <p:txBody>
          <a:bodyPr/>
          <a:lstStyle/>
          <a:p>
            <a:r>
              <a:rPr lang="en-US" dirty="0"/>
              <a:t>ASSA: Sent/Received [K–8 sent to 9–12]</a:t>
            </a:r>
          </a:p>
        </p:txBody>
      </p:sp>
      <p:sp>
        <p:nvSpPr>
          <p:cNvPr id="60" name="Text Placeholder 59">
            <a:extLst>
              <a:ext uri="{FF2B5EF4-FFF2-40B4-BE49-F238E27FC236}">
                <a16:creationId xmlns:a16="http://schemas.microsoft.com/office/drawing/2014/main" id="{20979E5C-FADC-A0F2-2D36-BD308411D699}"/>
              </a:ext>
            </a:extLst>
          </p:cNvPr>
          <p:cNvSpPr>
            <a:spLocks noGrp="1"/>
          </p:cNvSpPr>
          <p:nvPr>
            <p:ph type="body" sz="quarter" idx="12"/>
          </p:nvPr>
        </p:nvSpPr>
        <p:spPr>
          <a:xfrm>
            <a:off x="457199" y="1734208"/>
            <a:ext cx="11334307" cy="4358243"/>
          </a:xfrm>
        </p:spPr>
        <p:txBody>
          <a:bodyPr/>
          <a:lstStyle/>
          <a:p>
            <a:pPr marL="0" lvl="1" indent="0">
              <a:lnSpc>
                <a:spcPct val="138000"/>
              </a:lnSpc>
              <a:spcBef>
                <a:spcPts val="1000"/>
              </a:spcBef>
              <a:buNone/>
              <a:defRPr/>
            </a:pPr>
            <a:r>
              <a:rPr lang="en-US" altLang="en-US" sz="2400" dirty="0"/>
              <a:t>If District is not part of a Regional District,</a:t>
            </a:r>
          </a:p>
          <a:p>
            <a:pPr marL="228600" lvl="1">
              <a:lnSpc>
                <a:spcPct val="138000"/>
              </a:lnSpc>
              <a:spcBef>
                <a:spcPts val="1000"/>
              </a:spcBef>
              <a:defRPr/>
            </a:pPr>
            <a:r>
              <a:rPr lang="en-US" altLang="en-US" sz="2000" dirty="0"/>
              <a:t>K</a:t>
            </a:r>
            <a:r>
              <a:rPr lang="en-US" sz="2000" dirty="0"/>
              <a:t>–</a:t>
            </a:r>
            <a:r>
              <a:rPr lang="en-US" altLang="en-US" sz="2000" dirty="0"/>
              <a:t>8 district reports: Sent full-time to 9</a:t>
            </a:r>
            <a:r>
              <a:rPr lang="en-US" sz="2000" dirty="0"/>
              <a:t>–</a:t>
            </a:r>
            <a:r>
              <a:rPr lang="en-US" altLang="en-US" sz="2000" dirty="0"/>
              <a:t>12 district</a:t>
            </a:r>
          </a:p>
          <a:p>
            <a:pPr marL="228600" lvl="1">
              <a:lnSpc>
                <a:spcPct val="138000"/>
              </a:lnSpc>
              <a:spcBef>
                <a:spcPts val="1000"/>
              </a:spcBef>
              <a:defRPr/>
            </a:pPr>
            <a:r>
              <a:rPr lang="en-US" altLang="en-US" sz="2000" dirty="0"/>
              <a:t>9</a:t>
            </a:r>
            <a:r>
              <a:rPr lang="en-US" sz="2000" dirty="0"/>
              <a:t>–</a:t>
            </a:r>
            <a:r>
              <a:rPr lang="en-US" altLang="en-US" sz="2000" dirty="0"/>
              <a:t>12 district reports: Received full time and On Roll full time</a:t>
            </a:r>
          </a:p>
          <a:p>
            <a:pPr marL="0" lvl="1" indent="0">
              <a:lnSpc>
                <a:spcPct val="138000"/>
              </a:lnSpc>
              <a:spcBef>
                <a:spcPts val="1000"/>
              </a:spcBef>
              <a:buNone/>
              <a:defRPr/>
            </a:pPr>
            <a:r>
              <a:rPr lang="en-US" altLang="en-US" sz="2400" b="1" dirty="0"/>
              <a:t>Or</a:t>
            </a:r>
          </a:p>
          <a:p>
            <a:pPr marL="228600" lvl="1">
              <a:lnSpc>
                <a:spcPct val="138000"/>
              </a:lnSpc>
              <a:spcBef>
                <a:spcPts val="1000"/>
              </a:spcBef>
              <a:defRPr/>
            </a:pPr>
            <a:r>
              <a:rPr lang="en-US" altLang="en-US" sz="2000" dirty="0"/>
              <a:t>K</a:t>
            </a:r>
            <a:r>
              <a:rPr lang="en-US" sz="2000" dirty="0"/>
              <a:t>–</a:t>
            </a:r>
            <a:r>
              <a:rPr lang="en-US" altLang="en-US" sz="2000" dirty="0"/>
              <a:t>8 district reports: Sent shared time to 9</a:t>
            </a:r>
            <a:r>
              <a:rPr lang="en-US" sz="2000" dirty="0"/>
              <a:t>–</a:t>
            </a:r>
            <a:r>
              <a:rPr lang="en-US" altLang="en-US" sz="2000" dirty="0"/>
              <a:t>12 district, and Sent shared time to the other placement</a:t>
            </a:r>
          </a:p>
          <a:p>
            <a:pPr marL="228600" lvl="1">
              <a:lnSpc>
                <a:spcPct val="138000"/>
              </a:lnSpc>
              <a:spcBef>
                <a:spcPts val="1000"/>
              </a:spcBef>
              <a:defRPr/>
            </a:pPr>
            <a:r>
              <a:rPr lang="en-US" altLang="en-US" sz="2000" dirty="0"/>
              <a:t>9</a:t>
            </a:r>
            <a:r>
              <a:rPr lang="en-US" sz="2000" dirty="0"/>
              <a:t>–</a:t>
            </a:r>
            <a:r>
              <a:rPr lang="en-US" altLang="en-US" sz="2000" dirty="0"/>
              <a:t>12 district reports: Received shared time and On Roll shared time</a:t>
            </a:r>
          </a:p>
        </p:txBody>
      </p:sp>
    </p:spTree>
    <p:extLst>
      <p:ext uri="{BB962C8B-B14F-4D97-AF65-F5344CB8AC3E}">
        <p14:creationId xmlns:p14="http://schemas.microsoft.com/office/powerpoint/2010/main" val="7400607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1545-B7C2-82FA-8176-01697FC4C177}"/>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0A92BC8F-4932-662C-A610-86193CBBA14A}"/>
              </a:ext>
            </a:extLst>
          </p:cNvPr>
          <p:cNvSpPr>
            <a:spLocks noGrp="1"/>
          </p:cNvSpPr>
          <p:nvPr>
            <p:ph type="title"/>
          </p:nvPr>
        </p:nvSpPr>
        <p:spPr/>
        <p:txBody>
          <a:bodyPr/>
          <a:lstStyle/>
          <a:p>
            <a:r>
              <a:rPr lang="en-US" dirty="0"/>
              <a:t>School CHOICE</a:t>
            </a:r>
          </a:p>
        </p:txBody>
      </p:sp>
      <p:sp>
        <p:nvSpPr>
          <p:cNvPr id="60" name="Text Placeholder 59">
            <a:extLst>
              <a:ext uri="{FF2B5EF4-FFF2-40B4-BE49-F238E27FC236}">
                <a16:creationId xmlns:a16="http://schemas.microsoft.com/office/drawing/2014/main" id="{B9217842-466F-06EA-9367-E292F361D684}"/>
              </a:ext>
            </a:extLst>
          </p:cNvPr>
          <p:cNvSpPr>
            <a:spLocks noGrp="1"/>
          </p:cNvSpPr>
          <p:nvPr>
            <p:ph type="body" sz="quarter" idx="12"/>
          </p:nvPr>
        </p:nvSpPr>
        <p:spPr>
          <a:xfrm>
            <a:off x="457199" y="1632610"/>
            <a:ext cx="11334307" cy="4358243"/>
          </a:xfrm>
        </p:spPr>
        <p:txBody>
          <a:bodyPr/>
          <a:lstStyle/>
          <a:p>
            <a:pPr marL="0" indent="0">
              <a:buNone/>
            </a:pPr>
            <a:r>
              <a:rPr lang="en-US" altLang="en-US" dirty="0">
                <a:effectLst>
                  <a:outerShdw blurRad="38100" dist="38100" dir="2700000" algn="tl">
                    <a:srgbClr val="000000">
                      <a:alpha val="43137"/>
                    </a:srgbClr>
                  </a:outerShdw>
                </a:effectLst>
                <a:cs typeface="Times New Roman" panose="02020603050405020304" pitchFamily="18" charset="0"/>
              </a:rPr>
              <a:t>Pursuant to Inter-district Public School Choice Program Act of 2010.</a:t>
            </a:r>
            <a:endParaRPr lang="en-US" sz="2200" dirty="0"/>
          </a:p>
          <a:p>
            <a:pPr marL="465138" indent="-465138">
              <a:defRPr/>
            </a:pPr>
            <a:r>
              <a:rPr lang="en-US" sz="2200" dirty="0"/>
              <a:t>Choice District reports Choice students in:</a:t>
            </a:r>
          </a:p>
          <a:p>
            <a:pPr marL="1030287" lvl="2" indent="-342900">
              <a:defRPr/>
            </a:pPr>
            <a:r>
              <a:rPr lang="en-US" sz="1800" dirty="0"/>
              <a:t>On Roll — Choice Program </a:t>
            </a:r>
          </a:p>
          <a:p>
            <a:pPr marL="1030287" lvl="2" indent="-342900">
              <a:defRPr/>
            </a:pPr>
            <a:r>
              <a:rPr lang="en-US" sz="1800" dirty="0"/>
              <a:t>On Roll Low Income — Free &amp; Reduced, LIEP, Speech Only</a:t>
            </a:r>
            <a:endParaRPr lang="en-US" sz="2000" dirty="0"/>
          </a:p>
          <a:p>
            <a:pPr>
              <a:buClr>
                <a:schemeClr val="tx1"/>
              </a:buClr>
              <a:defRPr/>
            </a:pPr>
            <a:r>
              <a:rPr lang="en-US" sz="2000" dirty="0"/>
              <a:t>If  the choice district has a send/receive relationship with a specific district for specific grades, the choice students cannot be from those districts for those grades. </a:t>
            </a:r>
          </a:p>
          <a:p>
            <a:pPr>
              <a:buClr>
                <a:schemeClr val="tx1"/>
              </a:buClr>
              <a:defRPr/>
            </a:pPr>
            <a:r>
              <a:rPr lang="en-US" sz="2000" dirty="0"/>
              <a:t>Do not report Choice students as Sent or Received between Choice districts and Choice Sending districts.</a:t>
            </a:r>
          </a:p>
        </p:txBody>
      </p:sp>
    </p:spTree>
    <p:extLst>
      <p:ext uri="{BB962C8B-B14F-4D97-AF65-F5344CB8AC3E}">
        <p14:creationId xmlns:p14="http://schemas.microsoft.com/office/powerpoint/2010/main" val="2630743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itle 55">
            <a:extLst>
              <a:ext uri="{FF2B5EF4-FFF2-40B4-BE49-F238E27FC236}">
                <a16:creationId xmlns:a16="http://schemas.microsoft.com/office/drawing/2014/main" id="{B88EDDDF-74F1-84B4-630F-FEC6AE61512C}"/>
              </a:ext>
            </a:extLst>
          </p:cNvPr>
          <p:cNvSpPr>
            <a:spLocks noGrp="1"/>
          </p:cNvSpPr>
          <p:nvPr>
            <p:ph type="title"/>
          </p:nvPr>
        </p:nvSpPr>
        <p:spPr/>
        <p:txBody>
          <a:bodyPr/>
          <a:lstStyle/>
          <a:p>
            <a:r>
              <a:rPr lang="en-US" dirty="0"/>
              <a:t>ASSA: NJSLEDS October Snapshot</a:t>
            </a:r>
          </a:p>
        </p:txBody>
      </p:sp>
      <p:sp>
        <p:nvSpPr>
          <p:cNvPr id="60" name="Text Placeholder 59">
            <a:extLst>
              <a:ext uri="{FF2B5EF4-FFF2-40B4-BE49-F238E27FC236}">
                <a16:creationId xmlns:a16="http://schemas.microsoft.com/office/drawing/2014/main" id="{B1B491D3-60C4-DAF7-DA5A-186DAC6A65B5}"/>
              </a:ext>
            </a:extLst>
          </p:cNvPr>
          <p:cNvSpPr>
            <a:spLocks noGrp="1"/>
          </p:cNvSpPr>
          <p:nvPr>
            <p:ph type="body" sz="quarter" idx="12"/>
          </p:nvPr>
        </p:nvSpPr>
        <p:spPr>
          <a:xfrm>
            <a:off x="309283" y="1486765"/>
            <a:ext cx="11550208" cy="4793963"/>
          </a:xfrm>
        </p:spPr>
        <p:txBody>
          <a:bodyPr/>
          <a:lstStyle/>
          <a:p>
            <a:pPr>
              <a:lnSpc>
                <a:spcPct val="150000"/>
              </a:lnSpc>
            </a:pPr>
            <a:r>
              <a:rPr lang="en-US" sz="1800" dirty="0"/>
              <a:t>DOE will preload aggregated NJSLEDS Student Management data to ASSA and Charter Enrollment system.</a:t>
            </a:r>
          </a:p>
          <a:p>
            <a:pPr>
              <a:lnSpc>
                <a:spcPct val="150000"/>
              </a:lnSpc>
            </a:pPr>
            <a:r>
              <a:rPr lang="en-US" sz="1800" dirty="0"/>
              <a:t>Districts submit NJSLEDS (previously NJSMART) data as per </a:t>
            </a:r>
            <a:r>
              <a:rPr lang="en-US" sz="1800" dirty="0">
                <a:hlinkClick r:id="rId2"/>
              </a:rPr>
              <a:t>NJSLEDS</a:t>
            </a:r>
            <a:r>
              <a:rPr lang="en-US" sz="1800" dirty="0"/>
              <a:t> submission guidelines.</a:t>
            </a:r>
          </a:p>
          <a:p>
            <a:pPr>
              <a:lnSpc>
                <a:spcPct val="100000"/>
              </a:lnSpc>
            </a:pPr>
            <a:r>
              <a:rPr lang="en-US" sz="1800" dirty="0"/>
              <a:t>Prior to the NJSLEDS snapshot date, district must review the Student Management submission. </a:t>
            </a:r>
          </a:p>
          <a:p>
            <a:pPr lvl="2">
              <a:lnSpc>
                <a:spcPct val="100000"/>
              </a:lnSpc>
              <a:buFont typeface="Courier New" panose="02070309020205020404" pitchFamily="49" charset="0"/>
              <a:buChar char="o"/>
            </a:pPr>
            <a:r>
              <a:rPr lang="en-US" sz="1600" dirty="0"/>
              <a:t>Student records must have valid and accurate resident and attending district and school codes, grade levels, tuition codes, free/reduced lunch status, special education classification including speech-only services, LIEP status and dates, municipal code, etc. </a:t>
            </a:r>
          </a:p>
          <a:p>
            <a:pPr lvl="2">
              <a:lnSpc>
                <a:spcPct val="100000"/>
              </a:lnSpc>
              <a:buFont typeface="Courier New" panose="02070309020205020404" pitchFamily="49" charset="0"/>
              <a:buChar char="o"/>
            </a:pPr>
            <a:r>
              <a:rPr lang="en-US" sz="1600" dirty="0"/>
              <a:t>Review these to ensure that all records are error-free.  </a:t>
            </a:r>
          </a:p>
          <a:p>
            <a:pPr>
              <a:lnSpc>
                <a:spcPct val="150000"/>
              </a:lnSpc>
            </a:pPr>
            <a:r>
              <a:rPr lang="en-US" sz="1800" dirty="0"/>
              <a:t>The NJSLEDS snapshot date for ASSA is October 15, 2025.</a:t>
            </a:r>
          </a:p>
          <a:p>
            <a:pPr>
              <a:lnSpc>
                <a:spcPct val="100000"/>
              </a:lnSpc>
            </a:pPr>
            <a:r>
              <a:rPr lang="en-US" sz="1800" dirty="0"/>
              <a:t>All corrections in NJSLEDS must be made prior to the snapshot date.  After this date, any changes applicable to October 15 can be made only in the ASSA.</a:t>
            </a:r>
          </a:p>
        </p:txBody>
      </p:sp>
    </p:spTree>
    <p:extLst>
      <p:ext uri="{BB962C8B-B14F-4D97-AF65-F5344CB8AC3E}">
        <p14:creationId xmlns:p14="http://schemas.microsoft.com/office/powerpoint/2010/main" val="29883296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39915-9041-D488-6338-DDAFAFE1E8D9}"/>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CFBDA7A4-7FD3-A952-17E7-4CFAFE1ACB52}"/>
              </a:ext>
            </a:extLst>
          </p:cNvPr>
          <p:cNvSpPr>
            <a:spLocks noGrp="1"/>
          </p:cNvSpPr>
          <p:nvPr>
            <p:ph type="title"/>
          </p:nvPr>
        </p:nvSpPr>
        <p:spPr/>
        <p:txBody>
          <a:bodyPr/>
          <a:lstStyle/>
          <a:p>
            <a:r>
              <a:rPr lang="en-US" dirty="0"/>
              <a:t>School CHOICE contd.</a:t>
            </a:r>
          </a:p>
        </p:txBody>
      </p:sp>
      <p:sp>
        <p:nvSpPr>
          <p:cNvPr id="60" name="Text Placeholder 59">
            <a:extLst>
              <a:ext uri="{FF2B5EF4-FFF2-40B4-BE49-F238E27FC236}">
                <a16:creationId xmlns:a16="http://schemas.microsoft.com/office/drawing/2014/main" id="{59EB6C81-3186-FB65-3043-A9B278EB75A3}"/>
              </a:ext>
            </a:extLst>
          </p:cNvPr>
          <p:cNvSpPr>
            <a:spLocks noGrp="1"/>
          </p:cNvSpPr>
          <p:nvPr>
            <p:ph type="body" sz="quarter" idx="12"/>
          </p:nvPr>
        </p:nvSpPr>
        <p:spPr>
          <a:xfrm>
            <a:off x="457199" y="1734208"/>
            <a:ext cx="11334307" cy="4358243"/>
          </a:xfrm>
        </p:spPr>
        <p:txBody>
          <a:bodyPr/>
          <a:lstStyle/>
          <a:p>
            <a:pPr>
              <a:lnSpc>
                <a:spcPct val="150000"/>
              </a:lnSpc>
            </a:pPr>
            <a:r>
              <a:rPr lang="en-US" altLang="en-US" sz="2200" dirty="0"/>
              <a:t>ASSA summary reflects a choice student as Choice district’s resident.</a:t>
            </a:r>
          </a:p>
          <a:p>
            <a:pPr>
              <a:lnSpc>
                <a:spcPct val="150000"/>
              </a:lnSpc>
            </a:pPr>
            <a:r>
              <a:rPr lang="en-US" altLang="en-US" sz="2200" dirty="0"/>
              <a:t>Choice student in a Choice district must have “SC” enrollment code on School Register.</a:t>
            </a:r>
          </a:p>
          <a:p>
            <a:pPr>
              <a:lnSpc>
                <a:spcPct val="150000"/>
              </a:lnSpc>
            </a:pPr>
            <a:r>
              <a:rPr lang="en-US" altLang="en-US" sz="2200" dirty="0"/>
              <a:t>In addition to Choice Aid, a choice district receives regular education aid and categorical  aids.</a:t>
            </a:r>
          </a:p>
          <a:p>
            <a:pPr>
              <a:lnSpc>
                <a:spcPct val="150000"/>
              </a:lnSpc>
            </a:pPr>
            <a:r>
              <a:rPr lang="en-US" altLang="en-US" sz="2200" dirty="0"/>
              <a:t>Choice Sending District should have “TD” status on School Register for a choice student.</a:t>
            </a:r>
          </a:p>
          <a:p>
            <a:pPr>
              <a:lnSpc>
                <a:spcPct val="150000"/>
              </a:lnSpc>
            </a:pPr>
            <a:r>
              <a:rPr lang="en-US" altLang="en-US" sz="2200" dirty="0"/>
              <a:t>Previous Nonpublic students attending choice program should also have “TD” status on sending district register.</a:t>
            </a:r>
          </a:p>
        </p:txBody>
      </p:sp>
    </p:spTree>
    <p:extLst>
      <p:ext uri="{BB962C8B-B14F-4D97-AF65-F5344CB8AC3E}">
        <p14:creationId xmlns:p14="http://schemas.microsoft.com/office/powerpoint/2010/main" val="38261119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2673F-1641-60AD-5CC5-22E4B6A84C6E}"/>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39F585F2-480B-268B-8353-C7653713B342}"/>
              </a:ext>
            </a:extLst>
          </p:cNvPr>
          <p:cNvSpPr>
            <a:spLocks noGrp="1"/>
          </p:cNvSpPr>
          <p:nvPr>
            <p:ph type="title"/>
          </p:nvPr>
        </p:nvSpPr>
        <p:spPr>
          <a:xfrm>
            <a:off x="443812" y="392517"/>
            <a:ext cx="10911759" cy="373032"/>
          </a:xfrm>
        </p:spPr>
        <p:txBody>
          <a:bodyPr/>
          <a:lstStyle/>
          <a:p>
            <a:r>
              <a:rPr lang="en-US" dirty="0"/>
              <a:t>ASSA: Special Circumstances Procedure</a:t>
            </a:r>
          </a:p>
        </p:txBody>
      </p:sp>
      <p:sp>
        <p:nvSpPr>
          <p:cNvPr id="60" name="Text Placeholder 59">
            <a:extLst>
              <a:ext uri="{FF2B5EF4-FFF2-40B4-BE49-F238E27FC236}">
                <a16:creationId xmlns:a16="http://schemas.microsoft.com/office/drawing/2014/main" id="{33E9C8EE-1C96-E6D4-A3F2-03BFFA0BB2B6}"/>
              </a:ext>
            </a:extLst>
          </p:cNvPr>
          <p:cNvSpPr>
            <a:spLocks noGrp="1"/>
          </p:cNvSpPr>
          <p:nvPr>
            <p:ph type="body" sz="quarter" idx="12"/>
          </p:nvPr>
        </p:nvSpPr>
        <p:spPr>
          <a:xfrm>
            <a:off x="457199" y="1734208"/>
            <a:ext cx="11334307" cy="4358243"/>
          </a:xfrm>
        </p:spPr>
        <p:txBody>
          <a:bodyPr/>
          <a:lstStyle/>
          <a:p>
            <a:pPr marL="0" lvl="1" indent="0">
              <a:lnSpc>
                <a:spcPct val="118000"/>
              </a:lnSpc>
              <a:spcBef>
                <a:spcPts val="1000"/>
              </a:spcBef>
              <a:buNone/>
              <a:defRPr/>
            </a:pPr>
            <a:r>
              <a:rPr lang="en-US" dirty="0"/>
              <a:t>Reasons for filing a special circumstances letter is only due to a software limitation in the ASSA</a:t>
            </a:r>
          </a:p>
          <a:p>
            <a:pPr marL="228600" lvl="1">
              <a:lnSpc>
                <a:spcPct val="118000"/>
              </a:lnSpc>
              <a:spcBef>
                <a:spcPts val="1000"/>
              </a:spcBef>
              <a:defRPr/>
            </a:pPr>
            <a:r>
              <a:rPr lang="en-US" sz="2000" dirty="0"/>
              <a:t>When a district has no way to report a student.</a:t>
            </a:r>
          </a:p>
          <a:p>
            <a:pPr marL="228600" lvl="1">
              <a:lnSpc>
                <a:spcPct val="118000"/>
              </a:lnSpc>
              <a:spcBef>
                <a:spcPts val="1000"/>
              </a:spcBef>
              <a:spcAft>
                <a:spcPts val="1800"/>
              </a:spcAft>
              <a:defRPr/>
            </a:pPr>
            <a:r>
              <a:rPr lang="en-US" sz="2000" dirty="0"/>
              <a:t>When a district must bypass edit to transmit the data.</a:t>
            </a:r>
          </a:p>
          <a:p>
            <a:pPr marL="0" lvl="1" indent="0">
              <a:lnSpc>
                <a:spcPct val="118000"/>
              </a:lnSpc>
              <a:spcBef>
                <a:spcPts val="1000"/>
              </a:spcBef>
              <a:buNone/>
              <a:defRPr/>
            </a:pPr>
            <a:r>
              <a:rPr lang="en-US" dirty="0"/>
              <a:t>All districts must follow the filing procedure. Contact DOE through email before submission deadline to see if there is a way to report a special situation.</a:t>
            </a:r>
          </a:p>
        </p:txBody>
      </p:sp>
    </p:spTree>
    <p:extLst>
      <p:ext uri="{BB962C8B-B14F-4D97-AF65-F5344CB8AC3E}">
        <p14:creationId xmlns:p14="http://schemas.microsoft.com/office/powerpoint/2010/main" val="20154159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680AE-D196-CC1B-02A4-4EE0BC2679C0}"/>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FB42A24B-E379-D548-EFCB-683EA96CAC5B}"/>
              </a:ext>
            </a:extLst>
          </p:cNvPr>
          <p:cNvSpPr>
            <a:spLocks noGrp="1"/>
          </p:cNvSpPr>
          <p:nvPr>
            <p:ph type="title"/>
          </p:nvPr>
        </p:nvSpPr>
        <p:spPr>
          <a:xfrm>
            <a:off x="443812" y="392517"/>
            <a:ext cx="10911759" cy="373032"/>
          </a:xfrm>
        </p:spPr>
        <p:txBody>
          <a:bodyPr/>
          <a:lstStyle/>
          <a:p>
            <a:r>
              <a:rPr lang="en-US" dirty="0"/>
              <a:t>ASSA: Sent/Received Edits Process</a:t>
            </a:r>
          </a:p>
        </p:txBody>
      </p:sp>
      <p:sp>
        <p:nvSpPr>
          <p:cNvPr id="60" name="Text Placeholder 59">
            <a:extLst>
              <a:ext uri="{FF2B5EF4-FFF2-40B4-BE49-F238E27FC236}">
                <a16:creationId xmlns:a16="http://schemas.microsoft.com/office/drawing/2014/main" id="{619ACC82-C64E-C7AA-6FE6-DE5BD6C27FC8}"/>
              </a:ext>
            </a:extLst>
          </p:cNvPr>
          <p:cNvSpPr>
            <a:spLocks noGrp="1"/>
          </p:cNvSpPr>
          <p:nvPr>
            <p:ph type="body" sz="quarter" idx="12"/>
          </p:nvPr>
        </p:nvSpPr>
        <p:spPr>
          <a:xfrm>
            <a:off x="457199" y="1734208"/>
            <a:ext cx="11334307" cy="4358243"/>
          </a:xfrm>
        </p:spPr>
        <p:txBody>
          <a:bodyPr/>
          <a:lstStyle/>
          <a:p>
            <a:pPr>
              <a:spcBef>
                <a:spcPts val="0"/>
              </a:spcBef>
              <a:spcAft>
                <a:spcPts val="1800"/>
              </a:spcAft>
              <a:defRPr/>
            </a:pPr>
            <a:r>
              <a:rPr lang="en-US" sz="2200" dirty="0">
                <a:cs typeface="Times New Roman" panose="02020603050405020304" pitchFamily="18" charset="0"/>
              </a:rPr>
              <a:t>Send/Receive edits are online.</a:t>
            </a:r>
          </a:p>
          <a:p>
            <a:pPr>
              <a:spcBef>
                <a:spcPts val="0"/>
              </a:spcBef>
              <a:spcAft>
                <a:spcPts val="1800"/>
              </a:spcAft>
              <a:defRPr/>
            </a:pPr>
            <a:r>
              <a:rPr lang="en-US" sz="2200" dirty="0">
                <a:cs typeface="Times New Roman" panose="02020603050405020304" pitchFamily="18" charset="0"/>
              </a:rPr>
              <a:t>Districts must resolve discrepancies between themselves.</a:t>
            </a:r>
          </a:p>
          <a:p>
            <a:pPr>
              <a:spcBef>
                <a:spcPts val="0"/>
              </a:spcBef>
              <a:spcAft>
                <a:spcPts val="1800"/>
              </a:spcAft>
              <a:defRPr/>
            </a:pPr>
            <a:r>
              <a:rPr lang="en-US" sz="2200" dirty="0">
                <a:cs typeface="Times New Roman" panose="02020603050405020304" pitchFamily="18" charset="0"/>
              </a:rPr>
              <a:t>Sending district must check the Send/Receive edit after closing date to make sure both sides agree.</a:t>
            </a:r>
          </a:p>
          <a:p>
            <a:pPr>
              <a:spcBef>
                <a:spcPts val="0"/>
              </a:spcBef>
              <a:spcAft>
                <a:spcPts val="1800"/>
              </a:spcAft>
              <a:defRPr/>
            </a:pPr>
            <a:r>
              <a:rPr lang="en-US" sz="2200" dirty="0">
                <a:cs typeface="Times New Roman" panose="02020603050405020304" pitchFamily="18" charset="0"/>
              </a:rPr>
              <a:t>Seek County office help in case of dispute.</a:t>
            </a:r>
          </a:p>
          <a:p>
            <a:pPr>
              <a:spcBef>
                <a:spcPts val="0"/>
              </a:spcBef>
              <a:spcAft>
                <a:spcPts val="1800"/>
              </a:spcAft>
              <a:defRPr/>
            </a:pPr>
            <a:r>
              <a:rPr lang="en-US" sz="2200" dirty="0">
                <a:cs typeface="Times New Roman" panose="02020603050405020304" pitchFamily="18" charset="0"/>
              </a:rPr>
              <a:t>ASSA uses the receiving district information as final send/receive relationship.</a:t>
            </a:r>
          </a:p>
        </p:txBody>
      </p:sp>
    </p:spTree>
    <p:extLst>
      <p:ext uri="{BB962C8B-B14F-4D97-AF65-F5344CB8AC3E}">
        <p14:creationId xmlns:p14="http://schemas.microsoft.com/office/powerpoint/2010/main" val="7786392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AD1E8-F583-C085-ECD2-495E84BC2838}"/>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8C5A11B7-7945-D138-33B3-0A8954071BB9}"/>
              </a:ext>
            </a:extLst>
          </p:cNvPr>
          <p:cNvSpPr>
            <a:spLocks noGrp="1"/>
          </p:cNvSpPr>
          <p:nvPr>
            <p:ph type="title"/>
          </p:nvPr>
        </p:nvSpPr>
        <p:spPr/>
        <p:txBody>
          <a:bodyPr/>
          <a:lstStyle/>
          <a:p>
            <a:r>
              <a:rPr lang="en-US" dirty="0"/>
              <a:t>ASSA: Sent/Received Edit Screen</a:t>
            </a:r>
          </a:p>
        </p:txBody>
      </p:sp>
      <p:sp>
        <p:nvSpPr>
          <p:cNvPr id="60" name="Text Placeholder 59">
            <a:extLst>
              <a:ext uri="{FF2B5EF4-FFF2-40B4-BE49-F238E27FC236}">
                <a16:creationId xmlns:a16="http://schemas.microsoft.com/office/drawing/2014/main" id="{8A74CCBF-A0DE-AD55-2A16-043C37DBE06E}"/>
              </a:ext>
            </a:extLst>
          </p:cNvPr>
          <p:cNvSpPr>
            <a:spLocks noGrp="1"/>
          </p:cNvSpPr>
          <p:nvPr>
            <p:ph type="body" sz="quarter" idx="11"/>
          </p:nvPr>
        </p:nvSpPr>
        <p:spPr>
          <a:xfrm>
            <a:off x="450615" y="1048209"/>
            <a:ext cx="11290769" cy="988025"/>
          </a:xfrm>
        </p:spPr>
        <p:txBody>
          <a:bodyPr/>
          <a:lstStyle/>
          <a:p>
            <a:pPr marL="0" indent="0">
              <a:lnSpc>
                <a:spcPct val="150000"/>
              </a:lnSpc>
              <a:buNone/>
            </a:pPr>
            <a:r>
              <a:rPr lang="en-US" sz="2000" dirty="0">
                <a:solidFill>
                  <a:schemeClr val="tx1"/>
                </a:solidFill>
                <a:cs typeface="Times New Roman" panose="02020603050405020304" pitchFamily="18" charset="0"/>
              </a:rPr>
              <a:t>The S/R Edit screen displays reporting of a student by sending and receiving districts, and the reason for the reporting conflict under the “Col” heading:</a:t>
            </a:r>
          </a:p>
        </p:txBody>
      </p:sp>
      <p:pic>
        <p:nvPicPr>
          <p:cNvPr id="6" name="Picture Placeholder 5" descr="Screenshot: Table with &quot;Col&quot; column as the sixth column.">
            <a:extLst>
              <a:ext uri="{FF2B5EF4-FFF2-40B4-BE49-F238E27FC236}">
                <a16:creationId xmlns:a16="http://schemas.microsoft.com/office/drawing/2014/main" id="{7FBBE3E1-B9BB-5D25-D1B7-3A75939BD3B0}"/>
              </a:ext>
            </a:extLst>
          </p:cNvPr>
          <p:cNvPicPr>
            <a:picLocks noGrp="1" noChangeAspect="1"/>
          </p:cNvPicPr>
          <p:nvPr>
            <p:ph type="pic" sz="quarter" idx="13"/>
          </p:nvPr>
        </p:nvPicPr>
        <p:blipFill rotWithShape="1">
          <a:blip r:embed="rId2"/>
          <a:srcRect t="-1400" b="21777"/>
          <a:stretch>
            <a:fillRect/>
          </a:stretch>
        </p:blipFill>
        <p:spPr>
          <a:xfrm>
            <a:off x="431111" y="2275367"/>
            <a:ext cx="11290300" cy="1584251"/>
          </a:xfrm>
          <a:prstGeom prst="rect">
            <a:avLst/>
          </a:prstGeom>
        </p:spPr>
      </p:pic>
    </p:spTree>
    <p:extLst>
      <p:ext uri="{BB962C8B-B14F-4D97-AF65-F5344CB8AC3E}">
        <p14:creationId xmlns:p14="http://schemas.microsoft.com/office/powerpoint/2010/main" val="32416918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C5B8C-FF2D-12D4-CBA8-BE18890FBA6E}"/>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20A1A11D-AA89-3A0E-85E5-F472931B4637}"/>
              </a:ext>
            </a:extLst>
          </p:cNvPr>
          <p:cNvSpPr>
            <a:spLocks noGrp="1"/>
          </p:cNvSpPr>
          <p:nvPr>
            <p:ph type="title"/>
          </p:nvPr>
        </p:nvSpPr>
        <p:spPr/>
        <p:txBody>
          <a:bodyPr/>
          <a:lstStyle/>
          <a:p>
            <a:r>
              <a:rPr lang="en-US" dirty="0"/>
              <a:t>ASSA: Sent/Received Edit Screen </a:t>
            </a:r>
            <a:r>
              <a:rPr lang="en-US" sz="2800" dirty="0"/>
              <a:t>(continued)</a:t>
            </a:r>
            <a:endParaRPr lang="en-US" dirty="0"/>
          </a:p>
        </p:txBody>
      </p:sp>
      <p:sp>
        <p:nvSpPr>
          <p:cNvPr id="60" name="Text Placeholder 59">
            <a:extLst>
              <a:ext uri="{FF2B5EF4-FFF2-40B4-BE49-F238E27FC236}">
                <a16:creationId xmlns:a16="http://schemas.microsoft.com/office/drawing/2014/main" id="{55DF4960-2DFA-04C2-5934-4D0FE1BF2D6F}"/>
              </a:ext>
            </a:extLst>
          </p:cNvPr>
          <p:cNvSpPr>
            <a:spLocks noGrp="1"/>
          </p:cNvSpPr>
          <p:nvPr>
            <p:ph type="body" sz="quarter" idx="11"/>
          </p:nvPr>
        </p:nvSpPr>
        <p:spPr>
          <a:xfrm>
            <a:off x="457200" y="1066800"/>
            <a:ext cx="11290769" cy="416560"/>
          </a:xfrm>
        </p:spPr>
        <p:txBody>
          <a:bodyPr/>
          <a:lstStyle/>
          <a:p>
            <a:pPr marL="0" indent="0">
              <a:buNone/>
            </a:pPr>
            <a:r>
              <a:rPr lang="en-US" sz="2000" dirty="0">
                <a:cs typeface="Times New Roman" panose="02020603050405020304" pitchFamily="18" charset="0"/>
              </a:rPr>
              <a:t>Examples of reasons for discrepancy between the two districts’ reporting:</a:t>
            </a:r>
          </a:p>
        </p:txBody>
      </p:sp>
      <p:graphicFrame>
        <p:nvGraphicFramePr>
          <p:cNvPr id="8" name="Table Placeholder 7">
            <a:extLst>
              <a:ext uri="{FF2B5EF4-FFF2-40B4-BE49-F238E27FC236}">
                <a16:creationId xmlns:a16="http://schemas.microsoft.com/office/drawing/2014/main" id="{EF0D3AA3-C844-44FC-E9C9-FFA91D6FD2F4}"/>
              </a:ext>
            </a:extLst>
          </p:cNvPr>
          <p:cNvGraphicFramePr>
            <a:graphicFrameLocks noGrp="1"/>
          </p:cNvGraphicFramePr>
          <p:nvPr>
            <p:ph type="tbl" sz="quarter" idx="12"/>
            <p:extLst>
              <p:ext uri="{D42A27DB-BD31-4B8C-83A1-F6EECF244321}">
                <p14:modId xmlns:p14="http://schemas.microsoft.com/office/powerpoint/2010/main" val="1555660162"/>
              </p:ext>
            </p:extLst>
          </p:nvPr>
        </p:nvGraphicFramePr>
        <p:xfrm>
          <a:off x="457200" y="1819275"/>
          <a:ext cx="11271250" cy="296672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1329487286"/>
                    </a:ext>
                  </a:extLst>
                </a:gridCol>
                <a:gridCol w="9213850">
                  <a:extLst>
                    <a:ext uri="{9D8B030D-6E8A-4147-A177-3AD203B41FA5}">
                      <a16:colId xmlns:a16="http://schemas.microsoft.com/office/drawing/2014/main" val="1979544554"/>
                    </a:ext>
                  </a:extLst>
                </a:gridCol>
              </a:tblGrid>
              <a:tr h="370840">
                <a:tc>
                  <a:txBody>
                    <a:bodyPr/>
                    <a:lstStyle/>
                    <a:p>
                      <a:r>
                        <a:rPr lang="en-US" dirty="0"/>
                        <a:t>Col</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dirty="0"/>
                        <a:t>Reporting Conflict</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1847546"/>
                  </a:ext>
                </a:extLst>
              </a:tr>
              <a:tr h="370840">
                <a:tc>
                  <a:txBody>
                    <a:bodyPr/>
                    <a:lstStyle/>
                    <a:p>
                      <a:r>
                        <a:rPr lang="en-US" dirty="0"/>
                        <a:t>ST or 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Student not reported on either ST or FT columns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7034831"/>
                  </a:ext>
                </a:extLst>
              </a:tr>
              <a:tr h="370840">
                <a:tc>
                  <a:txBody>
                    <a:bodyPr/>
                    <a:lstStyle/>
                    <a:p>
                      <a:r>
                        <a:rPr lang="en-US" dirty="0"/>
                        <a:t>FRST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Student not reported on Free Lunch and Shared Time columns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9186230"/>
                  </a:ext>
                </a:extLst>
              </a:tr>
              <a:tr h="370840">
                <a:tc>
                  <a:txBody>
                    <a:bodyPr/>
                    <a:lstStyle/>
                    <a:p>
                      <a:r>
                        <a:rPr lang="en-US" dirty="0"/>
                        <a:t>FRFT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Student not reported on Free Lunch and Full Time columns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2004618"/>
                  </a:ext>
                </a:extLst>
              </a:tr>
              <a:tr h="370840">
                <a:tc>
                  <a:txBody>
                    <a:bodyPr/>
                    <a:lstStyle/>
                    <a:p>
                      <a:r>
                        <a:rPr lang="en-US" dirty="0"/>
                        <a:t>REDST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Student not reported on Reduced Lunch status and Shared Time columns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2511135"/>
                  </a:ext>
                </a:extLst>
              </a:tr>
              <a:tr h="370840">
                <a:tc>
                  <a:txBody>
                    <a:bodyPr/>
                    <a:lstStyle/>
                    <a:p>
                      <a:r>
                        <a:rPr lang="en-US" dirty="0"/>
                        <a:t>LEPNOTLOWST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Student not reported on LIEP and not Low Income, and Shared Time columns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1019631"/>
                  </a:ext>
                </a:extLst>
              </a:tr>
              <a:tr h="370840">
                <a:tc>
                  <a:txBody>
                    <a:bodyPr/>
                    <a:lstStyle/>
                    <a:p>
                      <a:r>
                        <a:rPr lang="en-US" dirty="0"/>
                        <a:t>LEPLOWST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Student not reported on LIEP Low Income and Shared Time columns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903034"/>
                  </a:ext>
                </a:extLst>
              </a:tr>
              <a:tr h="370840">
                <a:tc>
                  <a:txBody>
                    <a:bodyPr/>
                    <a:lstStyle/>
                    <a:p>
                      <a:r>
                        <a:rPr lang="en-US" dirty="0"/>
                        <a:t>SPFT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Student not reported on Speech Only and Full Time columns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443130"/>
                  </a:ext>
                </a:extLst>
              </a:tr>
            </a:tbl>
          </a:graphicData>
        </a:graphic>
      </p:graphicFrame>
    </p:spTree>
    <p:extLst>
      <p:ext uri="{BB962C8B-B14F-4D97-AF65-F5344CB8AC3E}">
        <p14:creationId xmlns:p14="http://schemas.microsoft.com/office/powerpoint/2010/main" val="13266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9EF7F-C0EC-377A-5BE1-A7A083F8D2FE}"/>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0D166B67-C9F1-0DB5-0781-214052E0F4E6}"/>
              </a:ext>
            </a:extLst>
          </p:cNvPr>
          <p:cNvSpPr>
            <a:spLocks noGrp="1"/>
          </p:cNvSpPr>
          <p:nvPr>
            <p:ph type="title"/>
          </p:nvPr>
        </p:nvSpPr>
        <p:spPr>
          <a:xfrm>
            <a:off x="443812" y="392517"/>
            <a:ext cx="10911759" cy="373032"/>
          </a:xfrm>
        </p:spPr>
        <p:txBody>
          <a:bodyPr/>
          <a:lstStyle/>
          <a:p>
            <a:r>
              <a:rPr lang="en-US" dirty="0"/>
              <a:t>ASSA: Support</a:t>
            </a:r>
          </a:p>
        </p:txBody>
      </p:sp>
      <p:sp>
        <p:nvSpPr>
          <p:cNvPr id="60" name="Text Placeholder 59">
            <a:extLst>
              <a:ext uri="{FF2B5EF4-FFF2-40B4-BE49-F238E27FC236}">
                <a16:creationId xmlns:a16="http://schemas.microsoft.com/office/drawing/2014/main" id="{E7CAD497-4BE1-B8D4-BCB7-7982D3AC9822}"/>
              </a:ext>
            </a:extLst>
          </p:cNvPr>
          <p:cNvSpPr>
            <a:spLocks noGrp="1"/>
          </p:cNvSpPr>
          <p:nvPr>
            <p:ph type="body" sz="quarter" idx="12"/>
          </p:nvPr>
        </p:nvSpPr>
        <p:spPr>
          <a:xfrm>
            <a:off x="428846" y="1429408"/>
            <a:ext cx="11334307" cy="4358243"/>
          </a:xfrm>
        </p:spPr>
        <p:txBody>
          <a:bodyPr/>
          <a:lstStyle/>
          <a:p>
            <a:pPr indent="4763" algn="ctr">
              <a:buNone/>
              <a:defRPr/>
            </a:pPr>
            <a:r>
              <a:rPr lang="en-US" sz="2000" dirty="0"/>
              <a:t>All ASSA program and technical questions must be emailed to:</a:t>
            </a:r>
          </a:p>
          <a:p>
            <a:pPr indent="4763" algn="ctr">
              <a:buNone/>
              <a:defRPr/>
            </a:pPr>
            <a:r>
              <a:rPr lang="en-US" sz="2000" dirty="0"/>
              <a:t> Office of School Finance </a:t>
            </a:r>
          </a:p>
          <a:p>
            <a:pPr indent="4763" algn="ctr" fontAlgn="auto">
              <a:spcAft>
                <a:spcPts val="0"/>
              </a:spcAft>
              <a:buFont typeface="Monotype Sorts" panose="05010101010101010101" pitchFamily="2" charset="2"/>
              <a:buNone/>
              <a:defRPr/>
            </a:pPr>
            <a:r>
              <a:rPr lang="en-US" sz="2000" dirty="0"/>
              <a:t>at</a:t>
            </a:r>
          </a:p>
          <a:p>
            <a:pPr indent="4763" algn="ctr" fontAlgn="auto">
              <a:spcAft>
                <a:spcPts val="1800"/>
              </a:spcAft>
              <a:buFont typeface="Monotype Sorts" panose="05010101010101010101" pitchFamily="2" charset="2"/>
              <a:buNone/>
              <a:defRPr/>
            </a:pPr>
            <a:r>
              <a:rPr lang="en-US" sz="2000" b="1" dirty="0">
                <a:solidFill>
                  <a:srgbClr val="0000FF"/>
                </a:solidFill>
                <a:hlinkClick r:id="rId2">
                  <a:extLst>
                    <a:ext uri="{A12FA001-AC4F-418D-AE19-62706E023703}">
                      <ahyp:hlinkClr xmlns:ahyp="http://schemas.microsoft.com/office/drawing/2018/hyperlinkcolor" val="tx"/>
                    </a:ext>
                  </a:extLst>
                </a:hlinkClick>
              </a:rPr>
              <a:t>ASSA@doe.nj.gov</a:t>
            </a:r>
            <a:r>
              <a:rPr lang="en-US" sz="2000" dirty="0"/>
              <a:t> </a:t>
            </a:r>
          </a:p>
          <a:p>
            <a:pPr indent="4763" algn="ctr" fontAlgn="auto">
              <a:spcAft>
                <a:spcPts val="1800"/>
              </a:spcAft>
              <a:buFont typeface="Monotype Sorts" panose="05010101010101010101" pitchFamily="2" charset="2"/>
              <a:buNone/>
              <a:defRPr/>
            </a:pPr>
            <a:r>
              <a:rPr lang="en-US" sz="2000" dirty="0"/>
              <a:t>Next fiscal year’s state aid calculation will be based on the October 15 ASSA Collection. </a:t>
            </a:r>
            <a:endParaRPr lang="en-US" sz="1400" dirty="0">
              <a:cs typeface="Times New Roman" panose="02020603050405020304" pitchFamily="18" charset="0"/>
            </a:endParaRPr>
          </a:p>
          <a:p>
            <a:pPr indent="4763" algn="ctr" fontAlgn="auto">
              <a:spcAft>
                <a:spcPts val="1800"/>
              </a:spcAft>
              <a:buFont typeface="Monotype Sorts" panose="05010101010101010101" pitchFamily="2" charset="2"/>
              <a:buNone/>
              <a:defRPr/>
            </a:pPr>
            <a:r>
              <a:rPr lang="en-US" sz="2000" dirty="0"/>
              <a:t>New Jersey Department of Education Website</a:t>
            </a:r>
            <a:br>
              <a:rPr lang="en-US" sz="2000" dirty="0"/>
            </a:br>
            <a:r>
              <a:rPr lang="en-US" sz="2000" dirty="0">
                <a:hlinkClick r:id="rId3" action="ppaction://hlinkfile"/>
              </a:rPr>
              <a:t>nj.gov/education</a:t>
            </a:r>
            <a:endParaRPr lang="en-US" sz="1400" dirty="0">
              <a:cs typeface="Times New Roman" panose="02020603050405020304" pitchFamily="18" charset="0"/>
            </a:endParaRPr>
          </a:p>
          <a:p>
            <a:pPr marL="0" indent="0" algn="ctr">
              <a:lnSpc>
                <a:spcPct val="118000"/>
              </a:lnSpc>
              <a:buNone/>
            </a:pPr>
            <a:r>
              <a:rPr lang="en-US" b="1" dirty="0">
                <a:solidFill>
                  <a:schemeClr val="accent1"/>
                </a:solidFill>
                <a:ea typeface="+mj-ea"/>
                <a:cs typeface="+mj-cs"/>
              </a:rPr>
              <a:t>Thank You!</a:t>
            </a:r>
          </a:p>
          <a:p>
            <a:pPr marL="228600" lvl="1">
              <a:lnSpc>
                <a:spcPct val="118000"/>
              </a:lnSpc>
              <a:spcBef>
                <a:spcPts val="1000"/>
              </a:spcBef>
              <a:defRPr/>
            </a:pPr>
            <a:endParaRPr lang="en-US" sz="2800" dirty="0"/>
          </a:p>
        </p:txBody>
      </p:sp>
    </p:spTree>
    <p:extLst>
      <p:ext uri="{BB962C8B-B14F-4D97-AF65-F5344CB8AC3E}">
        <p14:creationId xmlns:p14="http://schemas.microsoft.com/office/powerpoint/2010/main" val="2334117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981A0-7CAF-8099-74BB-5E95F7446EAD}"/>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6B260413-1296-4AFD-7165-77BD77F5B87E}"/>
              </a:ext>
            </a:extLst>
          </p:cNvPr>
          <p:cNvSpPr>
            <a:spLocks noGrp="1"/>
          </p:cNvSpPr>
          <p:nvPr>
            <p:ph type="title"/>
          </p:nvPr>
        </p:nvSpPr>
        <p:spPr/>
        <p:txBody>
          <a:bodyPr/>
          <a:lstStyle/>
          <a:p>
            <a:r>
              <a:rPr lang="en-US" dirty="0"/>
              <a:t>ASSA: Basics</a:t>
            </a:r>
          </a:p>
        </p:txBody>
      </p:sp>
      <p:sp>
        <p:nvSpPr>
          <p:cNvPr id="60" name="Text Placeholder 59">
            <a:extLst>
              <a:ext uri="{FF2B5EF4-FFF2-40B4-BE49-F238E27FC236}">
                <a16:creationId xmlns:a16="http://schemas.microsoft.com/office/drawing/2014/main" id="{4B0AF70E-E8F5-5629-61FF-74679F29AE83}"/>
              </a:ext>
            </a:extLst>
          </p:cNvPr>
          <p:cNvSpPr>
            <a:spLocks noGrp="1"/>
          </p:cNvSpPr>
          <p:nvPr>
            <p:ph type="body" sz="quarter" idx="12"/>
          </p:nvPr>
        </p:nvSpPr>
        <p:spPr>
          <a:xfrm>
            <a:off x="457199" y="1420489"/>
            <a:ext cx="11334307" cy="4358243"/>
          </a:xfrm>
        </p:spPr>
        <p:txBody>
          <a:bodyPr/>
          <a:lstStyle/>
          <a:p>
            <a:pPr>
              <a:lnSpc>
                <a:spcPct val="150000"/>
              </a:lnSpc>
            </a:pPr>
            <a:r>
              <a:rPr lang="en-US" sz="1800" dirty="0"/>
              <a:t>If a district modifies the preloaded data, the district must make sure it has resolved sent and received edits.</a:t>
            </a:r>
          </a:p>
          <a:p>
            <a:pPr>
              <a:lnSpc>
                <a:spcPct val="150000"/>
              </a:lnSpc>
            </a:pPr>
            <a:r>
              <a:rPr lang="en-US" sz="1800" dirty="0"/>
              <a:t>For all unresolved sent and received edits, the Receiving district’s enrollment will be used for the final ASSA.</a:t>
            </a:r>
          </a:p>
          <a:p>
            <a:pPr>
              <a:lnSpc>
                <a:spcPct val="100000"/>
              </a:lnSpc>
            </a:pPr>
            <a:r>
              <a:rPr lang="en-US" sz="1800" dirty="0"/>
              <a:t>District must provide Low Income (Federal Free and Reduced Milk/Lunch) and LIEP (Low Income or Not Low Income) counts for students sent to or received from other districts. </a:t>
            </a:r>
          </a:p>
          <a:p>
            <a:pPr lvl="2">
              <a:buFont typeface="Courier New" panose="02070309020205020404" pitchFamily="49" charset="0"/>
              <a:buChar char="o"/>
            </a:pPr>
            <a:r>
              <a:rPr lang="en-US" sz="1600" dirty="0"/>
              <a:t>[LIEP refers to Resident and non-resident students identified as Multilingual learners (MLs) who are participating in a Language Instructional Education Program (LIEP)]</a:t>
            </a:r>
          </a:p>
          <a:p>
            <a:pPr>
              <a:lnSpc>
                <a:spcPct val="150000"/>
              </a:lnSpc>
            </a:pPr>
            <a:r>
              <a:rPr lang="en-US" sz="1800" dirty="0"/>
              <a:t>District Chief Administrator or Business Administrator must certify the ASSA.</a:t>
            </a:r>
          </a:p>
          <a:p>
            <a:pPr>
              <a:lnSpc>
                <a:spcPct val="150000"/>
              </a:lnSpc>
            </a:pPr>
            <a:r>
              <a:rPr lang="en-US" sz="1800" dirty="0"/>
              <a:t>Charter school enrollment will be preloaded from DOE Charter Enrollment (CHE) system.</a:t>
            </a:r>
          </a:p>
          <a:p>
            <a:pPr>
              <a:lnSpc>
                <a:spcPct val="150000"/>
              </a:lnSpc>
            </a:pPr>
            <a:r>
              <a:rPr lang="en-US" sz="1800" dirty="0"/>
              <a:t>Enrollment snap-shot date is October 15 or last school day before October 16.</a:t>
            </a:r>
          </a:p>
        </p:txBody>
      </p:sp>
    </p:spTree>
    <p:extLst>
      <p:ext uri="{BB962C8B-B14F-4D97-AF65-F5344CB8AC3E}">
        <p14:creationId xmlns:p14="http://schemas.microsoft.com/office/powerpoint/2010/main" val="2833121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B7215-FA6A-6326-A59A-FC9A499F0AF3}"/>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8AC2F3F6-AA75-A20E-51D2-EB81EED36B7E}"/>
              </a:ext>
            </a:extLst>
          </p:cNvPr>
          <p:cNvSpPr>
            <a:spLocks noGrp="1"/>
          </p:cNvSpPr>
          <p:nvPr>
            <p:ph type="title"/>
          </p:nvPr>
        </p:nvSpPr>
        <p:spPr/>
        <p:txBody>
          <a:bodyPr/>
          <a:lstStyle/>
          <a:p>
            <a:r>
              <a:rPr lang="en-US" dirty="0"/>
              <a:t>ASSA: Preloaded Enrollments</a:t>
            </a:r>
          </a:p>
        </p:txBody>
      </p:sp>
      <p:sp>
        <p:nvSpPr>
          <p:cNvPr id="60" name="Text Placeholder 59">
            <a:extLst>
              <a:ext uri="{FF2B5EF4-FFF2-40B4-BE49-F238E27FC236}">
                <a16:creationId xmlns:a16="http://schemas.microsoft.com/office/drawing/2014/main" id="{3C17A307-A444-2AEC-DB18-700E53F48EF0}"/>
              </a:ext>
            </a:extLst>
          </p:cNvPr>
          <p:cNvSpPr>
            <a:spLocks noGrp="1"/>
          </p:cNvSpPr>
          <p:nvPr>
            <p:ph type="body" sz="quarter" idx="12"/>
          </p:nvPr>
        </p:nvSpPr>
        <p:spPr>
          <a:xfrm>
            <a:off x="443813" y="1570184"/>
            <a:ext cx="11334307" cy="4571998"/>
          </a:xfrm>
        </p:spPr>
        <p:txBody>
          <a:bodyPr/>
          <a:lstStyle/>
          <a:p>
            <a:pPr>
              <a:lnSpc>
                <a:spcPct val="150000"/>
              </a:lnSpc>
            </a:pPr>
            <a:r>
              <a:rPr lang="en-US" sz="1800" dirty="0"/>
              <a:t>The ASSA is preloaded with On Roll, Sent, Received, Choice On Roll, Charter School, and State Facilities enrollments.</a:t>
            </a:r>
          </a:p>
          <a:p>
            <a:pPr>
              <a:lnSpc>
                <a:spcPct val="150000"/>
              </a:lnSpc>
              <a:spcBef>
                <a:spcPts val="600"/>
              </a:spcBef>
              <a:spcAft>
                <a:spcPts val="1000"/>
              </a:spcAft>
            </a:pPr>
            <a:r>
              <a:rPr lang="en-US" sz="1800" dirty="0"/>
              <a:t>On Roll, Sent, Received, Choice On Roll are based on the October 15 NJSLEDS Student Management submission.</a:t>
            </a:r>
          </a:p>
          <a:p>
            <a:pPr marL="850900" lvl="3" indent="-285750">
              <a:lnSpc>
                <a:spcPct val="150000"/>
              </a:lnSpc>
              <a:spcBef>
                <a:spcPts val="0"/>
              </a:spcBef>
              <a:spcAft>
                <a:spcPts val="1000"/>
              </a:spcAft>
              <a:buFont typeface="Courier New" panose="02070309020205020404" pitchFamily="49" charset="0"/>
              <a:buChar char="o"/>
            </a:pPr>
            <a:r>
              <a:rPr lang="en-US" dirty="0"/>
              <a:t>These enrollments can be modified in the ASSA.</a:t>
            </a:r>
          </a:p>
          <a:p>
            <a:pPr marL="850900" lvl="3" indent="-285750">
              <a:lnSpc>
                <a:spcPct val="150000"/>
              </a:lnSpc>
              <a:spcBef>
                <a:spcPts val="0"/>
              </a:spcBef>
              <a:spcAft>
                <a:spcPts val="1000"/>
              </a:spcAft>
              <a:buFont typeface="Courier New" panose="02070309020205020404" pitchFamily="49" charset="0"/>
              <a:buChar char="o"/>
            </a:pPr>
            <a:r>
              <a:rPr lang="en-US" dirty="0"/>
              <a:t>Districts must “save” data for the enrollment to be updated.</a:t>
            </a:r>
          </a:p>
          <a:p>
            <a:pPr>
              <a:lnSpc>
                <a:spcPct val="150000"/>
              </a:lnSpc>
            </a:pPr>
            <a:r>
              <a:rPr lang="en-US" sz="1800" dirty="0"/>
              <a:t>District’s Homeroom Administrator provides login access to users responsible for data entry, review, and certification. Username and passwords are managed by school districts.</a:t>
            </a:r>
          </a:p>
        </p:txBody>
      </p:sp>
    </p:spTree>
    <p:extLst>
      <p:ext uri="{BB962C8B-B14F-4D97-AF65-F5344CB8AC3E}">
        <p14:creationId xmlns:p14="http://schemas.microsoft.com/office/powerpoint/2010/main" val="3638759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2E794-8DB4-08AA-53C1-5E82C1D93069}"/>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83D84205-3139-4A66-1A6D-D1AAD4394F98}"/>
              </a:ext>
            </a:extLst>
          </p:cNvPr>
          <p:cNvSpPr>
            <a:spLocks noGrp="1"/>
          </p:cNvSpPr>
          <p:nvPr>
            <p:ph type="title"/>
          </p:nvPr>
        </p:nvSpPr>
        <p:spPr/>
        <p:txBody>
          <a:bodyPr/>
          <a:lstStyle/>
          <a:p>
            <a:r>
              <a:rPr lang="en-US" dirty="0"/>
              <a:t>ASSA: Preloaded Enrollment Review</a:t>
            </a:r>
          </a:p>
        </p:txBody>
      </p:sp>
      <p:sp>
        <p:nvSpPr>
          <p:cNvPr id="60" name="Text Placeholder 59">
            <a:extLst>
              <a:ext uri="{FF2B5EF4-FFF2-40B4-BE49-F238E27FC236}">
                <a16:creationId xmlns:a16="http://schemas.microsoft.com/office/drawing/2014/main" id="{1D2F8D31-860E-1262-F650-0C172BF48997}"/>
              </a:ext>
            </a:extLst>
          </p:cNvPr>
          <p:cNvSpPr>
            <a:spLocks noGrp="1"/>
          </p:cNvSpPr>
          <p:nvPr>
            <p:ph type="body" sz="quarter" idx="12"/>
          </p:nvPr>
        </p:nvSpPr>
        <p:spPr>
          <a:xfrm>
            <a:off x="457199" y="1376220"/>
            <a:ext cx="11334307" cy="4904507"/>
          </a:xfrm>
        </p:spPr>
        <p:txBody>
          <a:bodyPr/>
          <a:lstStyle/>
          <a:p>
            <a:pPr>
              <a:lnSpc>
                <a:spcPct val="100000"/>
              </a:lnSpc>
            </a:pPr>
            <a:r>
              <a:rPr lang="en-US" sz="1800" dirty="0"/>
              <a:t>Compare DOE preload in ASSA with district’s NJSLEDS Student Management submission for accuracy and completeness.</a:t>
            </a:r>
          </a:p>
          <a:p>
            <a:pPr>
              <a:lnSpc>
                <a:spcPct val="100000"/>
              </a:lnSpc>
            </a:pPr>
            <a:r>
              <a:rPr lang="en-US" sz="1800" dirty="0"/>
              <a:t>Select On Roll tab to review school listing for your district.</a:t>
            </a:r>
          </a:p>
          <a:p>
            <a:pPr>
              <a:lnSpc>
                <a:spcPct val="100000"/>
              </a:lnSpc>
            </a:pPr>
            <a:r>
              <a:rPr lang="en-US" sz="1800" dirty="0"/>
              <a:t>Charter School enrollments:  districts with charter students must verify data with Charter School Enrollment (CHE) system October 15 Report. These enrollments cannot be modified in the ASSA. Refer to the CHE schedule and instructions for information about certifying charter school enrollments.</a:t>
            </a:r>
          </a:p>
          <a:p>
            <a:pPr>
              <a:lnSpc>
                <a:spcPct val="100000"/>
              </a:lnSpc>
            </a:pPr>
            <a:r>
              <a:rPr lang="en-US" sz="1800" dirty="0"/>
              <a:t>Choice District: click Choice tab to confirm whether the software allows you to make an entry.</a:t>
            </a:r>
          </a:p>
          <a:p>
            <a:pPr>
              <a:lnSpc>
                <a:spcPct val="100000"/>
              </a:lnSpc>
            </a:pPr>
            <a:r>
              <a:rPr lang="en-US" sz="1800" dirty="0"/>
              <a:t>State Facilities enrollments: are </a:t>
            </a:r>
            <a:r>
              <a:rPr lang="en-US" sz="1800" dirty="0">
                <a:cs typeface="Times New Roman" panose="02020603050405020304" pitchFamily="18" charset="0"/>
              </a:rPr>
              <a:t>based on the enrollments submitted by the state facilities and the County Office district assignments in the State Facilities Enrollment System. </a:t>
            </a:r>
            <a:r>
              <a:rPr lang="en-US" sz="1800" dirty="0"/>
              <a:t>These enrollments cannot be modified in the ASSA.</a:t>
            </a:r>
          </a:p>
          <a:p>
            <a:pPr>
              <a:lnSpc>
                <a:spcPct val="100000"/>
              </a:lnSpc>
            </a:pPr>
            <a:r>
              <a:rPr lang="en-US" sz="1800" dirty="0"/>
              <a:t>Make changes in ASSA to reflect the most accurate October 15 count.</a:t>
            </a:r>
          </a:p>
          <a:p>
            <a:pPr>
              <a:lnSpc>
                <a:spcPct val="100000"/>
              </a:lnSpc>
            </a:pPr>
            <a:r>
              <a:rPr lang="en-US" sz="1800" dirty="0"/>
              <a:t>Report to DOE any software problems immediately.</a:t>
            </a:r>
          </a:p>
        </p:txBody>
      </p:sp>
    </p:spTree>
    <p:extLst>
      <p:ext uri="{BB962C8B-B14F-4D97-AF65-F5344CB8AC3E}">
        <p14:creationId xmlns:p14="http://schemas.microsoft.com/office/powerpoint/2010/main" val="3680423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31A9A-6ED8-46C2-5D8F-0BC46F9C5456}"/>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C0F8B0AC-7ED2-1F89-5444-75FBFD7C70CE}"/>
              </a:ext>
            </a:extLst>
          </p:cNvPr>
          <p:cNvSpPr>
            <a:spLocks noGrp="1"/>
          </p:cNvSpPr>
          <p:nvPr>
            <p:ph type="title"/>
          </p:nvPr>
        </p:nvSpPr>
        <p:spPr/>
        <p:txBody>
          <a:bodyPr/>
          <a:lstStyle/>
          <a:p>
            <a:r>
              <a:rPr lang="en-US" dirty="0"/>
              <a:t>ASSA: Possible Preloaded Adjustments</a:t>
            </a:r>
          </a:p>
        </p:txBody>
      </p:sp>
      <p:sp>
        <p:nvSpPr>
          <p:cNvPr id="60" name="Text Placeholder 59">
            <a:extLst>
              <a:ext uri="{FF2B5EF4-FFF2-40B4-BE49-F238E27FC236}">
                <a16:creationId xmlns:a16="http://schemas.microsoft.com/office/drawing/2014/main" id="{0861B507-33C4-640B-1E7D-53CB1A9F68D4}"/>
              </a:ext>
            </a:extLst>
          </p:cNvPr>
          <p:cNvSpPr>
            <a:spLocks noGrp="1"/>
          </p:cNvSpPr>
          <p:nvPr>
            <p:ph type="body" sz="quarter" idx="12"/>
          </p:nvPr>
        </p:nvSpPr>
        <p:spPr>
          <a:xfrm>
            <a:off x="457199" y="1376220"/>
            <a:ext cx="11334307" cy="4904507"/>
          </a:xfrm>
        </p:spPr>
        <p:txBody>
          <a:bodyPr/>
          <a:lstStyle/>
          <a:p>
            <a:pPr>
              <a:lnSpc>
                <a:spcPct val="128000"/>
              </a:lnSpc>
            </a:pPr>
            <a:r>
              <a:rPr lang="en-US" sz="1800" dirty="0"/>
              <a:t>Students that were not included on the October 15 NJSLEDS submission.</a:t>
            </a:r>
          </a:p>
          <a:p>
            <a:pPr>
              <a:lnSpc>
                <a:spcPct val="128000"/>
              </a:lnSpc>
            </a:pPr>
            <a:r>
              <a:rPr lang="en-US" sz="1800" dirty="0"/>
              <a:t>Students that were incorrectly reported in the NJSLEDS submission.</a:t>
            </a:r>
          </a:p>
          <a:p>
            <a:pPr>
              <a:lnSpc>
                <a:spcPct val="128000"/>
              </a:lnSpc>
            </a:pPr>
            <a:r>
              <a:rPr lang="en-US" sz="1800" dirty="0"/>
              <a:t>Add district-placed and district-paid public school special education students that are placed in private schools.  Only students that are attending Approved Private Schools for Students with Disabilities (APSSDs) are preloaded. Students placed in schools that are not on this list must be Commissioner-approved placements or court ordered.  </a:t>
            </a:r>
          </a:p>
          <a:p>
            <a:pPr>
              <a:lnSpc>
                <a:spcPct val="128000"/>
              </a:lnSpc>
            </a:pPr>
            <a:r>
              <a:rPr lang="en-US" sz="1800" dirty="0"/>
              <a:t>Adjust for shared-time students not attending a vocational district.</a:t>
            </a:r>
          </a:p>
          <a:p>
            <a:pPr>
              <a:lnSpc>
                <a:spcPct val="128000"/>
              </a:lnSpc>
            </a:pPr>
            <a:r>
              <a:rPr lang="en-US" sz="1800" dirty="0"/>
              <a:t>Any other…applicable to your district.</a:t>
            </a:r>
          </a:p>
        </p:txBody>
      </p:sp>
    </p:spTree>
    <p:extLst>
      <p:ext uri="{BB962C8B-B14F-4D97-AF65-F5344CB8AC3E}">
        <p14:creationId xmlns:p14="http://schemas.microsoft.com/office/powerpoint/2010/main" val="2645848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6EC60-FB07-3290-36DD-19F7D778A1E1}"/>
            </a:ext>
          </a:extLst>
        </p:cNvPr>
        <p:cNvGrpSpPr/>
        <p:nvPr/>
      </p:nvGrpSpPr>
      <p:grpSpPr>
        <a:xfrm>
          <a:off x="0" y="0"/>
          <a:ext cx="0" cy="0"/>
          <a:chOff x="0" y="0"/>
          <a:chExt cx="0" cy="0"/>
        </a:xfrm>
      </p:grpSpPr>
      <p:sp>
        <p:nvSpPr>
          <p:cNvPr id="56" name="Title 55">
            <a:extLst>
              <a:ext uri="{FF2B5EF4-FFF2-40B4-BE49-F238E27FC236}">
                <a16:creationId xmlns:a16="http://schemas.microsoft.com/office/drawing/2014/main" id="{19E94F40-D778-F98C-AFFB-229D889C6550}"/>
              </a:ext>
            </a:extLst>
          </p:cNvPr>
          <p:cNvSpPr>
            <a:spLocks noGrp="1"/>
          </p:cNvSpPr>
          <p:nvPr>
            <p:ph type="title"/>
          </p:nvPr>
        </p:nvSpPr>
        <p:spPr/>
        <p:txBody>
          <a:bodyPr/>
          <a:lstStyle/>
          <a:p>
            <a:r>
              <a:rPr lang="en-US" dirty="0"/>
              <a:t>Certification</a:t>
            </a:r>
          </a:p>
        </p:txBody>
      </p:sp>
      <p:sp>
        <p:nvSpPr>
          <p:cNvPr id="60" name="Text Placeholder 59">
            <a:extLst>
              <a:ext uri="{FF2B5EF4-FFF2-40B4-BE49-F238E27FC236}">
                <a16:creationId xmlns:a16="http://schemas.microsoft.com/office/drawing/2014/main" id="{CB801686-C3A9-463D-2A4D-775E08305C60}"/>
              </a:ext>
            </a:extLst>
          </p:cNvPr>
          <p:cNvSpPr>
            <a:spLocks noGrp="1"/>
          </p:cNvSpPr>
          <p:nvPr>
            <p:ph type="body" sz="quarter" idx="12"/>
          </p:nvPr>
        </p:nvSpPr>
        <p:spPr>
          <a:xfrm>
            <a:off x="457199" y="1355519"/>
            <a:ext cx="11334307" cy="4358243"/>
          </a:xfrm>
        </p:spPr>
        <p:txBody>
          <a:bodyPr/>
          <a:lstStyle/>
          <a:p>
            <a:pPr>
              <a:lnSpc>
                <a:spcPct val="150000"/>
              </a:lnSpc>
            </a:pPr>
            <a:r>
              <a:rPr lang="en-US" sz="1800" dirty="0"/>
              <a:t>District must review preliminary ASSA summary before proceeding to certify ASSA submission. </a:t>
            </a:r>
          </a:p>
          <a:p>
            <a:pPr>
              <a:lnSpc>
                <a:spcPct val="150000"/>
              </a:lnSpc>
            </a:pPr>
            <a:r>
              <a:rPr lang="en-US" sz="1800" dirty="0"/>
              <a:t>Districts with charter students must also certify the Charter Enrollment System (CHE) by the CHE due date.</a:t>
            </a:r>
          </a:p>
          <a:p>
            <a:pPr>
              <a:lnSpc>
                <a:spcPct val="150000"/>
              </a:lnSpc>
            </a:pPr>
            <a:r>
              <a:rPr lang="en-US" sz="1800" dirty="0"/>
              <a:t>Districts must recertify the ASSA after making any changes in CHE.</a:t>
            </a:r>
          </a:p>
          <a:p>
            <a:pPr>
              <a:lnSpc>
                <a:spcPct val="150000"/>
              </a:lnSpc>
            </a:pPr>
            <a:r>
              <a:rPr lang="en-US" sz="1800" dirty="0"/>
              <a:t>District must recertify the ASSA if there is a later revision.</a:t>
            </a:r>
          </a:p>
          <a:p>
            <a:pPr>
              <a:lnSpc>
                <a:spcPct val="150000"/>
              </a:lnSpc>
            </a:pPr>
            <a:r>
              <a:rPr lang="en-US" sz="1800" dirty="0"/>
              <a:t>Final ASSA summary will be based on receiving district’s information after the system is closed.</a:t>
            </a:r>
          </a:p>
          <a:p>
            <a:pPr>
              <a:lnSpc>
                <a:spcPct val="150000"/>
              </a:lnSpc>
            </a:pPr>
            <a:r>
              <a:rPr lang="en-US" sz="1800" dirty="0"/>
              <a:t>District must prepare and maintain ASSA Workpapers on file.</a:t>
            </a:r>
          </a:p>
          <a:p>
            <a:pPr>
              <a:lnSpc>
                <a:spcPct val="150000"/>
              </a:lnSpc>
            </a:pPr>
            <a:r>
              <a:rPr lang="en-US" sz="1800" dirty="0"/>
              <a:t>District must maintain Attendance Register for October on file.</a:t>
            </a:r>
            <a:endParaRPr lang="en-US" sz="1600" dirty="0"/>
          </a:p>
        </p:txBody>
      </p:sp>
    </p:spTree>
    <p:extLst>
      <p:ext uri="{BB962C8B-B14F-4D97-AF65-F5344CB8AC3E}">
        <p14:creationId xmlns:p14="http://schemas.microsoft.com/office/powerpoint/2010/main" val="1874733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DB0778A-66D9-7FC4-274C-325662FF4986}"/>
              </a:ext>
            </a:extLst>
          </p:cNvPr>
          <p:cNvSpPr>
            <a:spLocks noGrp="1"/>
          </p:cNvSpPr>
          <p:nvPr>
            <p:ph type="title"/>
          </p:nvPr>
        </p:nvSpPr>
        <p:spPr/>
        <p:txBody>
          <a:bodyPr/>
          <a:lstStyle/>
          <a:p>
            <a:r>
              <a:rPr lang="en-US" dirty="0"/>
              <a:t>Reporting on the ASSA</a:t>
            </a:r>
          </a:p>
        </p:txBody>
      </p:sp>
    </p:spTree>
    <p:extLst>
      <p:ext uri="{BB962C8B-B14F-4D97-AF65-F5344CB8AC3E}">
        <p14:creationId xmlns:p14="http://schemas.microsoft.com/office/powerpoint/2010/main" val="91924782"/>
      </p:ext>
    </p:extLst>
  </p:cSld>
  <p:clrMapOvr>
    <a:masterClrMapping/>
  </p:clrMapOvr>
</p:sld>
</file>

<file path=ppt/theme/theme1.xml><?xml version="1.0" encoding="utf-8"?>
<a:theme xmlns:a="http://schemas.openxmlformats.org/drawingml/2006/main" name="Office Theme">
  <a:themeElements>
    <a:clrScheme name="NJDOE_2025">
      <a:dk1>
        <a:srgbClr val="000000"/>
      </a:dk1>
      <a:lt1>
        <a:srgbClr val="FFFFFF"/>
      </a:lt1>
      <a:dk2>
        <a:srgbClr val="0E2841"/>
      </a:dk2>
      <a:lt2>
        <a:srgbClr val="E8E8E8"/>
      </a:lt2>
      <a:accent1>
        <a:srgbClr val="345F84"/>
      </a:accent1>
      <a:accent2>
        <a:srgbClr val="772006"/>
      </a:accent2>
      <a:accent3>
        <a:srgbClr val="004E75"/>
      </a:accent3>
      <a:accent4>
        <a:srgbClr val="373535"/>
      </a:accent4>
      <a:accent5>
        <a:srgbClr val="C13C15"/>
      </a:accent5>
      <a:accent6>
        <a:srgbClr val="FEAD15"/>
      </a:accent6>
      <a:hlink>
        <a:srgbClr val="006CFF"/>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JDOE_07142025" id="{A62DD989-17DE-9F4F-8EE4-C0982A27BB51}" vid="{532A2599-8BD8-5A45-951D-840371F78CD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4812D87EAE29345A905FDFCF8BBB356" ma:contentTypeVersion="17" ma:contentTypeDescription="Create a new document." ma:contentTypeScope="" ma:versionID="028281c7bf6829a9765aa8925ff1e1b2">
  <xsd:schema xmlns:xsd="http://www.w3.org/2001/XMLSchema" xmlns:xs="http://www.w3.org/2001/XMLSchema" xmlns:p="http://schemas.microsoft.com/office/2006/metadata/properties" xmlns:ns3="c3448452-f323-4cb2-a9ce-89792ff85c1a" xmlns:ns4="951da6e8-0990-4836-98bf-3524965e7b39" targetNamespace="http://schemas.microsoft.com/office/2006/metadata/properties" ma:root="true" ma:fieldsID="5e09a3684e3fceae05af6349edc26b25" ns3:_="" ns4:_="">
    <xsd:import namespace="c3448452-f323-4cb2-a9ce-89792ff85c1a"/>
    <xsd:import namespace="951da6e8-0990-4836-98bf-3524965e7b3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48452-f323-4cb2-a9ce-89792ff85c1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51da6e8-0990-4836-98bf-3524965e7b3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951da6e8-0990-4836-98bf-3524965e7b39" xsi:nil="true"/>
  </documentManagement>
</p:properties>
</file>

<file path=customXml/itemProps1.xml><?xml version="1.0" encoding="utf-8"?>
<ds:datastoreItem xmlns:ds="http://schemas.openxmlformats.org/officeDocument/2006/customXml" ds:itemID="{7EDCD9A3-E6D6-4672-BC61-FF4D6A058789}">
  <ds:schemaRefs>
    <ds:schemaRef ds:uri="http://schemas.microsoft.com/sharepoint/v3/contenttype/forms"/>
  </ds:schemaRefs>
</ds:datastoreItem>
</file>

<file path=customXml/itemProps2.xml><?xml version="1.0" encoding="utf-8"?>
<ds:datastoreItem xmlns:ds="http://schemas.openxmlformats.org/officeDocument/2006/customXml" ds:itemID="{DC62B069-C87A-4106-973E-A178A48B5A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48452-f323-4cb2-a9ce-89792ff85c1a"/>
    <ds:schemaRef ds:uri="951da6e8-0990-4836-98bf-3524965e7b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2C5B234-FFCA-4527-89A6-58A4C575F62E}">
  <ds:schemaRefs>
    <ds:schemaRef ds:uri="951da6e8-0990-4836-98bf-3524965e7b39"/>
    <ds:schemaRef ds:uri="http://purl.org/dc/elements/1.1/"/>
    <ds:schemaRef ds:uri="http://schemas.microsoft.com/office/2006/metadata/properties"/>
    <ds:schemaRef ds:uri="http://purl.org/dc/terms/"/>
    <ds:schemaRef ds:uri="http://purl.org/dc/dcmitype/"/>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c3448452-f323-4cb2-a9ce-89792ff85c1a"/>
  </ds:schemaRefs>
</ds:datastoreItem>
</file>

<file path=docProps/app.xml><?xml version="1.0" encoding="utf-8"?>
<Properties xmlns="http://schemas.openxmlformats.org/officeDocument/2006/extended-properties" xmlns:vt="http://schemas.openxmlformats.org/officeDocument/2006/docPropsVTypes">
  <Template>NJDOE_PPT_Template</Template>
  <TotalTime>479</TotalTime>
  <Words>2674</Words>
  <Application>Microsoft Office PowerPoint</Application>
  <PresentationFormat>Widescreen</PresentationFormat>
  <Paragraphs>204</Paragraphs>
  <Slides>35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Aptos</vt:lpstr>
      <vt:lpstr>Aptos Narrow</vt:lpstr>
      <vt:lpstr>Arial</vt:lpstr>
      <vt:lpstr>Courier New</vt:lpstr>
      <vt:lpstr>Monotype Sorts</vt:lpstr>
      <vt:lpstr>Times New Roman</vt:lpstr>
      <vt:lpstr>Office Theme</vt:lpstr>
      <vt:lpstr>New Jersey Department of Education</vt:lpstr>
      <vt:lpstr>Application for State School Aid [ASSA]</vt:lpstr>
      <vt:lpstr>ASSA: NJSLEDS October Snapshot</vt:lpstr>
      <vt:lpstr>ASSA: Basics</vt:lpstr>
      <vt:lpstr>ASSA: Preloaded Enrollments</vt:lpstr>
      <vt:lpstr>ASSA: Preloaded Enrollment Review</vt:lpstr>
      <vt:lpstr>ASSA: Possible Preloaded Adjustments</vt:lpstr>
      <vt:lpstr>Certification</vt:lpstr>
      <vt:lpstr>Reporting on the ASSA</vt:lpstr>
      <vt:lpstr>ASSA: Recent Changes in Reporting Enrollment</vt:lpstr>
      <vt:lpstr>ASSA: Resident Enrollment</vt:lpstr>
      <vt:lpstr>ASSA: Merged District Resident Enrollment</vt:lpstr>
      <vt:lpstr>ASSA: Absent and Drop-Out</vt:lpstr>
      <vt:lpstr>ASSA: Half-Day and Shared-Time</vt:lpstr>
      <vt:lpstr>ASSA: Special Education</vt:lpstr>
      <vt:lpstr>ASSA: Low Income (Free/Reduced)</vt:lpstr>
      <vt:lpstr>ASSA: Low Income (Free/Reduced) for Non-CEP Districts</vt:lpstr>
      <vt:lpstr>ASSA: Low Income (Free/Reduced) for CEP Districts</vt:lpstr>
      <vt:lpstr>ASSA: LIEP</vt:lpstr>
      <vt:lpstr>ASSA: LIEP (continued)</vt:lpstr>
      <vt:lpstr>ASSA: Speech Only</vt:lpstr>
      <vt:lpstr>ASSA: Home Instruction</vt:lpstr>
      <vt:lpstr>ASSA: In-district Preschool Program</vt:lpstr>
      <vt:lpstr>ASSA: Contracted Preschool Program</vt:lpstr>
      <vt:lpstr>ASSA: Vocational Enrichment Program</vt:lpstr>
      <vt:lpstr>ASSA: Sent to County VOC Shared Time</vt:lpstr>
      <vt:lpstr>ASSA: Regional Districts and Constituents</vt:lpstr>
      <vt:lpstr>ASSA: Sent/Received [K–8 sent to 9–12]</vt:lpstr>
      <vt:lpstr>School CHOICE</vt:lpstr>
      <vt:lpstr>School CHOICE contd.</vt:lpstr>
      <vt:lpstr>ASSA: Special Circumstances Procedure</vt:lpstr>
      <vt:lpstr>ASSA: Sent/Received Edits Process</vt:lpstr>
      <vt:lpstr>ASSA: Sent/Received Edit Screen</vt:lpstr>
      <vt:lpstr>ASSA: Sent/Received Edit Screen (continued)</vt:lpstr>
      <vt:lpstr>ASSA: Support</vt:lpstr>
    </vt:vector>
  </TitlesOfParts>
  <Company>NJDOE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for State School Aid (ASSA)</dc:title>
  <dc:creator>New Jersey Department of Education</dc:creator>
  <cp:lastModifiedBy>Nidhi, Amrita</cp:lastModifiedBy>
  <cp:revision>36</cp:revision>
  <dcterms:created xsi:type="dcterms:W3CDTF">2025-07-28T17:34:45Z</dcterms:created>
  <dcterms:modified xsi:type="dcterms:W3CDTF">2025-10-27T18:02:34Z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0x01010014812D87EAE29345A905FDFCF8BBB356</vt:lpwstr>
  </property>
</Properties>
</file>