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58" r:id="rId5"/>
    <p:sldMasterId id="2147483682" r:id="rId6"/>
  </p:sldMasterIdLst>
  <p:notesMasterIdLst>
    <p:notesMasterId r:id="rId28"/>
  </p:notesMasterIdLst>
  <p:handoutMasterIdLst>
    <p:handoutMasterId r:id="rId29"/>
  </p:handoutMasterIdLst>
  <p:sldIdLst>
    <p:sldId id="1437" r:id="rId7"/>
    <p:sldId id="1434" r:id="rId8"/>
    <p:sldId id="1389" r:id="rId9"/>
    <p:sldId id="1441" r:id="rId10"/>
    <p:sldId id="1397" r:id="rId11"/>
    <p:sldId id="1398" r:id="rId12"/>
    <p:sldId id="1426" r:id="rId13"/>
    <p:sldId id="1412" r:id="rId14"/>
    <p:sldId id="1433" r:id="rId15"/>
    <p:sldId id="1429" r:id="rId16"/>
    <p:sldId id="274" r:id="rId17"/>
    <p:sldId id="1430" r:id="rId18"/>
    <p:sldId id="1394" r:id="rId19"/>
    <p:sldId id="1431" r:id="rId20"/>
    <p:sldId id="1432" r:id="rId21"/>
    <p:sldId id="1422" r:id="rId22"/>
    <p:sldId id="1349" r:id="rId23"/>
    <p:sldId id="1440" r:id="rId24"/>
    <p:sldId id="1435" r:id="rId25"/>
    <p:sldId id="1438" r:id="rId26"/>
    <p:sldId id="263" r:id="rId2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14C5013-E33A-798A-171A-52B2E38566D0}" name="Schiff, Jorden" initials="SJ" userId="S::jschiff@doe.nj.gov::77d82222-7197-4078-881e-914573ceb08f" providerId="AD"/>
  <p188:author id="{7CD06546-9DD9-0023-DDD8-EC4F2CAE1FF9}" name="Thomas, Elizabeth" initials="ET" userId="S::ethomas@doe.nj.gov::ecf9b76d-2424-407e-a49b-ad172b417e8c" providerId="AD"/>
  <p188:author id="{52C0154C-1078-02F7-58CA-027F329E986D}" name="Heinz, Michael" initials="HM" userId="S::mheinz@doe.nj.gov::130437f9-8446-42c2-8f58-893a0242b0f6" providerId="AD"/>
  <p188:author id="{00734097-627B-C522-23D9-7E9C800680EE}" name="Haberl, Lisa" initials="HL" userId="S::lhaberl@doe.nj.gov::b64cb466-aeff-4190-9e2e-da1f32030b77" providerId="AD"/>
  <p188:author id="{AFAD229B-0695-CF31-F7BC-BECA5AB35255}" name="Radice, Ann Marie" initials="RM" userId="S::aradice@doe.nj.gov::fdb1f08f-e895-41fb-88dc-8e2ef22c0321" providerId="AD"/>
  <p188:author id="{066653BF-CEDC-6170-60BE-D4268A40D4BC}" name="Richardson, Deidre" initials="RD" userId="S::drichard@doe.nj.gov::bed89a50-5e2a-4586-9cdf-0f24a562c8a2" providerId="AD"/>
  <p188:author id="{70EC24F6-8EE7-920F-A961-E99A70CEBB2D}" name="Deidre Richardson" initials="DR" userId="3f5f70cf93bd26c0"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arry, Susan" initials="BS" lastIdx="4" clrIdx="0">
    <p:extLst>
      <p:ext uri="{19B8F6BF-5375-455C-9EA6-DF929625EA0E}">
        <p15:presenceInfo xmlns:p15="http://schemas.microsoft.com/office/powerpoint/2012/main" userId="S::sbarry@doe.nj.gov::221d9e1c-b807-4fe3-9495-6eec67339b34" providerId="AD"/>
      </p:ext>
    </p:extLst>
  </p:cmAuthor>
  <p:cmAuthor id="2" name="Heinz, Michael" initials="HM" lastIdx="1" clrIdx="1">
    <p:extLst>
      <p:ext uri="{19B8F6BF-5375-455C-9EA6-DF929625EA0E}">
        <p15:presenceInfo xmlns:p15="http://schemas.microsoft.com/office/powerpoint/2012/main" userId="S::mheinz@doe.nj.gov::130437f9-8446-42c2-8f58-893a0242b0f6" providerId="AD"/>
      </p:ext>
    </p:extLst>
  </p:cmAuthor>
  <p:cmAuthor id="3" name="Haberl, Lisa" initials="HL" lastIdx="7" clrIdx="2">
    <p:extLst>
      <p:ext uri="{19B8F6BF-5375-455C-9EA6-DF929625EA0E}">
        <p15:presenceInfo xmlns:p15="http://schemas.microsoft.com/office/powerpoint/2012/main" userId="S::lhaberl@doe.nj.gov::b64cb466-aeff-4190-9e2e-da1f32030b77" providerId="AD"/>
      </p:ext>
    </p:extLst>
  </p:cmAuthor>
  <p:cmAuthor id="4" name="Richardson, Deidre" initials="RD" lastIdx="1" clrIdx="3">
    <p:extLst>
      <p:ext uri="{19B8F6BF-5375-455C-9EA6-DF929625EA0E}">
        <p15:presenceInfo xmlns:p15="http://schemas.microsoft.com/office/powerpoint/2012/main" userId="S::drichard@doe.nj.gov::bed89a50-5e2a-4586-9cdf-0f24a562c8a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AD4E0F"/>
    <a:srgbClr val="BC00BC"/>
    <a:srgbClr val="FFB7FF"/>
    <a:srgbClr val="8B356C"/>
    <a:srgbClr val="7C37AF"/>
    <a:srgbClr val="E8D9F3"/>
    <a:srgbClr val="FFCCFF"/>
    <a:srgbClr val="A31D80"/>
    <a:srgbClr val="6E24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161" autoAdjust="0"/>
    <p:restoredTop sz="72879" autoAdjust="0"/>
  </p:normalViewPr>
  <p:slideViewPr>
    <p:cSldViewPr snapToGrid="0">
      <p:cViewPr varScale="1">
        <p:scale>
          <a:sx n="72" d="100"/>
          <a:sy n="72" d="100"/>
        </p:scale>
        <p:origin x="1338" y="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commentAuthors" Target="commentAuthors.xml"/><Relationship Id="rId35" Type="http://schemas.microsoft.com/office/2018/10/relationships/authors" Target="authors.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CA4259-EAE7-46D8-9E95-EECF2226332D}"/>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a:extLst>
              <a:ext uri="{FF2B5EF4-FFF2-40B4-BE49-F238E27FC236}">
                <a16:creationId xmlns:a16="http://schemas.microsoft.com/office/drawing/2014/main" id="{B1A12993-B11F-4A1A-9605-19E2237870B8}"/>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57425AFB-E73E-4C47-BA4D-95B867A1CC07}" type="datetimeFigureOut">
              <a:rPr lang="en-US" smtClean="0"/>
              <a:t>1/13/2025</a:t>
            </a:fld>
            <a:endParaRPr lang="en-US"/>
          </a:p>
        </p:txBody>
      </p:sp>
      <p:sp>
        <p:nvSpPr>
          <p:cNvPr id="4" name="Footer Placeholder 3">
            <a:extLst>
              <a:ext uri="{FF2B5EF4-FFF2-40B4-BE49-F238E27FC236}">
                <a16:creationId xmlns:a16="http://schemas.microsoft.com/office/drawing/2014/main" id="{3F405770-E5EF-402C-9691-9BF7CF31DC10}"/>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754CEE4-A16C-4F67-915C-EEEA190ED365}"/>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CE8FD18C-D8A1-484B-BA09-7DA4094F3736}" type="slidenum">
              <a:rPr lang="en-US" smtClean="0"/>
              <a:t>‹#›</a:t>
            </a:fld>
            <a:endParaRPr lang="en-US"/>
          </a:p>
        </p:txBody>
      </p:sp>
    </p:spTree>
    <p:extLst>
      <p:ext uri="{BB962C8B-B14F-4D97-AF65-F5344CB8AC3E}">
        <p14:creationId xmlns:p14="http://schemas.microsoft.com/office/powerpoint/2010/main" val="2314015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5D8AC223-25EB-40B2-9538-010511AACFA5}" type="datetimeFigureOut">
              <a:rPr lang="en-US" smtClean="0"/>
              <a:t>1/13/2025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B97A44F7-5F69-4F06-8F30-FB0E6EC0A151}" type="slidenum">
              <a:rPr lang="en-US" smtClean="0"/>
              <a:t>‹#›</a:t>
            </a:fld>
            <a:endParaRPr lang="en-US"/>
          </a:p>
        </p:txBody>
      </p:sp>
    </p:spTree>
    <p:extLst>
      <p:ext uri="{BB962C8B-B14F-4D97-AF65-F5344CB8AC3E}">
        <p14:creationId xmlns:p14="http://schemas.microsoft.com/office/powerpoint/2010/main" val="1606755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2</a:t>
            </a:fld>
            <a:endParaRPr lang="en-US"/>
          </a:p>
        </p:txBody>
      </p:sp>
    </p:spTree>
    <p:extLst>
      <p:ext uri="{BB962C8B-B14F-4D97-AF65-F5344CB8AC3E}">
        <p14:creationId xmlns:p14="http://schemas.microsoft.com/office/powerpoint/2010/main" val="2239864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de9761db13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lang="en-US" dirty="0"/>
          </a:p>
          <a:p>
            <a:pPr marL="0" lvl="0" indent="0" algn="l" rtl="0">
              <a:lnSpc>
                <a:spcPct val="100000"/>
              </a:lnSpc>
              <a:spcBef>
                <a:spcPts val="0"/>
              </a:spcBef>
              <a:spcAft>
                <a:spcPts val="0"/>
              </a:spcAft>
              <a:buClr>
                <a:schemeClr val="dk1"/>
              </a:buClr>
              <a:buSzPts val="1200"/>
              <a:buFont typeface="Calibri"/>
              <a:buNone/>
            </a:pPr>
            <a:endParaRPr dirty="0"/>
          </a:p>
        </p:txBody>
      </p:sp>
      <p:sp>
        <p:nvSpPr>
          <p:cNvPr id="309" name="Google Shape;309;g2de9761db13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3237">
              <a:buFont typeface="Arial" panose="020B0604020202020204" pitchFamily="34" charset="0"/>
              <a:buNone/>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12</a:t>
            </a:fld>
            <a:endParaRPr lang="en-US"/>
          </a:p>
        </p:txBody>
      </p:sp>
    </p:spTree>
    <p:extLst>
      <p:ext uri="{BB962C8B-B14F-4D97-AF65-F5344CB8AC3E}">
        <p14:creationId xmlns:p14="http://schemas.microsoft.com/office/powerpoint/2010/main" val="664644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3237">
              <a:buFont typeface="Arial" panose="020B0604020202020204" pitchFamily="34" charset="0"/>
              <a:buNone/>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13</a:t>
            </a:fld>
            <a:endParaRPr lang="en-US"/>
          </a:p>
        </p:txBody>
      </p:sp>
    </p:spTree>
    <p:extLst>
      <p:ext uri="{BB962C8B-B14F-4D97-AF65-F5344CB8AC3E}">
        <p14:creationId xmlns:p14="http://schemas.microsoft.com/office/powerpoint/2010/main" val="2879087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3237">
              <a:buFont typeface="Arial" panose="020B0604020202020204" pitchFamily="34" charset="0"/>
              <a:buNone/>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14</a:t>
            </a:fld>
            <a:endParaRPr lang="en-US"/>
          </a:p>
        </p:txBody>
      </p:sp>
    </p:spTree>
    <p:extLst>
      <p:ext uri="{BB962C8B-B14F-4D97-AF65-F5344CB8AC3E}">
        <p14:creationId xmlns:p14="http://schemas.microsoft.com/office/powerpoint/2010/main" val="1290268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3237">
              <a:buFont typeface="Arial" panose="020B0604020202020204" pitchFamily="34" charset="0"/>
              <a:buNone/>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15</a:t>
            </a:fld>
            <a:endParaRPr lang="en-US"/>
          </a:p>
        </p:txBody>
      </p:sp>
    </p:spTree>
    <p:extLst>
      <p:ext uri="{BB962C8B-B14F-4D97-AF65-F5344CB8AC3E}">
        <p14:creationId xmlns:p14="http://schemas.microsoft.com/office/powerpoint/2010/main" val="563437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16</a:t>
            </a:fld>
            <a:endParaRPr lang="en-US"/>
          </a:p>
        </p:txBody>
      </p:sp>
    </p:spTree>
    <p:extLst>
      <p:ext uri="{BB962C8B-B14F-4D97-AF65-F5344CB8AC3E}">
        <p14:creationId xmlns:p14="http://schemas.microsoft.com/office/powerpoint/2010/main" val="754625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17</a:t>
            </a:fld>
            <a:endParaRPr lang="en-US"/>
          </a:p>
        </p:txBody>
      </p:sp>
    </p:spTree>
    <p:extLst>
      <p:ext uri="{BB962C8B-B14F-4D97-AF65-F5344CB8AC3E}">
        <p14:creationId xmlns:p14="http://schemas.microsoft.com/office/powerpoint/2010/main" val="740561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18</a:t>
            </a:fld>
            <a:endParaRPr lang="en-US"/>
          </a:p>
        </p:txBody>
      </p:sp>
    </p:spTree>
    <p:extLst>
      <p:ext uri="{BB962C8B-B14F-4D97-AF65-F5344CB8AC3E}">
        <p14:creationId xmlns:p14="http://schemas.microsoft.com/office/powerpoint/2010/main" val="1505398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19</a:t>
            </a:fld>
            <a:endParaRPr lang="en-US"/>
          </a:p>
        </p:txBody>
      </p:sp>
    </p:spTree>
    <p:extLst>
      <p:ext uri="{BB962C8B-B14F-4D97-AF65-F5344CB8AC3E}">
        <p14:creationId xmlns:p14="http://schemas.microsoft.com/office/powerpoint/2010/main" val="1430805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20</a:t>
            </a:fld>
            <a:endParaRPr lang="en-US"/>
          </a:p>
        </p:txBody>
      </p:sp>
    </p:spTree>
    <p:extLst>
      <p:ext uri="{BB962C8B-B14F-4D97-AF65-F5344CB8AC3E}">
        <p14:creationId xmlns:p14="http://schemas.microsoft.com/office/powerpoint/2010/main" val="518072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itchFamily="2" charset="2"/>
              <a:buChar char=""/>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defTabSz="933237">
              <a:defRPr/>
            </a:pPr>
            <a:fld id="{2825AC23-78E8-4655-A402-F52A38A10588}" type="slidenum">
              <a:rPr lang="en-US">
                <a:solidFill>
                  <a:prstClr val="black"/>
                </a:solidFill>
                <a:latin typeface="Calibri" panose="020F0502020204030204"/>
              </a:rPr>
              <a:pPr defTabSz="933237">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42761188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21</a:t>
            </a:fld>
            <a:endParaRPr lang="en-US"/>
          </a:p>
        </p:txBody>
      </p:sp>
    </p:spTree>
    <p:extLst>
      <p:ext uri="{BB962C8B-B14F-4D97-AF65-F5344CB8AC3E}">
        <p14:creationId xmlns:p14="http://schemas.microsoft.com/office/powerpoint/2010/main" val="1050534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defTabSz="933237">
              <a:defRPr/>
            </a:pPr>
            <a:fld id="{2825AC23-78E8-4655-A402-F52A38A10588}" type="slidenum">
              <a:rPr lang="en-US">
                <a:solidFill>
                  <a:prstClr val="black"/>
                </a:solidFill>
                <a:latin typeface="Calibri" panose="020F0502020204030204"/>
              </a:rPr>
              <a:pPr defTabSz="933237">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3630705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Symbol" pitchFamily="2" charset="2"/>
              <a:buNone/>
            </a:pPr>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5</a:t>
            </a:fld>
            <a:endParaRPr lang="en-US"/>
          </a:p>
        </p:txBody>
      </p:sp>
    </p:spTree>
    <p:extLst>
      <p:ext uri="{BB962C8B-B14F-4D97-AF65-F5344CB8AC3E}">
        <p14:creationId xmlns:p14="http://schemas.microsoft.com/office/powerpoint/2010/main" val="3200349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6</a:t>
            </a:fld>
            <a:endParaRPr lang="en-US"/>
          </a:p>
        </p:txBody>
      </p:sp>
    </p:spTree>
    <p:extLst>
      <p:ext uri="{BB962C8B-B14F-4D97-AF65-F5344CB8AC3E}">
        <p14:creationId xmlns:p14="http://schemas.microsoft.com/office/powerpoint/2010/main" val="1526162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7</a:t>
            </a:fld>
            <a:endParaRPr lang="en-US"/>
          </a:p>
        </p:txBody>
      </p:sp>
    </p:spTree>
    <p:extLst>
      <p:ext uri="{BB962C8B-B14F-4D97-AF65-F5344CB8AC3E}">
        <p14:creationId xmlns:p14="http://schemas.microsoft.com/office/powerpoint/2010/main" val="3461335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8</a:t>
            </a:fld>
            <a:endParaRPr lang="en-US"/>
          </a:p>
        </p:txBody>
      </p:sp>
    </p:spTree>
    <p:extLst>
      <p:ext uri="{BB962C8B-B14F-4D97-AF65-F5344CB8AC3E}">
        <p14:creationId xmlns:p14="http://schemas.microsoft.com/office/powerpoint/2010/main" val="3074256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dirty="0"/>
          </a:p>
        </p:txBody>
      </p:sp>
      <p:sp>
        <p:nvSpPr>
          <p:cNvPr id="4" name="Slide Number Placeholder 3"/>
          <p:cNvSpPr>
            <a:spLocks noGrp="1"/>
          </p:cNvSpPr>
          <p:nvPr>
            <p:ph type="sldNum" sz="quarter" idx="5"/>
          </p:nvPr>
        </p:nvSpPr>
        <p:spPr/>
        <p:txBody>
          <a:bodyPr/>
          <a:lstStyle/>
          <a:p>
            <a:fld id="{B97A44F7-5F69-4F06-8F30-FB0E6EC0A151}" type="slidenum">
              <a:rPr lang="en-US" smtClean="0"/>
              <a:t>9</a:t>
            </a:fld>
            <a:endParaRPr lang="en-US"/>
          </a:p>
        </p:txBody>
      </p:sp>
    </p:spTree>
    <p:extLst>
      <p:ext uri="{BB962C8B-B14F-4D97-AF65-F5344CB8AC3E}">
        <p14:creationId xmlns:p14="http://schemas.microsoft.com/office/powerpoint/2010/main" val="1829345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Symbol" pitchFamily="2" charset="2"/>
              <a:buNone/>
            </a:pPr>
            <a:endParaRPr lang="en-US" sz="1200" kern="1200" dirty="0">
              <a:solidFill>
                <a:schemeClr val="tx1"/>
              </a:solidFill>
              <a:effectLst/>
              <a:latin typeface="Times New Roman" panose="02020603050405020304" pitchFamily="18" charset="0"/>
              <a:ea typeface="+mn-ea"/>
              <a:cs typeface="+mn-cs"/>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10</a:t>
            </a:fld>
            <a:endParaRPr lang="en-US"/>
          </a:p>
        </p:txBody>
      </p:sp>
    </p:spTree>
    <p:extLst>
      <p:ext uri="{BB962C8B-B14F-4D97-AF65-F5344CB8AC3E}">
        <p14:creationId xmlns:p14="http://schemas.microsoft.com/office/powerpoint/2010/main" val="1147232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5"/>
            <a:ext cx="11849100" cy="4803775"/>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276410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_Picture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6" name="Text Placeholder 5">
            <a:extLst>
              <a:ext uri="{FF2B5EF4-FFF2-40B4-BE49-F238E27FC236}">
                <a16:creationId xmlns:a16="http://schemas.microsoft.com/office/drawing/2014/main" id="{D61273DB-711C-4569-B5D6-110AE7AF38FD}"/>
              </a:ext>
            </a:extLst>
          </p:cNvPr>
          <p:cNvSpPr>
            <a:spLocks noGrp="1"/>
          </p:cNvSpPr>
          <p:nvPr>
            <p:ph type="body" sz="quarter" idx="13"/>
          </p:nvPr>
        </p:nvSpPr>
        <p:spPr>
          <a:xfrm>
            <a:off x="165100" y="1277651"/>
            <a:ext cx="11853863" cy="765753"/>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175657" y="2341622"/>
            <a:ext cx="10255262" cy="36173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617237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_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1430460" y="1520826"/>
            <a:ext cx="9808557" cy="3687782"/>
          </a:xfrm>
        </p:spPr>
        <p:txBody>
          <a:bodyPr/>
          <a:lstStyle/>
          <a:p>
            <a:r>
              <a:rPr lang="en-US"/>
              <a:t>Click icon to add picture</a:t>
            </a:r>
          </a:p>
        </p:txBody>
      </p:sp>
      <p:sp>
        <p:nvSpPr>
          <p:cNvPr id="7" name="Text Placeholder 5">
            <a:extLst>
              <a:ext uri="{FF2B5EF4-FFF2-40B4-BE49-F238E27FC236}">
                <a16:creationId xmlns:a16="http://schemas.microsoft.com/office/drawing/2014/main" id="{7D6D3F22-3F6B-483B-8748-C40C664682D6}"/>
              </a:ext>
            </a:extLst>
          </p:cNvPr>
          <p:cNvSpPr>
            <a:spLocks noGrp="1"/>
          </p:cNvSpPr>
          <p:nvPr>
            <p:ph type="body" sz="quarter" idx="14" hasCustomPrompt="1"/>
          </p:nvPr>
        </p:nvSpPr>
        <p:spPr>
          <a:xfrm>
            <a:off x="1430460" y="5457471"/>
            <a:ext cx="9808556" cy="550863"/>
          </a:xfrm>
        </p:spPr>
        <p:txBody>
          <a:bodyPr rIns="91440">
            <a:noAutofit/>
          </a:bodyPr>
          <a:lstStyle>
            <a:lvl1pPr marL="0" indent="0">
              <a:buNone/>
              <a:defRPr sz="2000"/>
            </a:lvl1pPr>
          </a:lstStyle>
          <a:p>
            <a:pPr lvl="0"/>
            <a:r>
              <a:rPr lang="en-US"/>
              <a:t>Enter source/citation</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27566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6894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732647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_caption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1571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Text Placeholder 5">
            <a:extLst>
              <a:ext uri="{FF2B5EF4-FFF2-40B4-BE49-F238E27FC236}">
                <a16:creationId xmlns:a16="http://schemas.microsoft.com/office/drawing/2014/main" id="{5BDDE2DB-6549-448D-B8B8-EC5750411848}"/>
              </a:ext>
            </a:extLst>
          </p:cNvPr>
          <p:cNvSpPr>
            <a:spLocks noGrp="1"/>
          </p:cNvSpPr>
          <p:nvPr>
            <p:ph type="body" sz="quarter" idx="13" hasCustomPrompt="1"/>
          </p:nvPr>
        </p:nvSpPr>
        <p:spPr>
          <a:xfrm>
            <a:off x="165100" y="5457825"/>
            <a:ext cx="5564188" cy="550863"/>
          </a:xfrm>
        </p:spPr>
        <p:txBody>
          <a:bodyPr rIns="91440">
            <a:noAutofit/>
          </a:bodyPr>
          <a:lstStyle>
            <a:lvl1pPr marL="0" indent="0">
              <a:buNone/>
              <a:defRPr sz="1600"/>
            </a:lvl1pPr>
          </a:lstStyle>
          <a:p>
            <a:pPr lvl="0"/>
            <a:r>
              <a:rPr lang="en-US"/>
              <a:t>Enter source/citation</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123944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256859"/>
            <a:ext cx="12192000" cy="747579"/>
          </a:xfrm>
        </p:spPr>
        <p:txBody>
          <a:bodyPr lIns="0" rIns="91440">
            <a:normAutofit/>
          </a:bodyPr>
          <a:lstStyle>
            <a:lvl1pPr marL="0" indent="0" algn="ctr">
              <a:spcBef>
                <a:spcPts val="0"/>
              </a:spcBef>
              <a:buNone/>
              <a:defRPr sz="3200"/>
            </a:lvl1pPr>
          </a:lstStyle>
          <a:p>
            <a:pPr lvl="0"/>
            <a:r>
              <a:rPr lang="en-US"/>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2226096"/>
            <a:ext cx="12191999" cy="1493491"/>
          </a:xfrm>
        </p:spPr>
        <p:txBody>
          <a:bodyPr lIns="0" rIns="0">
            <a:normAutofit/>
          </a:bodyPr>
          <a:lstStyle>
            <a:lvl1pPr marL="0" indent="0" algn="ctr">
              <a:spcBef>
                <a:spcPts val="0"/>
              </a:spcBef>
              <a:spcAft>
                <a:spcPts val="1200"/>
              </a:spcAft>
              <a:buNone/>
              <a:defRPr sz="3200"/>
            </a:lvl1pPr>
          </a:lstStyle>
          <a:p>
            <a:pPr lvl="0"/>
            <a:r>
              <a:rPr lang="en-US"/>
              <a:t>Contact Info</a:t>
            </a:r>
          </a:p>
        </p:txBody>
      </p:sp>
      <p:sp>
        <p:nvSpPr>
          <p:cNvPr id="7" name="follow us">
            <a:extLst>
              <a:ext uri="{FF2B5EF4-FFF2-40B4-BE49-F238E27FC236}">
                <a16:creationId xmlns:a16="http://schemas.microsoft.com/office/drawing/2014/main" id="{45487015-5153-4640-AB82-30B0797FB536}"/>
              </a:ext>
            </a:extLst>
          </p:cNvPr>
          <p:cNvSpPr>
            <a:spLocks noGrp="1"/>
          </p:cNvSpPr>
          <p:nvPr>
            <p:ph idx="14" hasCustomPrompt="1"/>
          </p:nvPr>
        </p:nvSpPr>
        <p:spPr>
          <a:xfrm>
            <a:off x="0" y="3901967"/>
            <a:ext cx="12192000" cy="640081"/>
          </a:xfrm>
        </p:spPr>
        <p:txBody>
          <a:bodyPr lIns="0" rIns="0">
            <a:normAutofit/>
          </a:bodyPr>
          <a:lstStyle>
            <a:lvl1pPr marL="0" indent="0" algn="ctr">
              <a:spcBef>
                <a:spcPts val="0"/>
              </a:spcBef>
              <a:spcAft>
                <a:spcPts val="0"/>
              </a:spcAft>
              <a:buNone/>
              <a:defRPr sz="2400" b="1"/>
            </a:lvl1pPr>
          </a:lstStyle>
          <a:p>
            <a:pPr lvl="0"/>
            <a:r>
              <a:rPr lang="en-US"/>
              <a:t>Text</a:t>
            </a:r>
          </a:p>
        </p:txBody>
      </p:sp>
      <p:pic>
        <p:nvPicPr>
          <p:cNvPr id="8" name="Facebook">
            <a:extLst>
              <a:ext uri="{FF2B5EF4-FFF2-40B4-BE49-F238E27FC236}">
                <a16:creationId xmlns:a16="http://schemas.microsoft.com/office/drawing/2014/main" id="{D47437DB-276A-491E-9DED-5CE275B555E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7940" y="4737577"/>
            <a:ext cx="644285" cy="640080"/>
          </a:xfrm>
          <a:prstGeom prst="rect">
            <a:avLst/>
          </a:prstGeom>
        </p:spPr>
      </p:pic>
      <p:sp>
        <p:nvSpPr>
          <p:cNvPr id="11" name="Facebook handle">
            <a:extLst>
              <a:ext uri="{FF2B5EF4-FFF2-40B4-BE49-F238E27FC236}">
                <a16:creationId xmlns:a16="http://schemas.microsoft.com/office/drawing/2014/main" id="{582D491C-6C97-4EB7-9FC4-C09543B2B4CB}"/>
              </a:ext>
            </a:extLst>
          </p:cNvPr>
          <p:cNvSpPr>
            <a:spLocks noGrp="1"/>
          </p:cNvSpPr>
          <p:nvPr>
            <p:ph type="body" sz="quarter" idx="15" hasCustomPrompt="1"/>
          </p:nvPr>
        </p:nvSpPr>
        <p:spPr>
          <a:xfrm>
            <a:off x="3518901" y="5497665"/>
            <a:ext cx="1542361" cy="640080"/>
          </a:xfrm>
        </p:spPr>
        <p:txBody>
          <a:bodyPr rIns="0">
            <a:noAutofit/>
          </a:bodyPr>
          <a:lstStyle>
            <a:lvl1pPr marL="0" indent="0" algn="ctr">
              <a:buNone/>
              <a:defRPr sz="1400"/>
            </a:lvl1pPr>
          </a:lstStyle>
          <a:p>
            <a:pPr lvl="0"/>
            <a:r>
              <a:rPr lang="en-US"/>
              <a:t>Enter Facebook info</a:t>
            </a:r>
          </a:p>
        </p:txBody>
      </p:sp>
      <p:pic>
        <p:nvPicPr>
          <p:cNvPr id="9" name="Twitter">
            <a:extLst>
              <a:ext uri="{FF2B5EF4-FFF2-40B4-BE49-F238E27FC236}">
                <a16:creationId xmlns:a16="http://schemas.microsoft.com/office/drawing/2014/main" id="{0D9005C3-B95E-4B18-AAE7-E24BE5196D0C}"/>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6823" y="4737577"/>
            <a:ext cx="638349" cy="640080"/>
          </a:xfrm>
          <a:prstGeom prst="rect">
            <a:avLst/>
          </a:prstGeom>
        </p:spPr>
      </p:pic>
      <p:sp>
        <p:nvSpPr>
          <p:cNvPr id="12" name="Twitter handle">
            <a:extLst>
              <a:ext uri="{FF2B5EF4-FFF2-40B4-BE49-F238E27FC236}">
                <a16:creationId xmlns:a16="http://schemas.microsoft.com/office/drawing/2014/main" id="{86493432-72F4-449E-B539-D1AA7F57D162}"/>
              </a:ext>
            </a:extLst>
          </p:cNvPr>
          <p:cNvSpPr>
            <a:spLocks noGrp="1"/>
          </p:cNvSpPr>
          <p:nvPr>
            <p:ph type="body" sz="quarter" idx="16" hasCustomPrompt="1"/>
          </p:nvPr>
        </p:nvSpPr>
        <p:spPr>
          <a:xfrm>
            <a:off x="5291766" y="5497665"/>
            <a:ext cx="1608463" cy="640081"/>
          </a:xfrm>
        </p:spPr>
        <p:txBody>
          <a:bodyPr rIns="91440">
            <a:noAutofit/>
          </a:bodyPr>
          <a:lstStyle>
            <a:lvl1pPr marL="0" indent="0" algn="ctr">
              <a:buNone/>
              <a:defRPr sz="1400"/>
            </a:lvl1pPr>
          </a:lstStyle>
          <a:p>
            <a:pPr lvl="0"/>
            <a:r>
              <a:rPr lang="en-US"/>
              <a:t>Enter Twitter info</a:t>
            </a:r>
          </a:p>
        </p:txBody>
      </p:sp>
      <p:pic>
        <p:nvPicPr>
          <p:cNvPr id="10" name="Instagram">
            <a:extLst>
              <a:ext uri="{FF2B5EF4-FFF2-40B4-BE49-F238E27FC236}">
                <a16:creationId xmlns:a16="http://schemas.microsoft.com/office/drawing/2014/main" id="{378C0CF0-E836-4DD3-855C-BE5F54E6A3E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7579776" y="4690799"/>
            <a:ext cx="734848" cy="733636"/>
          </a:xfrm>
          <a:prstGeom prst="rect">
            <a:avLst/>
          </a:prstGeom>
        </p:spPr>
      </p:pic>
      <p:sp>
        <p:nvSpPr>
          <p:cNvPr id="13" name="Instagram handle">
            <a:extLst>
              <a:ext uri="{FF2B5EF4-FFF2-40B4-BE49-F238E27FC236}">
                <a16:creationId xmlns:a16="http://schemas.microsoft.com/office/drawing/2014/main" id="{3B7466F7-8FB3-4D97-990A-262C144EE8EF}"/>
              </a:ext>
            </a:extLst>
          </p:cNvPr>
          <p:cNvSpPr>
            <a:spLocks noGrp="1"/>
          </p:cNvSpPr>
          <p:nvPr userDrawn="1">
            <p:ph type="body" sz="quarter" idx="17" hasCustomPrompt="1"/>
          </p:nvPr>
        </p:nvSpPr>
        <p:spPr>
          <a:xfrm>
            <a:off x="7182175" y="5497665"/>
            <a:ext cx="1608462" cy="640081"/>
          </a:xfrm>
        </p:spPr>
        <p:txBody>
          <a:bodyPr rIns="91440">
            <a:noAutofit/>
          </a:bodyPr>
          <a:lstStyle>
            <a:lvl1pPr marL="0" indent="0" algn="ctr">
              <a:buNone/>
              <a:defRPr sz="1400"/>
            </a:lvl1pPr>
          </a:lstStyle>
          <a:p>
            <a:pPr lvl="0"/>
            <a:r>
              <a:rPr lang="en-US"/>
              <a:t>Enter Instagram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98860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6E5C6-1C04-4D86-8555-886612432D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398DE2-1F98-4979-8D77-997338F829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09CF1F-3457-41FA-B76F-79FAA62468DF}"/>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1BEDE9E1-8C60-428C-9932-B0290D0724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A4AFAEA-753C-44DC-8AB7-6796EB49DA7C}"/>
              </a:ext>
            </a:extLst>
          </p:cNvPr>
          <p:cNvSpPr>
            <a:spLocks noGrp="1"/>
          </p:cNvSpPr>
          <p:nvPr>
            <p:ph type="sldNum" sz="quarter" idx="12"/>
          </p:nvPr>
        </p:nvSpPr>
        <p:spPr/>
        <p:txBody>
          <a:bodyPr/>
          <a:lstStyle/>
          <a:p>
            <a:fld id="{810A6998-A26A-4057-A7E3-3212BE7AC5C2}" type="slidenum">
              <a:rPr lang="en-US" smtClean="0"/>
              <a:t>‹#›</a:t>
            </a:fld>
            <a:endParaRPr lang="en-US"/>
          </a:p>
        </p:txBody>
      </p:sp>
    </p:spTree>
    <p:extLst>
      <p:ext uri="{BB962C8B-B14F-4D97-AF65-F5344CB8AC3E}">
        <p14:creationId xmlns:p14="http://schemas.microsoft.com/office/powerpoint/2010/main" val="1513704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ocial_Me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EA166-BC90-4E13-9118-9507EBCED23D}"/>
              </a:ext>
            </a:extLst>
          </p:cNvPr>
          <p:cNvSpPr>
            <a:spLocks noGrp="1"/>
          </p:cNvSpPr>
          <p:nvPr>
            <p:ph type="title"/>
          </p:nvPr>
        </p:nvSpPr>
        <p:spPr/>
        <p:txBody>
          <a:bodyPr/>
          <a:lstStyle/>
          <a:p>
            <a:r>
              <a:rPr lang="en-US"/>
              <a:t>Click to edit Master title style</a:t>
            </a:r>
          </a:p>
        </p:txBody>
      </p:sp>
      <p:pic>
        <p:nvPicPr>
          <p:cNvPr id="4" name="Facebook">
            <a:extLst>
              <a:ext uri="{FF2B5EF4-FFF2-40B4-BE49-F238E27FC236}">
                <a16:creationId xmlns:a16="http://schemas.microsoft.com/office/drawing/2014/main" id="{9AC9CED7-B302-106F-129F-6BC7C1D5888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39535" y="1579728"/>
            <a:ext cx="914400" cy="914400"/>
          </a:xfrm>
          <a:prstGeom prst="rect">
            <a:avLst/>
          </a:prstGeom>
        </p:spPr>
      </p:pic>
      <p:sp>
        <p:nvSpPr>
          <p:cNvPr id="11" name="Facebook handle">
            <a:extLst>
              <a:ext uri="{FF2B5EF4-FFF2-40B4-BE49-F238E27FC236}">
                <a16:creationId xmlns:a16="http://schemas.microsoft.com/office/drawing/2014/main" id="{609D7336-40E6-48D5-B192-BB72CD36C7BB}"/>
              </a:ext>
            </a:extLst>
          </p:cNvPr>
          <p:cNvSpPr>
            <a:spLocks noGrp="1"/>
          </p:cNvSpPr>
          <p:nvPr>
            <p:ph type="body" sz="quarter" idx="18" hasCustomPrompt="1"/>
          </p:nvPr>
        </p:nvSpPr>
        <p:spPr>
          <a:xfrm>
            <a:off x="748420" y="2532939"/>
            <a:ext cx="2486025" cy="914400"/>
          </a:xfrm>
        </p:spPr>
        <p:txBody>
          <a:bodyPr rIns="0">
            <a:noAutofit/>
          </a:bodyPr>
          <a:lstStyle>
            <a:lvl1pPr marL="0" indent="0" algn="ctr">
              <a:buNone/>
              <a:defRPr sz="1400"/>
            </a:lvl1pPr>
          </a:lstStyle>
          <a:p>
            <a:pPr lvl="0"/>
            <a:r>
              <a:rPr lang="en-US"/>
              <a:t>Text</a:t>
            </a:r>
          </a:p>
        </p:txBody>
      </p:sp>
      <p:pic>
        <p:nvPicPr>
          <p:cNvPr id="6" name="Instagram">
            <a:extLst>
              <a:ext uri="{FF2B5EF4-FFF2-40B4-BE49-F238E27FC236}">
                <a16:creationId xmlns:a16="http://schemas.microsoft.com/office/drawing/2014/main" id="{046AED96-B8A4-1C42-F3A1-1FFE1A13C7A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t="124" b="124"/>
          <a:stretch/>
        </p:blipFill>
        <p:spPr>
          <a:xfrm>
            <a:off x="4858762" y="1579728"/>
            <a:ext cx="916670" cy="914400"/>
          </a:xfrm>
          <a:prstGeom prst="rect">
            <a:avLst/>
          </a:prstGeom>
        </p:spPr>
      </p:pic>
      <p:sp>
        <p:nvSpPr>
          <p:cNvPr id="13" name="Instagram handle">
            <a:extLst>
              <a:ext uri="{FF2B5EF4-FFF2-40B4-BE49-F238E27FC236}">
                <a16:creationId xmlns:a16="http://schemas.microsoft.com/office/drawing/2014/main" id="{EECF6CFD-9E31-4C05-886A-971A6B72527F}"/>
              </a:ext>
            </a:extLst>
          </p:cNvPr>
          <p:cNvSpPr>
            <a:spLocks noGrp="1"/>
          </p:cNvSpPr>
          <p:nvPr>
            <p:ph type="body" sz="quarter" idx="19" hasCustomPrompt="1"/>
          </p:nvPr>
        </p:nvSpPr>
        <p:spPr>
          <a:xfrm>
            <a:off x="4110793" y="2514600"/>
            <a:ext cx="2487168" cy="914400"/>
          </a:xfrm>
        </p:spPr>
        <p:txBody>
          <a:bodyPr rIns="91440">
            <a:noAutofit/>
          </a:bodyPr>
          <a:lstStyle>
            <a:lvl1pPr marL="0" indent="0" algn="ctr">
              <a:buNone/>
              <a:defRPr sz="1400"/>
            </a:lvl1pPr>
          </a:lstStyle>
          <a:p>
            <a:pPr lvl="0"/>
            <a:r>
              <a:rPr lang="en-US"/>
              <a:t>Text</a:t>
            </a:r>
          </a:p>
        </p:txBody>
      </p:sp>
      <p:pic>
        <p:nvPicPr>
          <p:cNvPr id="28" name="LinkedIn" descr="A blue and black logo&#10;&#10;Description automatically generated">
            <a:extLst>
              <a:ext uri="{FF2B5EF4-FFF2-40B4-BE49-F238E27FC236}">
                <a16:creationId xmlns:a16="http://schemas.microsoft.com/office/drawing/2014/main" id="{02AF793E-34A8-FE98-2B43-623603DE17E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61254" y="1579728"/>
            <a:ext cx="1075267" cy="914400"/>
          </a:xfrm>
          <a:prstGeom prst="rect">
            <a:avLst/>
          </a:prstGeom>
        </p:spPr>
      </p:pic>
      <p:sp>
        <p:nvSpPr>
          <p:cNvPr id="15" name="LinkedIn handle">
            <a:extLst>
              <a:ext uri="{FF2B5EF4-FFF2-40B4-BE49-F238E27FC236}">
                <a16:creationId xmlns:a16="http://schemas.microsoft.com/office/drawing/2014/main" id="{8DA16D1B-DD85-498B-A177-DDB843C07A0E}"/>
              </a:ext>
            </a:extLst>
          </p:cNvPr>
          <p:cNvSpPr>
            <a:spLocks noGrp="1"/>
          </p:cNvSpPr>
          <p:nvPr>
            <p:ph type="body" sz="quarter" idx="20" hasCustomPrompt="1"/>
          </p:nvPr>
        </p:nvSpPr>
        <p:spPr>
          <a:xfrm>
            <a:off x="7239001" y="2532939"/>
            <a:ext cx="3059502" cy="914400"/>
          </a:xfrm>
        </p:spPr>
        <p:txBody>
          <a:bodyPr rIns="91440">
            <a:noAutofit/>
          </a:bodyPr>
          <a:lstStyle>
            <a:lvl1pPr marL="0" indent="0" algn="ctr">
              <a:buNone/>
              <a:defRPr sz="1400"/>
            </a:lvl1pPr>
          </a:lstStyle>
          <a:p>
            <a:pPr lvl="0"/>
            <a:r>
              <a:rPr lang="en-US"/>
              <a:t>Text</a:t>
            </a:r>
          </a:p>
        </p:txBody>
      </p:sp>
      <p:pic>
        <p:nvPicPr>
          <p:cNvPr id="12" name="Threads">
            <a:extLst>
              <a:ext uri="{FF2B5EF4-FFF2-40B4-BE49-F238E27FC236}">
                <a16:creationId xmlns:a16="http://schemas.microsoft.com/office/drawing/2014/main" id="{41AF5339-2B19-BD63-3B11-24F6C0CB7BA8}"/>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rcRect t="4126" b="4126"/>
          <a:stretch/>
        </p:blipFill>
        <p:spPr>
          <a:xfrm>
            <a:off x="1535363" y="4019550"/>
            <a:ext cx="912137" cy="914400"/>
          </a:xfrm>
          <a:prstGeom prst="rect">
            <a:avLst/>
          </a:prstGeom>
          <a:solidFill>
            <a:schemeClr val="tx1"/>
          </a:solidFill>
        </p:spPr>
      </p:pic>
      <p:sp>
        <p:nvSpPr>
          <p:cNvPr id="10" name="Threads handle">
            <a:extLst>
              <a:ext uri="{FF2B5EF4-FFF2-40B4-BE49-F238E27FC236}">
                <a16:creationId xmlns:a16="http://schemas.microsoft.com/office/drawing/2014/main" id="{96D88CB0-4FD8-2F0F-AFC3-6D59A048757F}"/>
              </a:ext>
            </a:extLst>
          </p:cNvPr>
          <p:cNvSpPr>
            <a:spLocks noGrp="1"/>
          </p:cNvSpPr>
          <p:nvPr>
            <p:ph type="body" sz="quarter" idx="21" hasCustomPrompt="1"/>
          </p:nvPr>
        </p:nvSpPr>
        <p:spPr>
          <a:xfrm>
            <a:off x="747277" y="5031874"/>
            <a:ext cx="2487168" cy="914400"/>
          </a:xfrm>
        </p:spPr>
        <p:txBody>
          <a:bodyPr rIns="91440">
            <a:noAutofit/>
          </a:bodyPr>
          <a:lstStyle>
            <a:lvl1pPr marL="0" indent="0" algn="ctr">
              <a:buNone/>
              <a:defRPr sz="1400"/>
            </a:lvl1pPr>
          </a:lstStyle>
          <a:p>
            <a:pPr lvl="0"/>
            <a:r>
              <a:rPr lang="en-US"/>
              <a:t>Text</a:t>
            </a:r>
          </a:p>
        </p:txBody>
      </p:sp>
      <p:pic>
        <p:nvPicPr>
          <p:cNvPr id="14" name="X">
            <a:extLst>
              <a:ext uri="{FF2B5EF4-FFF2-40B4-BE49-F238E27FC236}">
                <a16:creationId xmlns:a16="http://schemas.microsoft.com/office/drawing/2014/main" id="{5AE40B57-6609-96B5-4C42-D12A59417CFB}"/>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rcRect t="1201" b="1201"/>
          <a:stretch/>
        </p:blipFill>
        <p:spPr>
          <a:xfrm>
            <a:off x="4896042" y="3991849"/>
            <a:ext cx="916670" cy="914400"/>
          </a:xfrm>
          <a:prstGeom prst="rect">
            <a:avLst/>
          </a:prstGeom>
        </p:spPr>
      </p:pic>
      <p:sp>
        <p:nvSpPr>
          <p:cNvPr id="7" name="X Handle">
            <a:extLst>
              <a:ext uri="{FF2B5EF4-FFF2-40B4-BE49-F238E27FC236}">
                <a16:creationId xmlns:a16="http://schemas.microsoft.com/office/drawing/2014/main" id="{8203FBA7-0BF5-431F-8DA2-9F3A04190A95}"/>
              </a:ext>
            </a:extLst>
          </p:cNvPr>
          <p:cNvSpPr>
            <a:spLocks noGrp="1"/>
          </p:cNvSpPr>
          <p:nvPr>
            <p:ph type="body" sz="quarter" idx="16" hasCustomPrompt="1"/>
          </p:nvPr>
        </p:nvSpPr>
        <p:spPr>
          <a:xfrm>
            <a:off x="4110793" y="5009938"/>
            <a:ext cx="2487168" cy="914400"/>
          </a:xfrm>
        </p:spPr>
        <p:txBody>
          <a:bodyPr rIns="91440">
            <a:noAutofit/>
          </a:bodyPr>
          <a:lstStyle>
            <a:lvl1pPr marL="0" indent="0" algn="ctr">
              <a:buNone/>
              <a:defRPr sz="1400"/>
            </a:lvl1pPr>
          </a:lstStyle>
          <a:p>
            <a:pPr lvl="0"/>
            <a:r>
              <a:rPr lang="en-US"/>
              <a:t>Text</a:t>
            </a:r>
          </a:p>
        </p:txBody>
      </p:sp>
      <p:pic>
        <p:nvPicPr>
          <p:cNvPr id="30" name="YouTube">
            <a:extLst>
              <a:ext uri="{FF2B5EF4-FFF2-40B4-BE49-F238E27FC236}">
                <a16:creationId xmlns:a16="http://schemas.microsoft.com/office/drawing/2014/main" id="{254E4991-1E11-CC44-9806-55B96A767E59}"/>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7260123" y="4129009"/>
            <a:ext cx="2855192" cy="640080"/>
          </a:xfrm>
          <a:prstGeom prst="rect">
            <a:avLst/>
          </a:prstGeom>
        </p:spPr>
      </p:pic>
      <p:sp>
        <p:nvSpPr>
          <p:cNvPr id="9" name="YouTube Channel">
            <a:extLst>
              <a:ext uri="{FF2B5EF4-FFF2-40B4-BE49-F238E27FC236}">
                <a16:creationId xmlns:a16="http://schemas.microsoft.com/office/drawing/2014/main" id="{FFD85E77-EDED-42B1-881F-34A5909A5532}"/>
              </a:ext>
            </a:extLst>
          </p:cNvPr>
          <p:cNvSpPr>
            <a:spLocks noGrp="1"/>
          </p:cNvSpPr>
          <p:nvPr>
            <p:ph type="body" sz="quarter" idx="17" hasCustomPrompt="1"/>
          </p:nvPr>
        </p:nvSpPr>
        <p:spPr>
          <a:xfrm>
            <a:off x="7239001" y="5009938"/>
            <a:ext cx="3059502" cy="914400"/>
          </a:xfrm>
        </p:spPr>
        <p:txBody>
          <a:bodyPr rIns="91440">
            <a:noAutofit/>
          </a:bodyPr>
          <a:lstStyle>
            <a:lvl1pPr marL="0" indent="0" algn="ctr">
              <a:buNone/>
              <a:defRPr sz="1400"/>
            </a:lvl1pPr>
          </a:lstStyle>
          <a:p>
            <a:pPr lvl="0"/>
            <a:r>
              <a:rPr lang="en-US"/>
              <a:t>Text</a:t>
            </a:r>
          </a:p>
        </p:txBody>
      </p:sp>
      <p:sp>
        <p:nvSpPr>
          <p:cNvPr id="3" name="Slide Number Placeholder 2">
            <a:extLst>
              <a:ext uri="{FF2B5EF4-FFF2-40B4-BE49-F238E27FC236}">
                <a16:creationId xmlns:a16="http://schemas.microsoft.com/office/drawing/2014/main" id="{F7BAE708-477A-4A20-B43D-CB4603F14509}"/>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097817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0" y="2037850"/>
            <a:ext cx="12191999" cy="1282447"/>
          </a:xfrm>
        </p:spPr>
        <p:txBody>
          <a:bodyPr anchor="b"/>
          <a:lstStyle>
            <a:lvl1pPr algn="ctr">
              <a:defRPr sz="5400"/>
            </a:lvl1pPr>
          </a:lstStyle>
          <a:p>
            <a:r>
              <a:rPr lang="en-US"/>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1" y="3654080"/>
            <a:ext cx="12191998" cy="2198080"/>
          </a:xfrm>
        </p:spPr>
        <p:txBody>
          <a:bodyPr/>
          <a:lstStyle>
            <a:lvl1pPr marL="0" indent="0" algn="ctr">
              <a:buNone/>
              <a:defRPr sz="2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Office Name</a:t>
            </a:r>
          </a:p>
          <a:p>
            <a:r>
              <a:rPr lang="en-US"/>
              <a:t>Division Name</a:t>
            </a:r>
          </a:p>
          <a:p>
            <a:r>
              <a:rPr lang="en-US"/>
              <a:t>Date</a:t>
            </a:r>
          </a:p>
        </p:txBody>
      </p:sp>
    </p:spTree>
    <p:extLst>
      <p:ext uri="{BB962C8B-B14F-4D97-AF65-F5344CB8AC3E}">
        <p14:creationId xmlns:p14="http://schemas.microsoft.com/office/powerpoint/2010/main" val="1655372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5"/>
            <a:ext cx="11849100" cy="4803775"/>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32699492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ec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64C6-2DE2-4496-9BDD-E370398EF70B}"/>
              </a:ext>
            </a:extLst>
          </p:cNvPr>
          <p:cNvSpPr>
            <a:spLocks noGrp="1"/>
          </p:cNvSpPr>
          <p:nvPr>
            <p:ph type="title"/>
          </p:nvPr>
        </p:nvSpPr>
        <p:spPr>
          <a:xfrm>
            <a:off x="0" y="1203650"/>
            <a:ext cx="12192000" cy="2726386"/>
          </a:xfrm>
        </p:spPr>
        <p:txBody>
          <a:bodyPr/>
          <a:lstStyle>
            <a:lvl1pPr algn="ctr">
              <a:defRPr/>
            </a:lvl1pPr>
          </a:lstStyle>
          <a:p>
            <a:r>
              <a:rPr lang="en-US"/>
              <a:t>Click to edit Master title style</a:t>
            </a:r>
          </a:p>
        </p:txBody>
      </p:sp>
      <p:sp>
        <p:nvSpPr>
          <p:cNvPr id="5" name="Slide Number Placeholder 4">
            <a:extLst>
              <a:ext uri="{FF2B5EF4-FFF2-40B4-BE49-F238E27FC236}">
                <a16:creationId xmlns:a16="http://schemas.microsoft.com/office/drawing/2014/main" id="{CD1FDB5E-23D5-4641-84CD-18757E9EBC1F}"/>
              </a:ext>
            </a:extLst>
          </p:cNvPr>
          <p:cNvSpPr>
            <a:spLocks noGrp="1"/>
          </p:cNvSpPr>
          <p:nvPr>
            <p:ph type="sldNum" sz="quarter" idx="12"/>
          </p:nvPr>
        </p:nvSpPr>
        <p:spPr>
          <a:xfrm>
            <a:off x="8610600" y="6294482"/>
            <a:ext cx="2743200" cy="365125"/>
          </a:xfrm>
        </p:spPr>
        <p:txBody>
          <a:bodyPr/>
          <a:lstStyle/>
          <a:p>
            <a:fld id="{063B872D-3AE9-4542-A461-B751CD6BB84C}" type="slidenum">
              <a:rPr lang="en-US" smtClean="0"/>
              <a:t>‹#›</a:t>
            </a:fld>
            <a:endParaRPr lang="en-US"/>
          </a:p>
        </p:txBody>
      </p:sp>
    </p:spTree>
    <p:extLst>
      <p:ext uri="{BB962C8B-B14F-4D97-AF65-F5344CB8AC3E}">
        <p14:creationId xmlns:p14="http://schemas.microsoft.com/office/powerpoint/2010/main" val="157648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_Content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430627"/>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3735253"/>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388781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_Content_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7" name="Subtitle 1">
            <a:extLst>
              <a:ext uri="{FF2B5EF4-FFF2-40B4-BE49-F238E27FC236}">
                <a16:creationId xmlns:a16="http://schemas.microsoft.com/office/drawing/2014/main" id="{FE7420B2-557E-48EE-B2B6-06D64A51825A}"/>
              </a:ext>
            </a:extLst>
          </p:cNvPr>
          <p:cNvSpPr>
            <a:spLocks noGrp="1"/>
          </p:cNvSpPr>
          <p:nvPr>
            <p:ph type="body" idx="14"/>
          </p:nvPr>
        </p:nvSpPr>
        <p:spPr>
          <a:xfrm>
            <a:off x="146291" y="1138548"/>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962460"/>
            <a:ext cx="11890272" cy="143375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8" name="Subtitle 2">
            <a:extLst>
              <a:ext uri="{FF2B5EF4-FFF2-40B4-BE49-F238E27FC236}">
                <a16:creationId xmlns:a16="http://schemas.microsoft.com/office/drawing/2014/main" id="{38B7E127-F1D4-487E-A15F-845BF8F6D645}"/>
              </a:ext>
            </a:extLst>
          </p:cNvPr>
          <p:cNvSpPr>
            <a:spLocks noGrp="1"/>
          </p:cNvSpPr>
          <p:nvPr>
            <p:ph type="body" idx="15"/>
          </p:nvPr>
        </p:nvSpPr>
        <p:spPr>
          <a:xfrm>
            <a:off x="146290" y="3603812"/>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4439797"/>
            <a:ext cx="11890272" cy="152242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217046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2" y="1429016"/>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86054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2" y="1431790"/>
            <a:ext cx="3800820" cy="4498057"/>
          </a:xfrm>
        </p:spPr>
        <p:txBody>
          <a:bodyPr rIns="82296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113474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0" y="380196"/>
            <a:ext cx="10128421" cy="769977"/>
          </a:xfrm>
        </p:spPr>
        <p:txBody>
          <a:bodyPr/>
          <a:lstStyle/>
          <a:p>
            <a:r>
              <a:rPr lang="en-US"/>
              <a:t>Click to edit Master title style</a:t>
            </a:r>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171064" y="1449806"/>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171064" y="2273718"/>
            <a:ext cx="5876389" cy="3664374"/>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2">
            <a:extLst>
              <a:ext uri="{FF2B5EF4-FFF2-40B4-BE49-F238E27FC236}">
                <a16:creationId xmlns:a16="http://schemas.microsoft.com/office/drawing/2014/main" id="{BE337800-272E-4187-948E-AB6D00DF71A1}"/>
              </a:ext>
            </a:extLst>
          </p:cNvPr>
          <p:cNvSpPr>
            <a:spLocks noGrp="1"/>
          </p:cNvSpPr>
          <p:nvPr>
            <p:ph type="body" idx="13"/>
          </p:nvPr>
        </p:nvSpPr>
        <p:spPr>
          <a:xfrm>
            <a:off x="6145878" y="1450895"/>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2">
            <a:extLst>
              <a:ext uri="{FF2B5EF4-FFF2-40B4-BE49-F238E27FC236}">
                <a16:creationId xmlns:a16="http://schemas.microsoft.com/office/drawing/2014/main" id="{3490EC0F-BFAC-421B-8701-663D6C38BD0D}"/>
              </a:ext>
            </a:extLst>
          </p:cNvPr>
          <p:cNvSpPr>
            <a:spLocks noGrp="1"/>
          </p:cNvSpPr>
          <p:nvPr>
            <p:ph sz="half" idx="14"/>
          </p:nvPr>
        </p:nvSpPr>
        <p:spPr>
          <a:xfrm>
            <a:off x="6145878" y="2274806"/>
            <a:ext cx="5876389" cy="3663285"/>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689915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Content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49319" y="1228725"/>
            <a:ext cx="11839480" cy="671793"/>
          </a:xfrm>
        </p:spPr>
        <p:txBody>
          <a:bodyPr>
            <a:normAutofit/>
          </a:bodyPr>
          <a:lstStyle>
            <a:lvl1pPr marL="0" indent="0">
              <a:buNone/>
              <a:defRPr sz="3200"/>
            </a:lvl1pPr>
          </a:lstStyle>
          <a:p>
            <a:pPr lvl="0"/>
            <a:r>
              <a:rPr lang="en-US"/>
              <a:t>Click to edit Master text styles</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49319" y="2073275"/>
            <a:ext cx="11863293" cy="3806825"/>
          </a:xfrm>
        </p:spPr>
        <p:txBody>
          <a:bodyPr/>
          <a:lstStyle>
            <a:lvl1pPr>
              <a:defRPr/>
            </a:lvl1pPr>
          </a:lstStyle>
          <a:p>
            <a:r>
              <a:rPr lang="en-US"/>
              <a:t>Table</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4629433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4" name="Graph Placeholder">
            <a:extLst>
              <a:ext uri="{FF2B5EF4-FFF2-40B4-BE49-F238E27FC236}">
                <a16:creationId xmlns:a16="http://schemas.microsoft.com/office/drawing/2014/main" id="{77EA46B5-DFD9-4CBD-916B-41252B3634A1}"/>
              </a:ext>
            </a:extLst>
          </p:cNvPr>
          <p:cNvSpPr>
            <a:spLocks noGrp="1"/>
          </p:cNvSpPr>
          <p:nvPr>
            <p:ph type="chart" sz="quarter" idx="13"/>
          </p:nvPr>
        </p:nvSpPr>
        <p:spPr>
          <a:xfrm>
            <a:off x="143219" y="1277938"/>
            <a:ext cx="11864631" cy="4682187"/>
          </a:xfrm>
        </p:spPr>
        <p:txBody>
          <a:bodyPr/>
          <a:lstStyle/>
          <a:p>
            <a:r>
              <a:rPr lang="en-US"/>
              <a:t>Click icon to add chart</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58930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594912" y="1520826"/>
            <a:ext cx="10642294" cy="4384216"/>
          </a:xfrm>
        </p:spPr>
        <p:txBody>
          <a:bodyPr/>
          <a:lstStyle/>
          <a:p>
            <a:r>
              <a:rPr lang="en-US"/>
              <a:t>Click icon to add picture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51084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1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49340" y="162881"/>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1" y="378896"/>
            <a:ext cx="10096959" cy="747579"/>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6292" y="1430626"/>
            <a:ext cx="11890272" cy="4507465"/>
          </a:xfrm>
          <a:prstGeom prst="rect">
            <a:avLst/>
          </a:prstGeom>
        </p:spPr>
        <p:txBody>
          <a:bodyPr vert="horz" lIns="91440" tIns="45720" rIns="82296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C25DAC51-AACD-4066-8BD6-6F7BF018F00F}"/>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8687719" y="6257197"/>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A3D1C70C-36A2-44FC-A083-98959550CFF4}" type="slidenum">
              <a:rPr lang="en-US" smtClean="0"/>
              <a:pPr/>
              <a:t>‹#›</a:t>
            </a:fld>
            <a:endParaRPr lang="en-US"/>
          </a:p>
        </p:txBody>
      </p:sp>
    </p:spTree>
    <p:extLst>
      <p:ext uri="{BB962C8B-B14F-4D97-AF65-F5344CB8AC3E}">
        <p14:creationId xmlns:p14="http://schemas.microsoft.com/office/powerpoint/2010/main" val="1292156905"/>
      </p:ext>
    </p:extLst>
  </p:cSld>
  <p:clrMap bg1="lt1" tx1="dk1" bg2="lt2" tx2="dk2" accent1="accent1" accent2="accent2" accent3="accent3" accent4="accent4" accent5="accent5" accent6="accent6" hlink="hlink" folHlink="folHlink"/>
  <p:sldLayoutIdLst>
    <p:sldLayoutId id="2147483680" r:id="rId1"/>
    <p:sldLayoutId id="2147483671" r:id="rId2"/>
    <p:sldLayoutId id="2147483677" r:id="rId3"/>
    <p:sldLayoutId id="2147483664" r:id="rId4"/>
    <p:sldLayoutId id="2147483670" r:id="rId5"/>
    <p:sldLayoutId id="2147483665" r:id="rId6"/>
    <p:sldLayoutId id="2147483681" r:id="rId7"/>
    <p:sldLayoutId id="2147483675" r:id="rId8"/>
    <p:sldLayoutId id="2147483676" r:id="rId9"/>
    <p:sldLayoutId id="2147483672" r:id="rId10"/>
    <p:sldLayoutId id="2147483690" r:id="rId11"/>
    <p:sldLayoutId id="2147483669" r:id="rId12"/>
    <p:sldLayoutId id="2147483689" r:id="rId13"/>
    <p:sldLayoutId id="2147483678" r:id="rId14"/>
    <p:sldLayoutId id="2147483691" r:id="rId15"/>
    <p:sldLayoutId id="2147483692" r:id="rId16"/>
  </p:sldLayoutIdLst>
  <p:hf hdr="0" dt="0"/>
  <p:txStyles>
    <p:titleStyle>
      <a:lvl1pPr algn="l" defTabSz="914400" rtl="0" eaLnBrk="1" latinLnBrk="0" hangingPunct="1">
        <a:lnSpc>
          <a:spcPct val="90000"/>
        </a:lnSpc>
        <a:spcBef>
          <a:spcPct val="0"/>
        </a:spcBef>
        <a:buNone/>
        <a:defRPr sz="5000" b="1"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 New Jersey Department of Education.">
            <a:extLst>
              <a:ext uri="{FF2B5EF4-FFF2-40B4-BE49-F238E27FC236}">
                <a16:creationId xmlns:a16="http://schemas.microsoft.com/office/drawing/2014/main" id="{CF96DE2C-7117-450B-9505-73F2CC7674D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169" y="-5897"/>
            <a:ext cx="12081830" cy="2551181"/>
          </a:xfrm>
          <a:prstGeom prst="rect">
            <a:avLst/>
          </a:prstGeom>
        </p:spPr>
      </p:pic>
      <p:sp>
        <p:nvSpPr>
          <p:cNvPr id="3" name="Text Placeholder 2">
            <a:extLst>
              <a:ext uri="{FF2B5EF4-FFF2-40B4-BE49-F238E27FC236}">
                <a16:creationId xmlns:a16="http://schemas.microsoft.com/office/drawing/2014/main" id="{056ABD99-43FC-48BD-956C-54F530646711}"/>
              </a:ext>
            </a:extLst>
          </p:cNvPr>
          <p:cNvSpPr>
            <a:spLocks noGrp="1"/>
          </p:cNvSpPr>
          <p:nvPr>
            <p:ph type="body" idx="1"/>
          </p:nvPr>
        </p:nvSpPr>
        <p:spPr>
          <a:xfrm>
            <a:off x="110169" y="1825625"/>
            <a:ext cx="11788048" cy="4351338"/>
          </a:xfrm>
          <a:prstGeom prst="rect">
            <a:avLst/>
          </a:prstGeom>
        </p:spPr>
        <p:txBody>
          <a:bodyPr vert="horz" lIns="91440" tIns="45720" rIns="91440" bIns="45720" rtlCol="0">
            <a:normAutofit/>
          </a:bodyPr>
          <a:lstStyle/>
          <a:p>
            <a:pPr lvl="0"/>
            <a:r>
              <a:rPr lang="en-US"/>
              <a:t>Do not use this layout</a:t>
            </a:r>
          </a:p>
        </p:txBody>
      </p:sp>
    </p:spTree>
    <p:extLst>
      <p:ext uri="{BB962C8B-B14F-4D97-AF65-F5344CB8AC3E}">
        <p14:creationId xmlns:p14="http://schemas.microsoft.com/office/powerpoint/2010/main" val="3885510845"/>
      </p:ext>
    </p:extLst>
  </p:cSld>
  <p:clrMap bg1="lt1" tx1="dk1" bg2="lt2" tx2="dk2" accent1="accent1" accent2="accent2" accent3="accent3" accent4="accent4" accent5="accent5" accent6="accent6" hlink="hlink" folHlink="folHlink"/>
  <p:sldLayoutIdLst>
    <p:sldLayoutId id="2147483679" r:id="rId1"/>
    <p:sldLayoutId id="2147483693" r:id="rId2"/>
  </p:sldLayoutIdLst>
  <p:hf hdr="0" dt="0"/>
  <p:txStyles>
    <p:titleStyle>
      <a:lvl1pPr algn="ctr" defTabSz="914400" rtl="0" eaLnBrk="1" latinLnBrk="0" hangingPunct="1">
        <a:lnSpc>
          <a:spcPct val="90000"/>
        </a:lnSpc>
        <a:spcBef>
          <a:spcPct val="0"/>
        </a:spcBef>
        <a:buNone/>
        <a:defRPr sz="5400" b="1" kern="1200">
          <a:solidFill>
            <a:srgbClr val="6E2405"/>
          </a:solidFill>
          <a:latin typeface="Palatino Linotype" panose="02040502050505030304" pitchFamily="18" charset="0"/>
          <a:ea typeface="+mj-ea"/>
          <a:cs typeface="+mj-cs"/>
        </a:defRPr>
      </a:lvl1pPr>
    </p:titleStyle>
    <p:bodyStyle>
      <a:lvl1pPr marL="0" indent="0" algn="l" defTabSz="914400" rtl="0" eaLnBrk="1" latinLnBrk="0" hangingPunct="1">
        <a:lnSpc>
          <a:spcPct val="108000"/>
        </a:lnSpc>
        <a:spcBef>
          <a:spcPts val="1000"/>
        </a:spcBef>
        <a:spcAft>
          <a:spcPts val="1400"/>
        </a:spcAft>
        <a:buFont typeface="Arial" panose="020B0604020202020204" pitchFamily="34" charset="0"/>
        <a:buNone/>
        <a:defRPr sz="44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60367D-4F1F-4D06-9551-9D120A83F86F}"/>
              </a:ext>
            </a:extLst>
          </p:cNvPr>
          <p:cNvSpPr>
            <a:spLocks noGrp="1"/>
          </p:cNvSpPr>
          <p:nvPr>
            <p:ph type="title"/>
          </p:nvPr>
        </p:nvSpPr>
        <p:spPr>
          <a:xfrm>
            <a:off x="149340" y="365125"/>
            <a:ext cx="1189027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7A9155-9D6F-4818-A1EA-81ACC0306B47}"/>
              </a:ext>
            </a:extLst>
          </p:cNvPr>
          <p:cNvSpPr>
            <a:spLocks noGrp="1"/>
          </p:cNvSpPr>
          <p:nvPr>
            <p:ph type="body" idx="1"/>
          </p:nvPr>
        </p:nvSpPr>
        <p:spPr>
          <a:xfrm>
            <a:off x="149340" y="1825625"/>
            <a:ext cx="11890272" cy="412232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94CC72A4-5CFF-4D23-9567-642F335289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20D45371-22E5-41E2-9C10-6B0FADA8412F}"/>
              </a:ext>
            </a:extLst>
          </p:cNvPr>
          <p:cNvSpPr>
            <a:spLocks noGrp="1"/>
          </p:cNvSpPr>
          <p:nvPr>
            <p:ph type="sldNum" sz="quarter" idx="4"/>
          </p:nvPr>
        </p:nvSpPr>
        <p:spPr>
          <a:xfrm>
            <a:off x="8610600" y="6285773"/>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063B872D-3AE9-4542-A461-B751CD6BB84C}" type="slidenum">
              <a:rPr lang="en-US" smtClean="0"/>
              <a:pPr/>
              <a:t>‹#›</a:t>
            </a:fld>
            <a:endParaRPr lang="en-US"/>
          </a:p>
        </p:txBody>
      </p:sp>
    </p:spTree>
    <p:extLst>
      <p:ext uri="{BB962C8B-B14F-4D97-AF65-F5344CB8AC3E}">
        <p14:creationId xmlns:p14="http://schemas.microsoft.com/office/powerpoint/2010/main" val="63614674"/>
      </p:ext>
    </p:extLst>
  </p:cSld>
  <p:clrMap bg1="lt1" tx1="dk1" bg2="lt2" tx2="dk2" accent1="accent1" accent2="accent2" accent3="accent3" accent4="accent4" accent5="accent5" accent6="accent6" hlink="hlink" folHlink="folHlink"/>
  <p:sldLayoutIdLst>
    <p:sldLayoutId id="2147483688" r:id="rId1"/>
  </p:sldLayoutIdLst>
  <p:hf hdr="0" dt="0"/>
  <p:txStyles>
    <p:titleStyle>
      <a:lvl1pPr algn="l" defTabSz="914400" rtl="0" eaLnBrk="1" latinLnBrk="0" hangingPunct="1">
        <a:lnSpc>
          <a:spcPct val="90000"/>
        </a:lnSpc>
        <a:spcBef>
          <a:spcPct val="0"/>
        </a:spcBef>
        <a:buNone/>
        <a:defRPr sz="6000"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0"/>
        </a:spcBef>
        <a:spcAft>
          <a:spcPts val="1400"/>
        </a:spcAft>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oleObject" Target="../embeddings/oleObject1.bin"/><Relationship Id="rId7"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30.emf"/><Relationship Id="rId5" Type="http://schemas.openxmlformats.org/officeDocument/2006/relationships/oleObject" Target="../embeddings/oleObject2.bin"/><Relationship Id="rId4" Type="http://schemas.openxmlformats.org/officeDocument/2006/relationships/image" Target="../media/image29.emf"/></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55E7B18-F197-8C81-6677-AE581EE07C01}"/>
              </a:ext>
            </a:extLst>
          </p:cNvPr>
          <p:cNvSpPr>
            <a:spLocks noGrp="1"/>
          </p:cNvSpPr>
          <p:nvPr>
            <p:ph type="title" idx="4294967295"/>
          </p:nvPr>
        </p:nvSpPr>
        <p:spPr>
          <a:xfrm>
            <a:off x="0" y="0"/>
            <a:ext cx="0" cy="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2" name="Group 1" descr="Elementary Data Literacy Overview ">
            <a:extLst>
              <a:ext uri="{FF2B5EF4-FFF2-40B4-BE49-F238E27FC236}">
                <a16:creationId xmlns:a16="http://schemas.microsoft.com/office/drawing/2014/main" id="{CC9E48DB-C56A-287B-0BFB-A881A30A1D0E}"/>
              </a:ext>
            </a:extLst>
          </p:cNvPr>
          <p:cNvGrpSpPr/>
          <p:nvPr/>
        </p:nvGrpSpPr>
        <p:grpSpPr>
          <a:xfrm>
            <a:off x="0" y="0"/>
            <a:ext cx="12192851" cy="6858000"/>
            <a:chOff x="-851" y="0"/>
            <a:chExt cx="12192851" cy="6858000"/>
          </a:xfrm>
        </p:grpSpPr>
        <p:pic>
          <p:nvPicPr>
            <p:cNvPr id="3" name="Picture 2">
              <a:extLst>
                <a:ext uri="{FF2B5EF4-FFF2-40B4-BE49-F238E27FC236}">
                  <a16:creationId xmlns:a16="http://schemas.microsoft.com/office/drawing/2014/main" id="{A0D49BC6-7E50-EBB4-A7B8-27013EA4094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51" y="0"/>
              <a:ext cx="6868732" cy="6858000"/>
            </a:xfrm>
            <a:prstGeom prst="rect">
              <a:avLst/>
            </a:prstGeom>
          </p:spPr>
        </p:pic>
        <p:sp>
          <p:nvSpPr>
            <p:cNvPr id="5" name="TextBox 4">
              <a:extLst>
                <a:ext uri="{FF2B5EF4-FFF2-40B4-BE49-F238E27FC236}">
                  <a16:creationId xmlns:a16="http://schemas.microsoft.com/office/drawing/2014/main" id="{EEDB23AA-18D4-E7C0-6D3D-52934A8F997D}"/>
                </a:ext>
              </a:extLst>
            </p:cNvPr>
            <p:cNvSpPr txBox="1"/>
            <p:nvPr/>
          </p:nvSpPr>
          <p:spPr>
            <a:xfrm>
              <a:off x="6867881" y="0"/>
              <a:ext cx="5324119" cy="6247864"/>
            </a:xfrm>
            <a:prstGeom prst="rect">
              <a:avLst/>
            </a:prstGeom>
            <a:solidFill>
              <a:schemeClr val="bg1"/>
            </a:solidFill>
            <a:ln>
              <a:noFill/>
            </a:ln>
          </p:spPr>
          <p:txBody>
            <a:bodyPr wrap="square" rtlCol="0">
              <a:spAutoFit/>
            </a:bodyPr>
            <a:lstStyle/>
            <a:p>
              <a:pPr algn="ctr"/>
              <a:endParaRPr lang="en-US" sz="4000" b="1" dirty="0">
                <a:solidFill>
                  <a:srgbClr val="6E2405"/>
                </a:solidFill>
                <a:latin typeface="Palatino Linotype"/>
              </a:endParaRPr>
            </a:p>
            <a:p>
              <a:pPr algn="ctr"/>
              <a:endParaRPr lang="en-US" sz="4000" b="1" dirty="0">
                <a:solidFill>
                  <a:srgbClr val="6E2405"/>
                </a:solidFill>
                <a:latin typeface="Palatino Linotype"/>
              </a:endParaRPr>
            </a:p>
            <a:p>
              <a:pPr algn="ctr"/>
              <a:r>
                <a:rPr lang="en-US" sz="4000" b="1" dirty="0">
                  <a:solidFill>
                    <a:srgbClr val="6E2405"/>
                  </a:solidFill>
                  <a:latin typeface="Palatino Linotype"/>
                </a:rPr>
                <a:t>Elementary Data Literacy Overview</a:t>
              </a:r>
            </a:p>
            <a:p>
              <a:pPr algn="ctr"/>
              <a:endParaRPr lang="en-US" sz="4000" b="1" dirty="0">
                <a:solidFill>
                  <a:srgbClr val="6E2405"/>
                </a:solidFill>
                <a:latin typeface="Palatino Linotype"/>
              </a:endParaRPr>
            </a:p>
            <a:p>
              <a:pPr algn="ctr"/>
              <a:r>
                <a:rPr lang="en-US" b="1" dirty="0">
                  <a:latin typeface="Palatino Linotype"/>
                </a:rPr>
                <a:t>Division of Teaching and Learning Services</a:t>
              </a:r>
            </a:p>
            <a:p>
              <a:pPr algn="ctr"/>
              <a:r>
                <a:rPr lang="en-US" dirty="0">
                  <a:latin typeface="Palatino Linotype"/>
                </a:rPr>
                <a:t>Office of Standards</a:t>
              </a:r>
            </a:p>
            <a:p>
              <a:pPr algn="ctr"/>
              <a:endParaRPr lang="en-US" dirty="0">
                <a:latin typeface="Palatino Linotype"/>
              </a:endParaRPr>
            </a:p>
            <a:p>
              <a:pPr algn="ctr"/>
              <a:r>
                <a:rPr lang="en-US" dirty="0">
                  <a:latin typeface="Palatino Linotype"/>
                </a:rPr>
                <a:t>Dr. Deidre Richardson, Ed.D.</a:t>
              </a:r>
            </a:p>
            <a:p>
              <a:pPr algn="ctr"/>
              <a:endParaRPr lang="en-US" dirty="0">
                <a:latin typeface="Palatino Linotype"/>
              </a:endParaRPr>
            </a:p>
            <a:p>
              <a:pPr algn="ctr"/>
              <a:endParaRPr lang="en-US" sz="1400" b="1" dirty="0">
                <a:solidFill>
                  <a:srgbClr val="6E2405"/>
                </a:solidFill>
                <a:latin typeface="Palatino Linotype"/>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Palatino Linotype"/>
                  <a:ea typeface="+mn-ea"/>
                  <a:cs typeface="+mn-cs"/>
                </a:rPr>
                <a:t>October 17, 2024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Palatino Linotype"/>
                  <a:ea typeface="+mn-ea"/>
                  <a:cs typeface="+mn-cs"/>
                </a:rPr>
                <a:t>November 19, 2024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Palatino Linotype"/>
                </a:rPr>
                <a:t>December 12, 2024</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rgbClr val="6E2405"/>
                </a:solidFill>
              </a:endParaRPr>
            </a:p>
            <a:p>
              <a:pPr algn="ctr"/>
              <a:endParaRPr lang="en-US" sz="1400" b="1" dirty="0">
                <a:solidFill>
                  <a:srgbClr val="6E2405"/>
                </a:solidFill>
              </a:endParaRPr>
            </a:p>
            <a:p>
              <a:pPr algn="ctr"/>
              <a:endParaRPr lang="en-US" sz="1400" b="1" dirty="0">
                <a:solidFill>
                  <a:srgbClr val="6E2405"/>
                </a:solidFill>
              </a:endParaRPr>
            </a:p>
          </p:txBody>
        </p:sp>
      </p:grpSp>
    </p:spTree>
    <p:extLst>
      <p:ext uri="{BB962C8B-B14F-4D97-AF65-F5344CB8AC3E}">
        <p14:creationId xmlns:p14="http://schemas.microsoft.com/office/powerpoint/2010/main" val="3125977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256841" y="235678"/>
            <a:ext cx="10935159" cy="894479"/>
          </a:xfrm>
        </p:spPr>
        <p:txBody>
          <a:bodyPr/>
          <a:lstStyle/>
          <a:p>
            <a:r>
              <a:rPr lang="en-US" sz="4000" dirty="0">
                <a:latin typeface="Palatino Linotype"/>
              </a:rPr>
              <a:t>New Grades 2</a:t>
            </a:r>
            <a:r>
              <a:rPr lang="en-US" sz="4000" kern="100" dirty="0">
                <a:effectLst/>
                <a:latin typeface="+mn-lt"/>
                <a:ea typeface="Calibri" panose="020F0502020204030204" pitchFamily="34" charset="0"/>
                <a:cs typeface="Times New Roman" panose="02020603050405020304" pitchFamily="18" charset="0"/>
              </a:rPr>
              <a:t>–</a:t>
            </a:r>
            <a:r>
              <a:rPr lang="en-US" sz="4000" dirty="0">
                <a:latin typeface="Palatino Linotype"/>
              </a:rPr>
              <a:t>5 Data Literacy Standards</a:t>
            </a:r>
          </a:p>
        </p:txBody>
      </p:sp>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0"/>
          </p:nvPr>
        </p:nvSpPr>
        <p:spPr/>
        <p:txBody>
          <a:bodyPr/>
          <a:lstStyle/>
          <a:p>
            <a:fld id="{A3D1C70C-36A2-44FC-A083-98959550CFF4}" type="slidenum">
              <a:rPr lang="en-US" smtClean="0"/>
              <a:pPr/>
              <a:t>10</a:t>
            </a:fld>
            <a:endParaRPr lang="en-US"/>
          </a:p>
        </p:txBody>
      </p:sp>
      <p:sp>
        <p:nvSpPr>
          <p:cNvPr id="9" name="Content Placeholder 2">
            <a:extLst>
              <a:ext uri="{FF2B5EF4-FFF2-40B4-BE49-F238E27FC236}">
                <a16:creationId xmlns:a16="http://schemas.microsoft.com/office/drawing/2014/main" id="{A1E40046-5B23-E818-9B4F-276D33615BE3}"/>
              </a:ext>
            </a:extLst>
          </p:cNvPr>
          <p:cNvSpPr>
            <a:spLocks noGrp="1"/>
          </p:cNvSpPr>
          <p:nvPr>
            <p:ph type="body" sz="quarter" idx="11"/>
          </p:nvPr>
        </p:nvSpPr>
        <p:spPr>
          <a:xfrm>
            <a:off x="342900" y="1130157"/>
            <a:ext cx="11421010" cy="5282835"/>
          </a:xfrm>
        </p:spPr>
        <p:txBody>
          <a:bodyPr vert="horz" lIns="91440" tIns="45720" rIns="274320" bIns="45720" rtlCol="0" anchor="t">
            <a:noAutofit/>
          </a:bodyPr>
          <a:lstStyle/>
          <a:p>
            <a:pPr marL="0" indent="0">
              <a:buNone/>
            </a:pPr>
            <a:r>
              <a:rPr lang="en-US" sz="2400" b="1" dirty="0">
                <a:latin typeface="Palatino Linotype"/>
              </a:rPr>
              <a:t>Data literacy: </a:t>
            </a:r>
            <a:r>
              <a:rPr lang="en-US" sz="2400" dirty="0">
                <a:latin typeface="Palatino Linotype"/>
              </a:rPr>
              <a:t>The ability to reason with and about data—including what data are and where data come from. This includes the ability to make good decisions based on data, to ask questions of data, and to use appropriate reasoning.</a:t>
            </a:r>
          </a:p>
          <a:p>
            <a:pPr marL="0" indent="0">
              <a:spcAft>
                <a:spcPts val="0"/>
              </a:spcAft>
              <a:buNone/>
            </a:pPr>
            <a:r>
              <a:rPr lang="en-US" sz="2400" b="1" dirty="0">
                <a:latin typeface="Palatino Linotype"/>
              </a:rPr>
              <a:t>Foundational Definitions</a:t>
            </a:r>
          </a:p>
          <a:p>
            <a:pPr marL="688975" indent="-217488">
              <a:spcBef>
                <a:spcPts val="0"/>
              </a:spcBef>
              <a:spcAft>
                <a:spcPts val="0"/>
              </a:spcAft>
            </a:pPr>
            <a:r>
              <a:rPr lang="en-US" sz="2400" dirty="0">
                <a:latin typeface="Palatino Linotype"/>
              </a:rPr>
              <a:t>Data: information gathered to answer a question</a:t>
            </a:r>
          </a:p>
          <a:p>
            <a:pPr marL="688975" indent="-217488">
              <a:spcBef>
                <a:spcPts val="0"/>
              </a:spcBef>
            </a:pPr>
            <a:r>
              <a:rPr lang="en-US" sz="2400" dirty="0">
                <a:latin typeface="Palatino Linotype"/>
              </a:rPr>
              <a:t>Attribute: a characteristic of an object or event that is observed, obtained by questioning or measuring</a:t>
            </a:r>
          </a:p>
          <a:p>
            <a:pPr marL="0" indent="0">
              <a:spcAft>
                <a:spcPts val="0"/>
              </a:spcAft>
              <a:buNone/>
            </a:pPr>
            <a:r>
              <a:rPr lang="en-US" sz="2400" b="1" dirty="0">
                <a:latin typeface="Palatino Linotype"/>
              </a:rPr>
              <a:t>Select Foundational Skills and Concepts</a:t>
            </a:r>
          </a:p>
          <a:p>
            <a:pPr marL="688975" indent="-217488">
              <a:spcBef>
                <a:spcPts val="0"/>
              </a:spcBef>
              <a:spcAft>
                <a:spcPts val="0"/>
              </a:spcAft>
            </a:pPr>
            <a:r>
              <a:rPr lang="en-US" sz="2400" dirty="0">
                <a:latin typeface="Palatino Linotype"/>
              </a:rPr>
              <a:t>Formulating questions</a:t>
            </a:r>
          </a:p>
          <a:p>
            <a:pPr marL="688975" indent="-217488">
              <a:spcBef>
                <a:spcPts val="0"/>
              </a:spcBef>
              <a:spcAft>
                <a:spcPts val="0"/>
              </a:spcAft>
            </a:pPr>
            <a:r>
              <a:rPr lang="en-US" sz="2400" dirty="0">
                <a:latin typeface="Palatino Linotype"/>
              </a:rPr>
              <a:t>Grouping and organizing data</a:t>
            </a:r>
          </a:p>
          <a:p>
            <a:pPr marL="688975" indent="-217488">
              <a:spcBef>
                <a:spcPts val="0"/>
              </a:spcBef>
              <a:spcAft>
                <a:spcPts val="0"/>
              </a:spcAft>
            </a:pPr>
            <a:r>
              <a:rPr lang="en-US" sz="2400" dirty="0">
                <a:latin typeface="Palatino Linotype"/>
              </a:rPr>
              <a:t>Variability</a:t>
            </a:r>
          </a:p>
          <a:p>
            <a:endParaRPr lang="en-US" sz="2600" dirty="0">
              <a:latin typeface="Palatino Linotype"/>
            </a:endParaRPr>
          </a:p>
        </p:txBody>
      </p:sp>
    </p:spTree>
    <p:extLst>
      <p:ext uri="{BB962C8B-B14F-4D97-AF65-F5344CB8AC3E}">
        <p14:creationId xmlns:p14="http://schemas.microsoft.com/office/powerpoint/2010/main" val="2720055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g2de9761db13_0_17"/>
          <p:cNvSpPr txBox="1">
            <a:spLocks noGrp="1"/>
          </p:cNvSpPr>
          <p:nvPr>
            <p:ph type="title"/>
          </p:nvPr>
        </p:nvSpPr>
        <p:spPr>
          <a:xfrm>
            <a:off x="1453978" y="-4586"/>
            <a:ext cx="10515600" cy="13257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1C3766"/>
              </a:buClr>
              <a:buSzPts val="2200"/>
              <a:buFont typeface="Arial"/>
              <a:buNone/>
            </a:pPr>
            <a:r>
              <a:rPr lang="en-US" dirty="0"/>
              <a:t>Importance of Questioning</a:t>
            </a:r>
            <a:endParaRPr dirty="0"/>
          </a:p>
        </p:txBody>
      </p:sp>
      <p:sp>
        <p:nvSpPr>
          <p:cNvPr id="312" name="Google Shape;312;g2de9761db13_0_17"/>
          <p:cNvSpPr txBox="1">
            <a:spLocks noGrp="1"/>
          </p:cNvSpPr>
          <p:nvPr>
            <p:ph type="body" idx="1"/>
          </p:nvPr>
        </p:nvSpPr>
        <p:spPr>
          <a:xfrm>
            <a:off x="70338" y="1797418"/>
            <a:ext cx="10527276" cy="44861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2400" b="1" dirty="0"/>
              <a:t>Formulate Investigative Questions</a:t>
            </a:r>
            <a:endParaRPr sz="2400" dirty="0"/>
          </a:p>
          <a:p>
            <a:pPr marL="0" lvl="0" indent="457200" algn="l" rtl="0">
              <a:lnSpc>
                <a:spcPct val="100000"/>
              </a:lnSpc>
              <a:spcBef>
                <a:spcPts val="0"/>
              </a:spcBef>
              <a:spcAft>
                <a:spcPts val="0"/>
              </a:spcAft>
              <a:buClr>
                <a:schemeClr val="dk1"/>
              </a:buClr>
              <a:buSzPts val="1100"/>
              <a:buFont typeface="Arial"/>
              <a:buNone/>
            </a:pPr>
            <a:r>
              <a:rPr lang="en-US" sz="2400" dirty="0"/>
              <a:t>How many spots do ladybugs </a:t>
            </a:r>
            <a:r>
              <a:rPr lang="en-US" sz="2400" b="1" dirty="0"/>
              <a:t>typically</a:t>
            </a:r>
            <a:r>
              <a:rPr lang="en-US" sz="2400" dirty="0"/>
              <a:t> have?</a:t>
            </a:r>
            <a:endParaRPr sz="2400" dirty="0"/>
          </a:p>
          <a:p>
            <a:pPr marL="0" lvl="0" indent="0" algn="l" rtl="0">
              <a:lnSpc>
                <a:spcPct val="100000"/>
              </a:lnSpc>
              <a:spcBef>
                <a:spcPts val="1000"/>
              </a:spcBef>
              <a:spcAft>
                <a:spcPts val="0"/>
              </a:spcAft>
              <a:buClr>
                <a:schemeClr val="dk1"/>
              </a:buClr>
              <a:buSzPts val="1100"/>
              <a:buFont typeface="Arial"/>
              <a:buNone/>
            </a:pPr>
            <a:r>
              <a:rPr lang="en-US" sz="2400" b="1" dirty="0"/>
              <a:t>Collect Data (e.g. survey question)</a:t>
            </a:r>
            <a:endParaRPr sz="2400" b="1" dirty="0"/>
          </a:p>
          <a:p>
            <a:pPr marL="0" lvl="0" indent="0" algn="l" rtl="0">
              <a:lnSpc>
                <a:spcPct val="100000"/>
              </a:lnSpc>
              <a:spcBef>
                <a:spcPts val="0"/>
              </a:spcBef>
              <a:spcAft>
                <a:spcPts val="0"/>
              </a:spcAft>
              <a:buClr>
                <a:schemeClr val="dk1"/>
              </a:buClr>
              <a:buSzPts val="1100"/>
              <a:buFont typeface="Arial"/>
              <a:buNone/>
            </a:pPr>
            <a:r>
              <a:rPr lang="en-US" sz="2400" dirty="0"/>
              <a:t>      How many spots are on the ladybug? </a:t>
            </a:r>
          </a:p>
          <a:p>
            <a:pPr marL="0" lvl="0" indent="0" algn="l" rtl="0">
              <a:lnSpc>
                <a:spcPct val="100000"/>
              </a:lnSpc>
              <a:spcBef>
                <a:spcPts val="0"/>
              </a:spcBef>
              <a:spcAft>
                <a:spcPts val="0"/>
              </a:spcAft>
              <a:buClr>
                <a:schemeClr val="dk1"/>
              </a:buClr>
              <a:buSzPts val="1100"/>
              <a:buFont typeface="Arial"/>
              <a:buNone/>
            </a:pPr>
            <a:r>
              <a:rPr lang="en-US" sz="2400" dirty="0"/>
              <a:t>      What color is the ladybug?</a:t>
            </a:r>
            <a:endParaRPr sz="2400" dirty="0"/>
          </a:p>
          <a:p>
            <a:pPr marL="0" lvl="0" indent="0" algn="l" rtl="0">
              <a:lnSpc>
                <a:spcPct val="100000"/>
              </a:lnSpc>
              <a:spcBef>
                <a:spcPts val="1000"/>
              </a:spcBef>
              <a:spcAft>
                <a:spcPts val="0"/>
              </a:spcAft>
              <a:buClr>
                <a:schemeClr val="dk1"/>
              </a:buClr>
              <a:buSzPts val="1100"/>
              <a:buFont typeface="Arial"/>
              <a:buNone/>
            </a:pPr>
            <a:r>
              <a:rPr lang="en-US" sz="2400" b="1" dirty="0"/>
              <a:t>Analyze Data (e.g. ask questions about the visualization)</a:t>
            </a:r>
            <a:endParaRPr sz="2400" b="1" dirty="0"/>
          </a:p>
          <a:p>
            <a:pPr marL="514350" marR="0" lvl="0" indent="-285750" algn="l" rtl="0">
              <a:lnSpc>
                <a:spcPct val="100000"/>
              </a:lnSpc>
              <a:spcBef>
                <a:spcPts val="0"/>
              </a:spcBef>
              <a:spcAft>
                <a:spcPts val="0"/>
              </a:spcAft>
              <a:buClr>
                <a:schemeClr val="dk1"/>
              </a:buClr>
              <a:buSzPts val="1100"/>
              <a:buFont typeface="Arial"/>
              <a:buNone/>
            </a:pPr>
            <a:r>
              <a:rPr lang="en-US" sz="2400" dirty="0"/>
              <a:t>	What number of spots were </a:t>
            </a:r>
            <a:r>
              <a:rPr lang="en-US" sz="2400" b="1" dirty="0"/>
              <a:t>most common </a:t>
            </a:r>
            <a:r>
              <a:rPr lang="en-US" sz="2400" dirty="0"/>
              <a:t>for the ladybugs?</a:t>
            </a:r>
            <a:endParaRPr sz="2400" dirty="0"/>
          </a:p>
          <a:p>
            <a:pPr marL="0" lvl="0" indent="0" algn="l" rtl="0">
              <a:lnSpc>
                <a:spcPct val="100000"/>
              </a:lnSpc>
              <a:spcBef>
                <a:spcPts val="0"/>
              </a:spcBef>
              <a:spcAft>
                <a:spcPts val="0"/>
              </a:spcAft>
              <a:buClr>
                <a:schemeClr val="dk1"/>
              </a:buClr>
              <a:buSzPts val="1100"/>
              <a:buFont typeface="Arial"/>
              <a:buNone/>
            </a:pPr>
            <a:endParaRPr lang="en-US" sz="2400" b="1" dirty="0"/>
          </a:p>
          <a:p>
            <a:pPr marL="0" lvl="0" indent="0" algn="l" rtl="0">
              <a:lnSpc>
                <a:spcPct val="100000"/>
              </a:lnSpc>
              <a:spcBef>
                <a:spcPts val="0"/>
              </a:spcBef>
              <a:spcAft>
                <a:spcPts val="0"/>
              </a:spcAft>
              <a:buClr>
                <a:schemeClr val="dk1"/>
              </a:buClr>
              <a:buSzPts val="1100"/>
              <a:buFont typeface="Arial"/>
              <a:buNone/>
            </a:pPr>
            <a:r>
              <a:rPr lang="en-US" sz="2400" b="1" dirty="0"/>
              <a:t>Interpret the Results</a:t>
            </a:r>
            <a:endParaRPr sz="2400" b="1" dirty="0"/>
          </a:p>
          <a:p>
            <a:pPr marL="514350" lvl="0" indent="-285750" algn="l" rtl="0">
              <a:lnSpc>
                <a:spcPct val="100000"/>
              </a:lnSpc>
              <a:spcBef>
                <a:spcPts val="0"/>
              </a:spcBef>
              <a:spcAft>
                <a:spcPts val="0"/>
              </a:spcAft>
              <a:buClr>
                <a:schemeClr val="dk1"/>
              </a:buClr>
              <a:buSzPts val="1100"/>
              <a:buFont typeface="Arial"/>
              <a:buNone/>
            </a:pPr>
            <a:r>
              <a:rPr lang="en-US" sz="2400" dirty="0"/>
              <a:t>	Do red ladybugs </a:t>
            </a:r>
            <a:r>
              <a:rPr lang="en-US" sz="2400" b="1" dirty="0"/>
              <a:t>tend</a:t>
            </a:r>
            <a:r>
              <a:rPr lang="en-US" sz="2400" dirty="0"/>
              <a:t> to have more spots than black ladybugs?</a:t>
            </a:r>
            <a:endParaRPr sz="2400"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100" dirty="0">
              <a:solidFill>
                <a:srgbClr val="201F1E"/>
              </a:solidFill>
              <a:highlight>
                <a:srgbClr val="FFFF00"/>
              </a:highlight>
            </a:endParaRPr>
          </a:p>
          <a:p>
            <a:pPr marL="0" lvl="0" indent="0" algn="l" rtl="0">
              <a:lnSpc>
                <a:spcPct val="90000"/>
              </a:lnSpc>
              <a:spcBef>
                <a:spcPts val="0"/>
              </a:spcBef>
              <a:spcAft>
                <a:spcPts val="0"/>
              </a:spcAft>
              <a:buClr>
                <a:srgbClr val="1B3765"/>
              </a:buClr>
              <a:buSzPts val="2800"/>
              <a:buNone/>
            </a:pPr>
            <a:endParaRPr sz="2400" dirty="0">
              <a:solidFill>
                <a:srgbClr val="1C3765"/>
              </a:solidFill>
            </a:endParaRPr>
          </a:p>
          <a:p>
            <a:pPr marL="0" lvl="0" indent="0" algn="l" rtl="0">
              <a:lnSpc>
                <a:spcPct val="100000"/>
              </a:lnSpc>
              <a:spcBef>
                <a:spcPts val="0"/>
              </a:spcBef>
              <a:spcAft>
                <a:spcPts val="0"/>
              </a:spcAft>
              <a:buClr>
                <a:schemeClr val="dk1"/>
              </a:buClr>
              <a:buSzPts val="1100"/>
              <a:buFont typeface="Arial"/>
              <a:buNone/>
            </a:pPr>
            <a:endParaRPr sz="1100" dirty="0">
              <a:solidFill>
                <a:schemeClr val="dk1"/>
              </a:solidFill>
            </a:endParaRPr>
          </a:p>
          <a:p>
            <a:pPr marL="0" lvl="0" indent="0" algn="l" rtl="0">
              <a:lnSpc>
                <a:spcPct val="90000"/>
              </a:lnSpc>
              <a:spcBef>
                <a:spcPts val="0"/>
              </a:spcBef>
              <a:spcAft>
                <a:spcPts val="0"/>
              </a:spcAft>
              <a:buClr>
                <a:srgbClr val="1B3765"/>
              </a:buClr>
              <a:buSzPts val="2800"/>
              <a:buNone/>
            </a:pPr>
            <a:endParaRPr dirty="0">
              <a:solidFill>
                <a:srgbClr val="1C3765"/>
              </a:solidFill>
            </a:endParaRPr>
          </a:p>
          <a:p>
            <a:pPr marL="0" lvl="0" indent="0" algn="l" rtl="0">
              <a:lnSpc>
                <a:spcPct val="90000"/>
              </a:lnSpc>
              <a:spcBef>
                <a:spcPts val="1000"/>
              </a:spcBef>
              <a:spcAft>
                <a:spcPts val="0"/>
              </a:spcAft>
              <a:buClr>
                <a:srgbClr val="1C3766"/>
              </a:buClr>
              <a:buSzPts val="2800"/>
              <a:buNone/>
            </a:pPr>
            <a:endParaRPr dirty="0">
              <a:solidFill>
                <a:srgbClr val="1B3765"/>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dirty="0"/>
          </a:p>
        </p:txBody>
      </p:sp>
      <p:pic>
        <p:nvPicPr>
          <p:cNvPr id="314" name="Google Shape;314;g2de9761db13_0_1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9811265" y="3770931"/>
            <a:ext cx="2244927" cy="1664789"/>
          </a:xfrm>
          <a:prstGeom prst="rect">
            <a:avLst/>
          </a:prstGeom>
          <a:noFill/>
          <a:ln>
            <a:noFill/>
          </a:ln>
        </p:spPr>
      </p:pic>
      <p:pic>
        <p:nvPicPr>
          <p:cNvPr id="2" name="Google Shape;303;p41">
            <a:extLst>
              <a:ext uri="{FF2B5EF4-FFF2-40B4-BE49-F238E27FC236}">
                <a16:creationId xmlns:a16="http://schemas.microsoft.com/office/drawing/2014/main" id="{E2E278D0-4B86-1C0C-CA8E-A26A581E4DF3}"/>
              </a:ext>
              <a:ext uri="{C183D7F6-B498-43B3-948B-1728B52AA6E4}">
                <adec:decorative xmlns:adec="http://schemas.microsoft.com/office/drawing/2017/decorative" val="1"/>
              </a:ext>
            </a:extLst>
          </p:cNvPr>
          <p:cNvPicPr preferRelativeResize="0"/>
          <p:nvPr/>
        </p:nvPicPr>
        <p:blipFill rotWithShape="1">
          <a:blip r:embed="rId4">
            <a:alphaModFix/>
          </a:blip>
          <a:srcRect l="5790"/>
          <a:stretch/>
        </p:blipFill>
        <p:spPr>
          <a:xfrm>
            <a:off x="6940062" y="1522194"/>
            <a:ext cx="5251938" cy="176470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256841" y="235678"/>
            <a:ext cx="10935159" cy="894479"/>
          </a:xfrm>
        </p:spPr>
        <p:txBody>
          <a:bodyPr/>
          <a:lstStyle/>
          <a:p>
            <a:r>
              <a:rPr lang="en-US" sz="4000" dirty="0">
                <a:latin typeface="Palatino Linotype"/>
              </a:rPr>
              <a:t>New Grade 2 Data Literacy Standards</a:t>
            </a: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431895" y="1100161"/>
            <a:ext cx="10603523" cy="1148678"/>
          </a:xfrm>
        </p:spPr>
        <p:txBody>
          <a:bodyPr vert="horz" lIns="91440" tIns="45720" rIns="274320" bIns="45720" rtlCol="0" anchor="t">
            <a:noAutofit/>
          </a:bodyPr>
          <a:lstStyle/>
          <a:p>
            <a:pPr marL="66675" lvl="1" indent="0">
              <a:lnSpc>
                <a:spcPct val="100000"/>
              </a:lnSpc>
              <a:spcAft>
                <a:spcPts val="600"/>
              </a:spcAft>
              <a:buNone/>
            </a:pPr>
            <a:r>
              <a:rPr lang="en-US" b="1" dirty="0">
                <a:latin typeface="Palatino Linotype"/>
              </a:rPr>
              <a:t>2.DL.A.1 </a:t>
            </a:r>
            <a:r>
              <a:rPr lang="en-US" dirty="0">
                <a:latin typeface="Palatino Linotype"/>
              </a:rPr>
              <a:t>Understand that people collect data to answer questions. Understand that data can vary.</a:t>
            </a:r>
          </a:p>
        </p:txBody>
      </p:sp>
      <p:sp>
        <p:nvSpPr>
          <p:cNvPr id="6" name="TextBox 5">
            <a:extLst>
              <a:ext uri="{FF2B5EF4-FFF2-40B4-BE49-F238E27FC236}">
                <a16:creationId xmlns:a16="http://schemas.microsoft.com/office/drawing/2014/main" id="{AA52A868-1CF9-67F4-51FF-9C21BC5D064B}"/>
              </a:ext>
            </a:extLst>
          </p:cNvPr>
          <p:cNvSpPr txBox="1"/>
          <p:nvPr/>
        </p:nvSpPr>
        <p:spPr>
          <a:xfrm>
            <a:off x="344798" y="2248839"/>
            <a:ext cx="7699450" cy="3770263"/>
          </a:xfrm>
          <a:prstGeom prst="rect">
            <a:avLst/>
          </a:prstGeom>
          <a:noFill/>
        </p:spPr>
        <p:txBody>
          <a:bodyPr wrap="square" rtlCol="0">
            <a:spAutoFit/>
          </a:bodyPr>
          <a:lstStyle/>
          <a:p>
            <a:pPr>
              <a:spcAft>
                <a:spcPts val="1800"/>
              </a:spcAft>
            </a:pPr>
            <a:r>
              <a:rPr lang="en-US" sz="2800" b="1" dirty="0">
                <a:latin typeface="+mj-lt"/>
              </a:rPr>
              <a:t>What is our class’s favorite game to play at recess?</a:t>
            </a:r>
          </a:p>
          <a:p>
            <a:pPr marL="966788" indent="-457200">
              <a:buFont typeface="Arial" panose="020B0604020202020204" pitchFamily="34" charset="0"/>
              <a:buChar char="•"/>
            </a:pPr>
            <a:r>
              <a:rPr lang="en-US" sz="2800" dirty="0">
                <a:latin typeface="+mj-lt"/>
              </a:rPr>
              <a:t>Will the data that we need to collect - every student’s response to the question “What is your favorite game to play at recess?” – be the same? Or should we expect answers from some students to differ?</a:t>
            </a:r>
          </a:p>
        </p:txBody>
      </p:sp>
      <p:pic>
        <p:nvPicPr>
          <p:cNvPr id="5" name="Google Shape;332;g2de9761db13_0_48">
            <a:extLst>
              <a:ext uri="{FF2B5EF4-FFF2-40B4-BE49-F238E27FC236}">
                <a16:creationId xmlns:a16="http://schemas.microsoft.com/office/drawing/2014/main" id="{D90B68A0-9193-2BA8-4BD1-8BD8EB9A61FD}"/>
              </a:ex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414950" y="2248839"/>
            <a:ext cx="3432251" cy="3932204"/>
          </a:xfrm>
          <a:prstGeom prst="rect">
            <a:avLst/>
          </a:prstGeom>
          <a:noFill/>
          <a:ln>
            <a:noFill/>
          </a:ln>
        </p:spPr>
      </p:pic>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0"/>
          </p:nvPr>
        </p:nvSpPr>
        <p:spPr/>
        <p:txBody>
          <a:bodyPr/>
          <a:lstStyle/>
          <a:p>
            <a:fld id="{A3D1C70C-36A2-44FC-A083-98959550CFF4}" type="slidenum">
              <a:rPr lang="en-US" smtClean="0"/>
              <a:pPr/>
              <a:t>12</a:t>
            </a:fld>
            <a:endParaRPr lang="en-US"/>
          </a:p>
        </p:txBody>
      </p:sp>
    </p:spTree>
    <p:extLst>
      <p:ext uri="{BB962C8B-B14F-4D97-AF65-F5344CB8AC3E}">
        <p14:creationId xmlns:p14="http://schemas.microsoft.com/office/powerpoint/2010/main" val="1596586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256841" y="235678"/>
            <a:ext cx="10935159" cy="894479"/>
          </a:xfrm>
        </p:spPr>
        <p:txBody>
          <a:bodyPr/>
          <a:lstStyle/>
          <a:p>
            <a:r>
              <a:rPr lang="en-US" sz="4000" dirty="0">
                <a:latin typeface="Palatino Linotype"/>
              </a:rPr>
              <a:t>New Grade 3 Data Literacy Standards</a:t>
            </a: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246185" y="1305541"/>
            <a:ext cx="11570677" cy="1852063"/>
          </a:xfrm>
        </p:spPr>
        <p:txBody>
          <a:bodyPr vert="horz" lIns="91440" tIns="45720" rIns="274320" bIns="45720" rtlCol="0" anchor="t">
            <a:noAutofit/>
          </a:bodyPr>
          <a:lstStyle/>
          <a:p>
            <a:pPr marL="66675" lvl="1" indent="0">
              <a:lnSpc>
                <a:spcPct val="100000"/>
              </a:lnSpc>
              <a:spcAft>
                <a:spcPts val="600"/>
              </a:spcAft>
              <a:buNone/>
            </a:pPr>
            <a:r>
              <a:rPr lang="en-US" sz="3200" b="1" dirty="0">
                <a:latin typeface="Palatino Linotype"/>
              </a:rPr>
              <a:t>3.DL.A.1 </a:t>
            </a:r>
            <a:r>
              <a:rPr lang="en-US" sz="3200" dirty="0">
                <a:latin typeface="Palatino Linotype"/>
              </a:rPr>
              <a:t>Develop data-based questions and decide what data will answer the question (e.g., “What size shoe does a 3rd grader wear?”, “How many books does a 3rd grader read?”).</a:t>
            </a:r>
          </a:p>
        </p:txBody>
      </p:sp>
      <p:sp>
        <p:nvSpPr>
          <p:cNvPr id="6" name="TextBox 5">
            <a:extLst>
              <a:ext uri="{FF2B5EF4-FFF2-40B4-BE49-F238E27FC236}">
                <a16:creationId xmlns:a16="http://schemas.microsoft.com/office/drawing/2014/main" id="{78762120-3DFD-BE4D-B780-BD3B18A9A8B9}"/>
              </a:ext>
            </a:extLst>
          </p:cNvPr>
          <p:cNvSpPr txBox="1"/>
          <p:nvPr/>
        </p:nvSpPr>
        <p:spPr>
          <a:xfrm>
            <a:off x="561241" y="3157604"/>
            <a:ext cx="11069518" cy="2477601"/>
          </a:xfrm>
          <a:prstGeom prst="rect">
            <a:avLst/>
          </a:prstGeom>
          <a:noFill/>
        </p:spPr>
        <p:txBody>
          <a:bodyPr wrap="square" rtlCol="0">
            <a:spAutoFit/>
          </a:bodyPr>
          <a:lstStyle/>
          <a:p>
            <a:pPr>
              <a:spcAft>
                <a:spcPts val="1800"/>
              </a:spcAft>
            </a:pPr>
            <a:r>
              <a:rPr lang="en-US" sz="2800" b="1" dirty="0">
                <a:latin typeface="+mj-lt"/>
              </a:rPr>
              <a:t>What if we wanted to learn about bedtimes? </a:t>
            </a:r>
          </a:p>
          <a:p>
            <a:pPr marL="914400" indent="-457200">
              <a:spcAft>
                <a:spcPts val="1800"/>
              </a:spcAft>
              <a:buFont typeface="Arial" panose="020B0604020202020204" pitchFamily="34" charset="0"/>
              <a:buChar char="•"/>
            </a:pPr>
            <a:r>
              <a:rPr lang="en-US" sz="2800" dirty="0">
                <a:latin typeface="+mj-lt"/>
              </a:rPr>
              <a:t>What are some ways we could find out about bedtimes in this class? What questions could we ask one another to collect that data? Are there different questions you could ask that would get different information?</a:t>
            </a:r>
          </a:p>
        </p:txBody>
      </p:sp>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0"/>
          </p:nvPr>
        </p:nvSpPr>
        <p:spPr/>
        <p:txBody>
          <a:bodyPr/>
          <a:lstStyle/>
          <a:p>
            <a:fld id="{A3D1C70C-36A2-44FC-A083-98959550CFF4}" type="slidenum">
              <a:rPr lang="en-US" smtClean="0"/>
              <a:pPr/>
              <a:t>13</a:t>
            </a:fld>
            <a:endParaRPr lang="en-US"/>
          </a:p>
        </p:txBody>
      </p:sp>
    </p:spTree>
    <p:extLst>
      <p:ext uri="{BB962C8B-B14F-4D97-AF65-F5344CB8AC3E}">
        <p14:creationId xmlns:p14="http://schemas.microsoft.com/office/powerpoint/2010/main" val="2357070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256841" y="235678"/>
            <a:ext cx="10935159" cy="894479"/>
          </a:xfrm>
        </p:spPr>
        <p:txBody>
          <a:bodyPr/>
          <a:lstStyle/>
          <a:p>
            <a:r>
              <a:rPr lang="en-US" sz="4000" dirty="0">
                <a:latin typeface="Palatino Linotype"/>
              </a:rPr>
              <a:t>New Grade 4 Data Literacy Standards</a:t>
            </a: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357554" y="1401092"/>
            <a:ext cx="3129565" cy="4069810"/>
          </a:xfrm>
        </p:spPr>
        <p:txBody>
          <a:bodyPr vert="horz" lIns="91440" tIns="45720" rIns="274320" bIns="45720" rtlCol="0" anchor="t">
            <a:noAutofit/>
          </a:bodyPr>
          <a:lstStyle/>
          <a:p>
            <a:pPr marL="66675" lvl="1" indent="0">
              <a:lnSpc>
                <a:spcPct val="100000"/>
              </a:lnSpc>
              <a:spcAft>
                <a:spcPts val="600"/>
              </a:spcAft>
              <a:buNone/>
            </a:pPr>
            <a:r>
              <a:rPr lang="en-US" b="1" dirty="0">
                <a:latin typeface="Palatino Linotype"/>
              </a:rPr>
              <a:t>4.DL.A.2 </a:t>
            </a:r>
            <a:r>
              <a:rPr lang="en-US" dirty="0">
                <a:latin typeface="Palatino Linotype"/>
              </a:rPr>
              <a:t>Develop strategies to collect various types of data and organize data digitally.</a:t>
            </a:r>
          </a:p>
        </p:txBody>
      </p:sp>
      <p:grpSp>
        <p:nvGrpSpPr>
          <p:cNvPr id="9" name="Group 8" descr="Images of two data cards, each containing sample data (i.e., name, pet type, pet name, and pet color) for two students">
            <a:extLst>
              <a:ext uri="{FF2B5EF4-FFF2-40B4-BE49-F238E27FC236}">
                <a16:creationId xmlns:a16="http://schemas.microsoft.com/office/drawing/2014/main" id="{5B2B8AC2-BD51-AEB6-8D0E-1D3C191DFE8C}"/>
              </a:ext>
            </a:extLst>
          </p:cNvPr>
          <p:cNvGrpSpPr/>
          <p:nvPr/>
        </p:nvGrpSpPr>
        <p:grpSpPr>
          <a:xfrm>
            <a:off x="3567769" y="1842664"/>
            <a:ext cx="3662634" cy="1979540"/>
            <a:chOff x="3567769" y="1842664"/>
            <a:chExt cx="3662634" cy="1979540"/>
          </a:xfrm>
        </p:grpSpPr>
        <p:pic>
          <p:nvPicPr>
            <p:cNvPr id="1026" name="image_0">
              <a:extLst>
                <a:ext uri="{FF2B5EF4-FFF2-40B4-BE49-F238E27FC236}">
                  <a16:creationId xmlns:a16="http://schemas.microsoft.com/office/drawing/2014/main" id="{EE15F559-6F89-44D0-3FC2-9F9A5FAB6E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0726" b="50000"/>
            <a:stretch/>
          </p:blipFill>
          <p:spPr bwMode="auto">
            <a:xfrm>
              <a:off x="3567769" y="1842664"/>
              <a:ext cx="1693639" cy="1951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_0">
              <a:extLst>
                <a:ext uri="{FF2B5EF4-FFF2-40B4-BE49-F238E27FC236}">
                  <a16:creationId xmlns:a16="http://schemas.microsoft.com/office/drawing/2014/main" id="{DD390293-EADC-3E82-5B80-45F67218A6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676" r="35551" b="50000"/>
            <a:stretch/>
          </p:blipFill>
          <p:spPr bwMode="auto">
            <a:xfrm>
              <a:off x="5623620" y="1870939"/>
              <a:ext cx="1606783" cy="1951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7" descr="Images of two index cards, each containing sample data (i.e., name, if glasses are worn, and age) for two students">
            <a:extLst>
              <a:ext uri="{FF2B5EF4-FFF2-40B4-BE49-F238E27FC236}">
                <a16:creationId xmlns:a16="http://schemas.microsoft.com/office/drawing/2014/main" id="{0F8FED71-364F-D354-193F-10276A420747}"/>
              </a:ext>
            </a:extLst>
          </p:cNvPr>
          <p:cNvGrpSpPr/>
          <p:nvPr/>
        </p:nvGrpSpPr>
        <p:grpSpPr>
          <a:xfrm>
            <a:off x="3186650" y="4125923"/>
            <a:ext cx="4443484" cy="1673595"/>
            <a:chOff x="6441816" y="3914178"/>
            <a:chExt cx="5188176" cy="2143442"/>
          </a:xfrm>
        </p:grpSpPr>
        <p:pic>
          <p:nvPicPr>
            <p:cNvPr id="1027" name="Picture 3">
              <a:extLst>
                <a:ext uri="{FF2B5EF4-FFF2-40B4-BE49-F238E27FC236}">
                  <a16:creationId xmlns:a16="http://schemas.microsoft.com/office/drawing/2014/main" id="{AE395461-2BEC-1940-81E7-CE627CC9EB6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4330" b="50000"/>
            <a:stretch/>
          </p:blipFill>
          <p:spPr bwMode="auto">
            <a:xfrm>
              <a:off x="6441816" y="3914178"/>
              <a:ext cx="2943589" cy="1951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a:extLst>
                <a:ext uri="{FF2B5EF4-FFF2-40B4-BE49-F238E27FC236}">
                  <a16:creationId xmlns:a16="http://schemas.microsoft.com/office/drawing/2014/main" id="{A2C1C7E6-FBDD-4939-AC4D-D898531150A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9931" r="3700" b="52774"/>
            <a:stretch/>
          </p:blipFill>
          <p:spPr bwMode="auto">
            <a:xfrm>
              <a:off x="8573627" y="4172790"/>
              <a:ext cx="3056365" cy="18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descr="A screenshot of a data report">
            <a:extLst>
              <a:ext uri="{FF2B5EF4-FFF2-40B4-BE49-F238E27FC236}">
                <a16:creationId xmlns:a16="http://schemas.microsoft.com/office/drawing/2014/main" id="{5BE0325B-F047-16FF-E7AE-4F018DBFF751}"/>
              </a:ext>
            </a:extLst>
          </p:cNvPr>
          <p:cNvPicPr>
            <a:picLocks noChangeAspect="1"/>
          </p:cNvPicPr>
          <p:nvPr/>
        </p:nvPicPr>
        <p:blipFill>
          <a:blip r:embed="rId5"/>
          <a:stretch>
            <a:fillRect/>
          </a:stretch>
        </p:blipFill>
        <p:spPr>
          <a:xfrm>
            <a:off x="7533546" y="1870939"/>
            <a:ext cx="4110838" cy="2526166"/>
          </a:xfrm>
          <a:prstGeom prst="rect">
            <a:avLst/>
          </a:prstGeom>
        </p:spPr>
      </p:pic>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0"/>
          </p:nvPr>
        </p:nvSpPr>
        <p:spPr/>
        <p:txBody>
          <a:bodyPr/>
          <a:lstStyle/>
          <a:p>
            <a:fld id="{A3D1C70C-36A2-44FC-A083-98959550CFF4}" type="slidenum">
              <a:rPr lang="en-US" smtClean="0"/>
              <a:pPr/>
              <a:t>14</a:t>
            </a:fld>
            <a:endParaRPr lang="en-US"/>
          </a:p>
        </p:txBody>
      </p:sp>
    </p:spTree>
    <p:extLst>
      <p:ext uri="{BB962C8B-B14F-4D97-AF65-F5344CB8AC3E}">
        <p14:creationId xmlns:p14="http://schemas.microsoft.com/office/powerpoint/2010/main" val="2946259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256841" y="235678"/>
            <a:ext cx="10935159" cy="894479"/>
          </a:xfrm>
        </p:spPr>
        <p:txBody>
          <a:bodyPr/>
          <a:lstStyle/>
          <a:p>
            <a:r>
              <a:rPr lang="en-US" sz="4000" dirty="0">
                <a:latin typeface="Palatino Linotype"/>
              </a:rPr>
              <a:t>New Grade 5 Data Literacy Standards</a:t>
            </a: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454598" y="1130157"/>
            <a:ext cx="10576560" cy="1611997"/>
          </a:xfrm>
        </p:spPr>
        <p:txBody>
          <a:bodyPr vert="horz" lIns="91440" tIns="45720" rIns="274320" bIns="45720" rtlCol="0" anchor="t">
            <a:noAutofit/>
          </a:bodyPr>
          <a:lstStyle/>
          <a:p>
            <a:pPr marL="15875" lvl="1" indent="0">
              <a:lnSpc>
                <a:spcPct val="100000"/>
              </a:lnSpc>
              <a:spcAft>
                <a:spcPts val="1800"/>
              </a:spcAft>
              <a:buNone/>
            </a:pPr>
            <a:r>
              <a:rPr lang="en-US" sz="2600" b="1" dirty="0">
                <a:latin typeface="Palatino Linotype"/>
              </a:rPr>
              <a:t>5.DL.A.1 </a:t>
            </a:r>
            <a:r>
              <a:rPr lang="en-US" sz="2600" dirty="0">
                <a:latin typeface="Palatino Linotype"/>
              </a:rPr>
              <a:t>Understand how different visualizations can highlight different aspects of data. Ask questions and interpret data visualizations to describe and analyze patterns.</a:t>
            </a:r>
          </a:p>
          <a:p>
            <a:pPr marL="15875" lvl="1" indent="0">
              <a:lnSpc>
                <a:spcPct val="100000"/>
              </a:lnSpc>
              <a:spcAft>
                <a:spcPts val="1800"/>
              </a:spcAft>
              <a:buNone/>
            </a:pPr>
            <a:endParaRPr lang="en-US" sz="2600" dirty="0">
              <a:latin typeface="Palatino Linotype"/>
            </a:endParaRPr>
          </a:p>
        </p:txBody>
      </p:sp>
      <p:pic>
        <p:nvPicPr>
          <p:cNvPr id="2050" name="Picture 2" descr="A dot plot of the time, in minutes, that it each student in a class to get to school">
            <a:extLst>
              <a:ext uri="{FF2B5EF4-FFF2-40B4-BE49-F238E27FC236}">
                <a16:creationId xmlns:a16="http://schemas.microsoft.com/office/drawing/2014/main" id="{CCE7F7FA-6A0A-A26D-26FA-D2DCC33219A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738" t="21920"/>
          <a:stretch/>
        </p:blipFill>
        <p:spPr bwMode="auto">
          <a:xfrm>
            <a:off x="532108" y="3292650"/>
            <a:ext cx="5043227" cy="2331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dot plot of the time, in minutes, that it each student in a class to get to school. Purple dots represent students that take the bus to school and orange dots represent students that walk to school.">
            <a:extLst>
              <a:ext uri="{FF2B5EF4-FFF2-40B4-BE49-F238E27FC236}">
                <a16:creationId xmlns:a16="http://schemas.microsoft.com/office/drawing/2014/main" id="{915B8698-A001-404B-EA14-95E16F33C177}"/>
              </a:ext>
            </a:extLst>
          </p:cNvPr>
          <p:cNvPicPr>
            <a:picLocks noChangeAspect="1"/>
          </p:cNvPicPr>
          <p:nvPr/>
        </p:nvPicPr>
        <p:blipFill>
          <a:blip r:embed="rId4"/>
          <a:stretch>
            <a:fillRect/>
          </a:stretch>
        </p:blipFill>
        <p:spPr>
          <a:xfrm>
            <a:off x="5894092" y="3078480"/>
            <a:ext cx="6222294" cy="2919270"/>
          </a:xfrm>
          <a:prstGeom prst="rect">
            <a:avLst/>
          </a:prstGeom>
        </p:spPr>
      </p:pic>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0"/>
          </p:nvPr>
        </p:nvSpPr>
        <p:spPr/>
        <p:txBody>
          <a:bodyPr/>
          <a:lstStyle/>
          <a:p>
            <a:fld id="{A3D1C70C-36A2-44FC-A083-98959550CFF4}" type="slidenum">
              <a:rPr lang="en-US" smtClean="0"/>
              <a:pPr/>
              <a:t>15</a:t>
            </a:fld>
            <a:endParaRPr lang="en-US"/>
          </a:p>
        </p:txBody>
      </p:sp>
    </p:spTree>
    <p:extLst>
      <p:ext uri="{BB962C8B-B14F-4D97-AF65-F5344CB8AC3E}">
        <p14:creationId xmlns:p14="http://schemas.microsoft.com/office/powerpoint/2010/main" val="2649018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AEBF67C-3C42-46F7-A9EA-DEFE397F961E}"/>
              </a:ext>
            </a:extLst>
          </p:cNvPr>
          <p:cNvSpPr>
            <a:spLocks noGrp="1"/>
          </p:cNvSpPr>
          <p:nvPr>
            <p:ph type="title"/>
          </p:nvPr>
        </p:nvSpPr>
        <p:spPr>
          <a:xfrm>
            <a:off x="1256841" y="377625"/>
            <a:ext cx="10174078" cy="747579"/>
          </a:xfrm>
        </p:spPr>
        <p:txBody>
          <a:bodyPr/>
          <a:lstStyle/>
          <a:p>
            <a:r>
              <a:rPr lang="en-US" sz="4400" dirty="0">
                <a:latin typeface="Palatino Linotype"/>
              </a:rPr>
              <a:t>Representing Fractions</a:t>
            </a:r>
            <a:endParaRPr lang="en-US" sz="4200" dirty="0"/>
          </a:p>
        </p:txBody>
      </p:sp>
      <p:sp>
        <p:nvSpPr>
          <p:cNvPr id="9" name="Rectangle 8">
            <a:extLst>
              <a:ext uri="{FF2B5EF4-FFF2-40B4-BE49-F238E27FC236}">
                <a16:creationId xmlns:a16="http://schemas.microsoft.com/office/drawing/2014/main" id="{A0124D44-0D7B-425B-A2B8-B52F832614CC}"/>
              </a:ext>
            </a:extLst>
          </p:cNvPr>
          <p:cNvSpPr/>
          <p:nvPr/>
        </p:nvSpPr>
        <p:spPr>
          <a:xfrm>
            <a:off x="352253" y="1255372"/>
            <a:ext cx="6738945" cy="2092881"/>
          </a:xfrm>
          <a:prstGeom prst="rect">
            <a:avLst/>
          </a:prstGeom>
        </p:spPr>
        <p:txBody>
          <a:bodyPr wrap="square">
            <a:spAutoFit/>
          </a:bodyPr>
          <a:lstStyle/>
          <a:p>
            <a:pPr>
              <a:spcAft>
                <a:spcPts val="1200"/>
              </a:spcAft>
            </a:pPr>
            <a:r>
              <a:rPr lang="en-US" sz="2400" dirty="0">
                <a:ea typeface="Calibri" panose="020F0502020204030204" pitchFamily="34" charset="0"/>
                <a:cs typeface="Times New Roman" panose="02020603050405020304" pitchFamily="18" charset="0"/>
              </a:rPr>
              <a:t>Visual fraction models include tape diagrams, number lines, and area models.</a:t>
            </a:r>
          </a:p>
          <a:p>
            <a:pPr>
              <a:spcAft>
                <a:spcPts val="1200"/>
              </a:spcAft>
            </a:pPr>
            <a:r>
              <a:rPr lang="en-US" sz="2400" b="1" i="0" u="none" strike="noStrike" dirty="0">
                <a:solidFill>
                  <a:srgbClr val="000000"/>
                </a:solidFill>
                <a:effectLst/>
              </a:rPr>
              <a:t>Clarification: </a:t>
            </a:r>
            <a:r>
              <a:rPr lang="en-US" sz="2400" i="0" u="none" strike="noStrike" dirty="0">
                <a:solidFill>
                  <a:srgbClr val="000000"/>
                </a:solidFill>
                <a:effectLst/>
              </a:rPr>
              <a:t>Set models, including those defined as the whole, are excluded at this grade band.</a:t>
            </a:r>
            <a:r>
              <a:rPr lang="en-US" sz="2400" i="0" dirty="0">
                <a:solidFill>
                  <a:srgbClr val="000000"/>
                </a:solidFill>
                <a:effectLst/>
              </a:rPr>
              <a:t>​</a:t>
            </a:r>
            <a:endParaRPr lang="en-US" sz="2400" dirty="0">
              <a:ea typeface="Calibri" panose="020F0502020204030204" pitchFamily="34" charset="0"/>
              <a:cs typeface="Times New Roman" panose="02020603050405020304" pitchFamily="18" charset="0"/>
            </a:endParaRPr>
          </a:p>
        </p:txBody>
      </p:sp>
      <p:sp>
        <p:nvSpPr>
          <p:cNvPr id="2" name="Content Placeholder 1">
            <a:extLst>
              <a:ext uri="{FF2B5EF4-FFF2-40B4-BE49-F238E27FC236}">
                <a16:creationId xmlns:a16="http://schemas.microsoft.com/office/drawing/2014/main" id="{71C3D8DF-E137-4A51-9364-1273FDCAFB97}"/>
              </a:ext>
            </a:extLst>
          </p:cNvPr>
          <p:cNvSpPr>
            <a:spLocks noGrp="1"/>
          </p:cNvSpPr>
          <p:nvPr>
            <p:ph sz="half" idx="1"/>
          </p:nvPr>
        </p:nvSpPr>
        <p:spPr>
          <a:xfrm>
            <a:off x="352253" y="3509747"/>
            <a:ext cx="5774766" cy="2578531"/>
          </a:xfrm>
        </p:spPr>
        <p:txBody>
          <a:bodyPr>
            <a:noAutofit/>
          </a:bodyPr>
          <a:lstStyle/>
          <a:p>
            <a:pPr marL="0" marR="0" indent="0">
              <a:lnSpc>
                <a:spcPct val="150000"/>
              </a:lnSpc>
              <a:spcBef>
                <a:spcPts val="300"/>
              </a:spcBef>
              <a:spcAft>
                <a:spcPts val="300"/>
              </a:spcAft>
              <a:buNone/>
            </a:pPr>
            <a:r>
              <a:rPr lang="en-US" sz="2100" dirty="0">
                <a:ea typeface="Calibri" panose="020F0502020204030204" pitchFamily="34" charset="0"/>
                <a:cs typeface="Times New Roman" panose="02020603050405020304" pitchFamily="18" charset="0"/>
              </a:rPr>
              <a:t>3.NF.A.3b Recognize and generate simple equivalent fractions</a:t>
            </a:r>
            <a:r>
              <a:rPr lang="en-US" sz="2100" dirty="0">
                <a:solidFill>
                  <a:srgbClr val="FF0000"/>
                </a:solidFill>
                <a:ea typeface="Calibri" panose="020F0502020204030204" pitchFamily="34" charset="0"/>
                <a:cs typeface="Times New Roman" panose="02020603050405020304" pitchFamily="18" charset="0"/>
              </a:rPr>
              <a:t> </a:t>
            </a:r>
            <a:r>
              <a:rPr lang="en-US" sz="2100" b="1" dirty="0">
                <a:solidFill>
                  <a:srgbClr val="FF0000"/>
                </a:solidFill>
                <a:ea typeface="Calibri" panose="020F0502020204030204" pitchFamily="34" charset="0"/>
                <a:cs typeface="Times New Roman" panose="02020603050405020304" pitchFamily="18" charset="0"/>
              </a:rPr>
              <a:t>by reasoning about their size</a:t>
            </a:r>
            <a:r>
              <a:rPr lang="en-US" sz="2100" dirty="0">
                <a:ea typeface="Calibri" panose="020F0502020204030204" pitchFamily="34" charset="0"/>
                <a:cs typeface="Times New Roman" panose="02020603050405020304" pitchFamily="18" charset="0"/>
              </a:rPr>
              <a:t>, (e.g.,          ,          ). Explain why the fractions are equivalent with the support of a visual fraction model.</a:t>
            </a:r>
          </a:p>
        </p:txBody>
      </p:sp>
      <p:graphicFrame>
        <p:nvGraphicFramePr>
          <p:cNvPr id="4" name="Object 3" descr="one-half equals two-fourths.">
            <a:extLst>
              <a:ext uri="{FF2B5EF4-FFF2-40B4-BE49-F238E27FC236}">
                <a16:creationId xmlns:a16="http://schemas.microsoft.com/office/drawing/2014/main" id="{55D6C443-CAA4-4E33-B4D8-3FED13A76F46}"/>
              </a:ext>
            </a:extLst>
          </p:cNvPr>
          <p:cNvGraphicFramePr>
            <a:graphicFrameLocks noChangeAspect="1"/>
          </p:cNvGraphicFramePr>
          <p:nvPr>
            <p:extLst>
              <p:ext uri="{D42A27DB-BD31-4B8C-83A1-F6EECF244321}">
                <p14:modId xmlns:p14="http://schemas.microsoft.com/office/powerpoint/2010/main" val="4263589729"/>
              </p:ext>
            </p:extLst>
          </p:nvPr>
        </p:nvGraphicFramePr>
        <p:xfrm>
          <a:off x="2324354" y="4563284"/>
          <a:ext cx="603518" cy="603518"/>
        </p:xfrm>
        <a:graphic>
          <a:graphicData uri="http://schemas.openxmlformats.org/presentationml/2006/ole">
            <mc:AlternateContent xmlns:mc="http://schemas.openxmlformats.org/markup-compatibility/2006">
              <mc:Choice xmlns:v="urn:schemas-microsoft-com:vml" Requires="v">
                <p:oleObj name="Equation" r:id="rId3" imgW="580771" imgH="580791" progId="Equation.DSMT4">
                  <p:embed/>
                </p:oleObj>
              </mc:Choice>
              <mc:Fallback>
                <p:oleObj name="Equation" r:id="rId3" imgW="580771" imgH="580791" progId="Equation.DSMT4">
                  <p:embed/>
                  <p:pic>
                    <p:nvPicPr>
                      <p:cNvPr id="4" name="Object 3" descr="one-half equals two-fourths.">
                        <a:extLst>
                          <a:ext uri="{FF2B5EF4-FFF2-40B4-BE49-F238E27FC236}">
                            <a16:creationId xmlns:a16="http://schemas.microsoft.com/office/drawing/2014/main" id="{55D6C443-CAA4-4E33-B4D8-3FED13A76F46}"/>
                          </a:ext>
                        </a:extLst>
                      </p:cNvPr>
                      <p:cNvPicPr/>
                      <p:nvPr/>
                    </p:nvPicPr>
                    <p:blipFill>
                      <a:blip r:embed="rId4"/>
                      <a:stretch>
                        <a:fillRect/>
                      </a:stretch>
                    </p:blipFill>
                    <p:spPr>
                      <a:xfrm>
                        <a:off x="2324354" y="4563284"/>
                        <a:ext cx="603518" cy="603518"/>
                      </a:xfrm>
                      <a:prstGeom prst="rect">
                        <a:avLst/>
                      </a:prstGeom>
                    </p:spPr>
                  </p:pic>
                </p:oleObj>
              </mc:Fallback>
            </mc:AlternateContent>
          </a:graphicData>
        </a:graphic>
      </p:graphicFrame>
      <p:graphicFrame>
        <p:nvGraphicFramePr>
          <p:cNvPr id="6" name="Object 5" descr="four-sixths equals two-thirds.">
            <a:extLst>
              <a:ext uri="{FF2B5EF4-FFF2-40B4-BE49-F238E27FC236}">
                <a16:creationId xmlns:a16="http://schemas.microsoft.com/office/drawing/2014/main" id="{7046DA08-0A27-47E1-A0E5-496FEBD8FD1B}"/>
              </a:ext>
            </a:extLst>
          </p:cNvPr>
          <p:cNvGraphicFramePr>
            <a:graphicFrameLocks noChangeAspect="1"/>
          </p:cNvGraphicFramePr>
          <p:nvPr>
            <p:extLst>
              <p:ext uri="{D42A27DB-BD31-4B8C-83A1-F6EECF244321}">
                <p14:modId xmlns:p14="http://schemas.microsoft.com/office/powerpoint/2010/main" val="1774247662"/>
              </p:ext>
            </p:extLst>
          </p:nvPr>
        </p:nvGraphicFramePr>
        <p:xfrm>
          <a:off x="3087188" y="4563284"/>
          <a:ext cx="603518" cy="603518"/>
        </p:xfrm>
        <a:graphic>
          <a:graphicData uri="http://schemas.openxmlformats.org/presentationml/2006/ole">
            <mc:AlternateContent xmlns:mc="http://schemas.openxmlformats.org/markup-compatibility/2006">
              <mc:Choice xmlns:v="urn:schemas-microsoft-com:vml" Requires="v">
                <p:oleObj name="Equation" r:id="rId5" imgW="580771" imgH="580791" progId="Equation.DSMT4">
                  <p:embed/>
                </p:oleObj>
              </mc:Choice>
              <mc:Fallback>
                <p:oleObj name="Equation" r:id="rId5" imgW="580771" imgH="580791" progId="Equation.DSMT4">
                  <p:embed/>
                  <p:pic>
                    <p:nvPicPr>
                      <p:cNvPr id="6" name="Object 5" descr="four-sixths equals two-thirds.">
                        <a:extLst>
                          <a:ext uri="{FF2B5EF4-FFF2-40B4-BE49-F238E27FC236}">
                            <a16:creationId xmlns:a16="http://schemas.microsoft.com/office/drawing/2014/main" id="{7046DA08-0A27-47E1-A0E5-496FEBD8FD1B}"/>
                          </a:ext>
                        </a:extLst>
                      </p:cNvPr>
                      <p:cNvPicPr/>
                      <p:nvPr/>
                    </p:nvPicPr>
                    <p:blipFill>
                      <a:blip r:embed="rId6"/>
                      <a:stretch>
                        <a:fillRect/>
                      </a:stretch>
                    </p:blipFill>
                    <p:spPr>
                      <a:xfrm>
                        <a:off x="3087188" y="4563284"/>
                        <a:ext cx="603518" cy="603518"/>
                      </a:xfrm>
                      <a:prstGeom prst="rect">
                        <a:avLst/>
                      </a:prstGeom>
                    </p:spPr>
                  </p:pic>
                </p:oleObj>
              </mc:Fallback>
            </mc:AlternateContent>
          </a:graphicData>
        </a:graphic>
      </p:graphicFrame>
      <p:pic>
        <p:nvPicPr>
          <p:cNvPr id="3" name="Picture 2" descr="Fractions that equal one-half: four same sized rectangles, each partitioned differently, to show equivalent fractions. The first is partitioned into two parts with one part colored red to (one half). The second is partitioned into four parts with two parts colored blue (two fourths). The third is partitioned into six parts with three parts colored green (three-sixths). The last is partitioned into eighths with 4 parts colored purple (four-eighths).">
            <a:extLst>
              <a:ext uri="{FF2B5EF4-FFF2-40B4-BE49-F238E27FC236}">
                <a16:creationId xmlns:a16="http://schemas.microsoft.com/office/drawing/2014/main" id="{2CC8DABE-97F0-BD5A-DC9A-09299D09800A}"/>
              </a:ext>
            </a:extLst>
          </p:cNvPr>
          <p:cNvPicPr>
            <a:picLocks noChangeAspect="1"/>
          </p:cNvPicPr>
          <p:nvPr/>
        </p:nvPicPr>
        <p:blipFill>
          <a:blip r:embed="rId7"/>
          <a:stretch>
            <a:fillRect/>
          </a:stretch>
        </p:blipFill>
        <p:spPr>
          <a:xfrm>
            <a:off x="7796698" y="574872"/>
            <a:ext cx="2897701" cy="3026080"/>
          </a:xfrm>
          <a:prstGeom prst="rect">
            <a:avLst/>
          </a:prstGeom>
        </p:spPr>
      </p:pic>
      <p:grpSp>
        <p:nvGrpSpPr>
          <p:cNvPr id="5" name="Group 4" descr="Three representations of two-thirds: A rectangle partitioned into 3 parts with 2 parts shaded orange, the number two-thirds, 3 circles with 2 circles shaded yellow and a number line between zero and one with a dot plotted at two-thirds.">
            <a:extLst>
              <a:ext uri="{FF2B5EF4-FFF2-40B4-BE49-F238E27FC236}">
                <a16:creationId xmlns:a16="http://schemas.microsoft.com/office/drawing/2014/main" id="{C1D71035-4B49-7D2A-C2E9-108C53CB0864}"/>
              </a:ext>
            </a:extLst>
          </p:cNvPr>
          <p:cNvGrpSpPr/>
          <p:nvPr/>
        </p:nvGrpSpPr>
        <p:grpSpPr>
          <a:xfrm>
            <a:off x="7086430" y="3932558"/>
            <a:ext cx="4318236" cy="1993032"/>
            <a:chOff x="7086430" y="3932558"/>
            <a:chExt cx="4318236" cy="1993032"/>
          </a:xfrm>
        </p:grpSpPr>
        <p:pic>
          <p:nvPicPr>
            <p:cNvPr id="1026" name="Picture 2" descr="Three representations of two-thirds: A rectangle partitioned into 3 parts with 2 parts shaded orange, the number two-thirds, 3 circles with 2 circles shaded yellow and a number line between zero and one with a dot plotted at two-thirds.">
              <a:extLst>
                <a:ext uri="{FF2B5EF4-FFF2-40B4-BE49-F238E27FC236}">
                  <a16:creationId xmlns:a16="http://schemas.microsoft.com/office/drawing/2014/main" id="{A9317F35-0048-0E9C-5CAE-577C77FEA5E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86430" y="3932558"/>
              <a:ext cx="4318236" cy="1993032"/>
            </a:xfrm>
            <a:prstGeom prst="rect">
              <a:avLst/>
            </a:prstGeom>
            <a:noFill/>
            <a:extLst>
              <a:ext uri="{909E8E84-426E-40DD-AFC4-6F175D3DCCD1}">
                <a14:hiddenFill xmlns:a14="http://schemas.microsoft.com/office/drawing/2010/main">
                  <a:solidFill>
                    <a:srgbClr val="FFFFFF"/>
                  </a:solidFill>
                </a14:hiddenFill>
              </a:ext>
            </a:extLst>
          </p:spPr>
        </p:pic>
        <p:sp>
          <p:nvSpPr>
            <p:cNvPr id="10" name="Multiplication Sign 9" descr="Three representations of two-thirds: A rectangle partitioned into 3 parts with 2 parts shaded orange, the number two-thirds, 3 circles with 2 circles shaded yellow and a number line between zero and one with a dot plotted at two-thirds.">
              <a:extLst>
                <a:ext uri="{FF2B5EF4-FFF2-40B4-BE49-F238E27FC236}">
                  <a16:creationId xmlns:a16="http://schemas.microsoft.com/office/drawing/2014/main" id="{380898F3-8BBD-6AB5-5AFE-0EBF0AF5D925}"/>
                </a:ext>
              </a:extLst>
            </p:cNvPr>
            <p:cNvSpPr/>
            <p:nvPr/>
          </p:nvSpPr>
          <p:spPr>
            <a:xfrm>
              <a:off x="10059319" y="4153521"/>
              <a:ext cx="960778" cy="954507"/>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Slide Number Placeholder 6">
            <a:extLst>
              <a:ext uri="{FF2B5EF4-FFF2-40B4-BE49-F238E27FC236}">
                <a16:creationId xmlns:a16="http://schemas.microsoft.com/office/drawing/2014/main" id="{F51982F8-DB57-4B9E-99A4-678D4644FEB5}"/>
              </a:ext>
            </a:extLst>
          </p:cNvPr>
          <p:cNvSpPr>
            <a:spLocks noGrp="1"/>
          </p:cNvSpPr>
          <p:nvPr>
            <p:ph type="sldNum" sz="quarter" idx="12"/>
          </p:nvPr>
        </p:nvSpPr>
        <p:spPr/>
        <p:txBody>
          <a:bodyPr/>
          <a:lstStyle/>
          <a:p>
            <a:fld id="{A3D1C70C-36A2-44FC-A083-98959550CFF4}" type="slidenum">
              <a:rPr lang="en-US" smtClean="0"/>
              <a:t>16</a:t>
            </a:fld>
            <a:endParaRPr lang="en-US"/>
          </a:p>
        </p:txBody>
      </p:sp>
    </p:spTree>
    <p:extLst>
      <p:ext uri="{BB962C8B-B14F-4D97-AF65-F5344CB8AC3E}">
        <p14:creationId xmlns:p14="http://schemas.microsoft.com/office/powerpoint/2010/main" val="79878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369267" y="248170"/>
            <a:ext cx="10935159" cy="894479"/>
          </a:xfrm>
        </p:spPr>
        <p:txBody>
          <a:bodyPr/>
          <a:lstStyle/>
          <a:p>
            <a:r>
              <a:rPr lang="en-US" sz="4000" dirty="0">
                <a:latin typeface="Palatino Linotype"/>
              </a:rPr>
              <a:t>Clarification to Data Literacy Standards</a:t>
            </a: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462552" y="1142649"/>
            <a:ext cx="10107168" cy="2149191"/>
          </a:xfrm>
        </p:spPr>
        <p:txBody>
          <a:bodyPr vert="horz" lIns="91440" tIns="45720" rIns="274320" bIns="45720" rtlCol="0" anchor="t">
            <a:noAutofit/>
          </a:bodyPr>
          <a:lstStyle/>
          <a:p>
            <a:pPr marL="0" indent="0">
              <a:spcBef>
                <a:spcPts val="0"/>
              </a:spcBef>
              <a:spcAft>
                <a:spcPts val="2100"/>
              </a:spcAft>
              <a:buNone/>
            </a:pPr>
            <a:r>
              <a:rPr lang="en-US" sz="2800" dirty="0">
                <a:latin typeface="Palatino Linotype"/>
              </a:rPr>
              <a:t>New clarification to the new Data Literacy cluster in grades 4 and 5: Analysis of data and visualizations at these grades excludes ratio, rate, proportion and percentages. These concepts are introduced in Grade 6.</a:t>
            </a:r>
          </a:p>
        </p:txBody>
      </p:sp>
      <p:pic>
        <p:nvPicPr>
          <p:cNvPr id="5" name="Picture 2" descr="A dot plot of the time, in minutes, that it each student in a class to get to school">
            <a:extLst>
              <a:ext uri="{FF2B5EF4-FFF2-40B4-BE49-F238E27FC236}">
                <a16:creationId xmlns:a16="http://schemas.microsoft.com/office/drawing/2014/main" id="{E0CA4634-5BA8-3071-9726-88B4CA0B90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738"/>
          <a:stretch/>
        </p:blipFill>
        <p:spPr bwMode="auto">
          <a:xfrm>
            <a:off x="1115966" y="3037241"/>
            <a:ext cx="4788977" cy="2835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rectangular grid partitioned into 20 equal parts with one of the parts shaded">
            <a:extLst>
              <a:ext uri="{FF2B5EF4-FFF2-40B4-BE49-F238E27FC236}">
                <a16:creationId xmlns:a16="http://schemas.microsoft.com/office/drawing/2014/main" id="{4D86D393-6C62-FD7F-F1F2-C74CE59316D2}"/>
              </a:ext>
            </a:extLst>
          </p:cNvPr>
          <p:cNvPicPr>
            <a:picLocks noChangeAspect="1"/>
          </p:cNvPicPr>
          <p:nvPr/>
        </p:nvPicPr>
        <p:blipFill>
          <a:blip r:embed="rId4"/>
          <a:stretch>
            <a:fillRect/>
          </a:stretch>
        </p:blipFill>
        <p:spPr>
          <a:xfrm>
            <a:off x="6860956" y="3789492"/>
            <a:ext cx="4362178" cy="1330665"/>
          </a:xfrm>
          <a:prstGeom prst="rect">
            <a:avLst/>
          </a:prstGeom>
        </p:spPr>
      </p:pic>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0"/>
          </p:nvPr>
        </p:nvSpPr>
        <p:spPr/>
        <p:txBody>
          <a:bodyPr/>
          <a:lstStyle/>
          <a:p>
            <a:fld id="{A3D1C70C-36A2-44FC-A083-98959550CFF4}" type="slidenum">
              <a:rPr lang="en-US" smtClean="0"/>
              <a:pPr/>
              <a:t>17</a:t>
            </a:fld>
            <a:endParaRPr lang="en-US"/>
          </a:p>
        </p:txBody>
      </p:sp>
    </p:spTree>
    <p:extLst>
      <p:ext uri="{BB962C8B-B14F-4D97-AF65-F5344CB8AC3E}">
        <p14:creationId xmlns:p14="http://schemas.microsoft.com/office/powerpoint/2010/main" val="1167456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00330-8771-E832-12FD-AD64C9F59B9B}"/>
              </a:ext>
            </a:extLst>
          </p:cNvPr>
          <p:cNvSpPr>
            <a:spLocks noGrp="1"/>
          </p:cNvSpPr>
          <p:nvPr>
            <p:ph type="title"/>
          </p:nvPr>
        </p:nvSpPr>
        <p:spPr/>
        <p:txBody>
          <a:bodyPr/>
          <a:lstStyle/>
          <a:p>
            <a:r>
              <a:rPr lang="en-US" dirty="0"/>
              <a:t>Some early Do’s and Don’ts</a:t>
            </a:r>
          </a:p>
        </p:txBody>
      </p:sp>
      <p:sp>
        <p:nvSpPr>
          <p:cNvPr id="3" name="Content Placeholder 2">
            <a:extLst>
              <a:ext uri="{FF2B5EF4-FFF2-40B4-BE49-F238E27FC236}">
                <a16:creationId xmlns:a16="http://schemas.microsoft.com/office/drawing/2014/main" id="{76F38DD3-865C-7242-FAE7-309B5EBCF42D}"/>
              </a:ext>
            </a:extLst>
          </p:cNvPr>
          <p:cNvSpPr>
            <a:spLocks noGrp="1"/>
          </p:cNvSpPr>
          <p:nvPr>
            <p:ph idx="1"/>
          </p:nvPr>
        </p:nvSpPr>
        <p:spPr>
          <a:xfrm>
            <a:off x="150863" y="980203"/>
            <a:ext cx="12447537" cy="5276993"/>
          </a:xfrm>
        </p:spPr>
        <p:txBody>
          <a:bodyPr/>
          <a:lstStyle/>
          <a:p>
            <a:pPr marL="0" indent="0">
              <a:spcAft>
                <a:spcPts val="200"/>
              </a:spcAft>
              <a:buNone/>
            </a:pPr>
            <a:r>
              <a:rPr lang="en-US" sz="2600" dirty="0"/>
              <a:t>Do:</a:t>
            </a:r>
          </a:p>
          <a:p>
            <a:pPr lvl="1">
              <a:spcAft>
                <a:spcPts val="200"/>
              </a:spcAft>
            </a:pPr>
            <a:r>
              <a:rPr lang="en-US" sz="2600" dirty="0"/>
              <a:t>Engage students in exploring data on topics about which they are curious and topics that are relevant to them.</a:t>
            </a:r>
          </a:p>
          <a:p>
            <a:pPr lvl="1">
              <a:spcAft>
                <a:spcPts val="200"/>
              </a:spcAft>
            </a:pPr>
            <a:r>
              <a:rPr lang="en-US" sz="2600" dirty="0"/>
              <a:t>Make connections to contexts from other disciplines.</a:t>
            </a:r>
          </a:p>
          <a:p>
            <a:pPr marL="0" indent="0">
              <a:spcAft>
                <a:spcPts val="200"/>
              </a:spcAft>
              <a:buNone/>
            </a:pPr>
            <a:r>
              <a:rPr lang="en-US" sz="2600" dirty="0"/>
              <a:t>Do not:</a:t>
            </a:r>
          </a:p>
          <a:p>
            <a:pPr lvl="1">
              <a:spcAft>
                <a:spcPts val="200"/>
              </a:spcAft>
            </a:pPr>
            <a:r>
              <a:rPr lang="en-US" sz="2600" dirty="0"/>
              <a:t>Reduce elementary data literacy to a series of activities. If you are focused on activities, reorient yourself to focus on concepts and what students understand</a:t>
            </a:r>
          </a:p>
          <a:p>
            <a:pPr lvl="1">
              <a:spcAft>
                <a:spcPts val="200"/>
              </a:spcAft>
            </a:pPr>
            <a:r>
              <a:rPr lang="en-US" sz="2600" dirty="0"/>
              <a:t>let others convince you that these standards are more complicated than they are </a:t>
            </a:r>
          </a:p>
        </p:txBody>
      </p:sp>
      <p:sp>
        <p:nvSpPr>
          <p:cNvPr id="5" name="Slide Number Placeholder 4">
            <a:extLst>
              <a:ext uri="{FF2B5EF4-FFF2-40B4-BE49-F238E27FC236}">
                <a16:creationId xmlns:a16="http://schemas.microsoft.com/office/drawing/2014/main" id="{72D22CF0-011B-922D-9DD9-CD1C2DFA6FAB}"/>
              </a:ext>
            </a:extLst>
          </p:cNvPr>
          <p:cNvSpPr>
            <a:spLocks noGrp="1"/>
          </p:cNvSpPr>
          <p:nvPr>
            <p:ph type="sldNum" sz="quarter" idx="12"/>
          </p:nvPr>
        </p:nvSpPr>
        <p:spPr/>
        <p:txBody>
          <a:bodyPr/>
          <a:lstStyle/>
          <a:p>
            <a:fld id="{A3D1C70C-36A2-44FC-A083-98959550CFF4}" type="slidenum">
              <a:rPr lang="en-US" smtClean="0"/>
              <a:t>18</a:t>
            </a:fld>
            <a:endParaRPr lang="en-US"/>
          </a:p>
        </p:txBody>
      </p:sp>
    </p:spTree>
    <p:extLst>
      <p:ext uri="{BB962C8B-B14F-4D97-AF65-F5344CB8AC3E}">
        <p14:creationId xmlns:p14="http://schemas.microsoft.com/office/powerpoint/2010/main" val="1575700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A8113-A8EE-4CFB-86E0-0FAF913DB8A4}"/>
              </a:ext>
            </a:extLst>
          </p:cNvPr>
          <p:cNvSpPr>
            <a:spLocks noGrp="1"/>
          </p:cNvSpPr>
          <p:nvPr>
            <p:ph type="title"/>
          </p:nvPr>
        </p:nvSpPr>
        <p:spPr>
          <a:xfrm>
            <a:off x="1333960" y="378895"/>
            <a:ext cx="10096959" cy="747579"/>
          </a:xfrm>
        </p:spPr>
        <p:txBody>
          <a:bodyPr anchor="ctr">
            <a:normAutofit fontScale="90000"/>
          </a:bodyPr>
          <a:lstStyle/>
          <a:p>
            <a:pPr marL="339725" indent="0">
              <a:lnSpc>
                <a:spcPct val="100000"/>
              </a:lnSpc>
              <a:spcBef>
                <a:spcPts val="0"/>
              </a:spcBef>
              <a:spcAft>
                <a:spcPts val="1200"/>
              </a:spcAft>
              <a:buNone/>
            </a:pPr>
            <a:r>
              <a:rPr lang="en-US" sz="4800" b="1" dirty="0"/>
              <a:t>Opportunities: NJDOE Webinars</a:t>
            </a:r>
          </a:p>
        </p:txBody>
      </p:sp>
      <p:sp>
        <p:nvSpPr>
          <p:cNvPr id="6" name="Text Placeholder 5">
            <a:extLst>
              <a:ext uri="{FF2B5EF4-FFF2-40B4-BE49-F238E27FC236}">
                <a16:creationId xmlns:a16="http://schemas.microsoft.com/office/drawing/2014/main" id="{0FD92B79-D686-4050-9A5C-3BCC51C4C2E5}"/>
              </a:ext>
            </a:extLst>
          </p:cNvPr>
          <p:cNvSpPr>
            <a:spLocks noGrp="1"/>
          </p:cNvSpPr>
          <p:nvPr>
            <p:ph sz="half" idx="1"/>
          </p:nvPr>
        </p:nvSpPr>
        <p:spPr>
          <a:xfrm>
            <a:off x="240535" y="1247158"/>
            <a:ext cx="11710930" cy="4560585"/>
          </a:xfrm>
        </p:spPr>
        <p:txBody>
          <a:bodyPr>
            <a:normAutofit/>
          </a:bodyPr>
          <a:lstStyle/>
          <a:p>
            <a:pPr marL="339725" indent="0">
              <a:lnSpc>
                <a:spcPct val="100000"/>
              </a:lnSpc>
              <a:spcBef>
                <a:spcPts val="0"/>
              </a:spcBef>
              <a:spcAft>
                <a:spcPts val="1200"/>
              </a:spcAft>
              <a:buNone/>
            </a:pPr>
            <a:r>
              <a:rPr lang="en-US" sz="2800" b="1" dirty="0"/>
              <a:t>See NJDOE Events Registration Page</a:t>
            </a:r>
          </a:p>
          <a:p>
            <a:pPr marL="1201738" indent="-342900">
              <a:lnSpc>
                <a:spcPct val="100000"/>
              </a:lnSpc>
              <a:spcBef>
                <a:spcPts val="0"/>
              </a:spcBef>
              <a:spcAft>
                <a:spcPts val="600"/>
              </a:spcAft>
            </a:pPr>
            <a:r>
              <a:rPr lang="en-US" sz="2800" i="1" dirty="0"/>
              <a:t>Revisions and Key Perspectives in Middle School Mathematics</a:t>
            </a:r>
          </a:p>
          <a:p>
            <a:pPr marL="1658938" lvl="3" indent="-342900">
              <a:lnSpc>
                <a:spcPct val="100000"/>
              </a:lnSpc>
              <a:spcBef>
                <a:spcPts val="0"/>
              </a:spcBef>
              <a:spcAft>
                <a:spcPts val="2400"/>
              </a:spcAft>
            </a:pPr>
            <a:r>
              <a:rPr lang="en-US" sz="2800" dirty="0">
                <a:latin typeface="Palatino Linotype"/>
              </a:rPr>
              <a:t>November 14 and December 17, 2024 </a:t>
            </a:r>
          </a:p>
          <a:p>
            <a:pPr marL="1201738" indent="-342900">
              <a:lnSpc>
                <a:spcPct val="100000"/>
              </a:lnSpc>
              <a:spcBef>
                <a:spcPts val="0"/>
              </a:spcBef>
              <a:spcAft>
                <a:spcPts val="600"/>
              </a:spcAft>
            </a:pPr>
            <a:r>
              <a:rPr lang="en-US" sz="2800" i="1" dirty="0"/>
              <a:t>Elementary Data Literacy Overview</a:t>
            </a:r>
          </a:p>
          <a:p>
            <a:pPr marL="1658938" lvl="3" indent="-342900">
              <a:lnSpc>
                <a:spcPct val="100000"/>
              </a:lnSpc>
              <a:spcBef>
                <a:spcPts val="0"/>
              </a:spcBef>
              <a:spcAft>
                <a:spcPts val="2400"/>
              </a:spcAft>
            </a:pPr>
            <a:r>
              <a:rPr lang="en-US" sz="2800" dirty="0">
                <a:latin typeface="Palatino Linotype"/>
              </a:rPr>
              <a:t>October 17, November 19 and December 12, 2024</a:t>
            </a:r>
          </a:p>
          <a:p>
            <a:pPr marL="1201738" indent="-342900">
              <a:lnSpc>
                <a:spcPct val="100000"/>
              </a:lnSpc>
              <a:spcBef>
                <a:spcPts val="0"/>
              </a:spcBef>
              <a:spcAft>
                <a:spcPts val="600"/>
              </a:spcAft>
            </a:pPr>
            <a:r>
              <a:rPr lang="en-US" sz="2800" i="1" dirty="0"/>
              <a:t>Exploring Fractions in Grades 3 to 5</a:t>
            </a:r>
          </a:p>
          <a:p>
            <a:pPr marL="1658938" lvl="3" indent="-342900">
              <a:lnSpc>
                <a:spcPct val="100000"/>
              </a:lnSpc>
              <a:spcBef>
                <a:spcPts val="0"/>
              </a:spcBef>
              <a:spcAft>
                <a:spcPts val="600"/>
              </a:spcAft>
            </a:pPr>
            <a:r>
              <a:rPr lang="en-US" sz="2800" dirty="0">
                <a:latin typeface="Palatino Linotype"/>
              </a:rPr>
              <a:t>November 21 and December 5, 2024</a:t>
            </a:r>
            <a:endParaRPr lang="en-US" dirty="0">
              <a:latin typeface="Palatino Linotype"/>
            </a:endParaRPr>
          </a:p>
          <a:p>
            <a:pPr marL="112712" indent="0" algn="just">
              <a:lnSpc>
                <a:spcPct val="100000"/>
              </a:lnSpc>
              <a:spcBef>
                <a:spcPts val="0"/>
              </a:spcBef>
              <a:spcAft>
                <a:spcPts val="600"/>
              </a:spcAft>
              <a:buNone/>
            </a:pPr>
            <a:r>
              <a:rPr lang="en-US" sz="2400" dirty="0"/>
              <a:t>	</a:t>
            </a:r>
            <a:r>
              <a:rPr lang="en-US" sz="2400" dirty="0">
                <a:solidFill>
                  <a:schemeClr val="accent2">
                    <a:lumMod val="50000"/>
                  </a:schemeClr>
                </a:solidFill>
              </a:rPr>
              <a:t>Note: The webinars begin at 3:15pm</a:t>
            </a:r>
          </a:p>
        </p:txBody>
      </p:sp>
      <p:pic>
        <p:nvPicPr>
          <p:cNvPr id="10" name="Picture 9" descr="Logo: NJ Department of Education STAMP: Standards transparency and mastery platform.">
            <a:extLst>
              <a:ext uri="{FF2B5EF4-FFF2-40B4-BE49-F238E27FC236}">
                <a16:creationId xmlns:a16="http://schemas.microsoft.com/office/drawing/2014/main" id="{E3C9192C-BCF8-4B97-805B-88595AADE7B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534400" y="5046132"/>
            <a:ext cx="3657600" cy="1090381"/>
          </a:xfrm>
          <a:prstGeom prst="rect">
            <a:avLst/>
          </a:prstGeom>
          <a:noFill/>
        </p:spPr>
      </p:pic>
      <p:sp>
        <p:nvSpPr>
          <p:cNvPr id="5" name="Slide Number Placeholder 4">
            <a:extLst>
              <a:ext uri="{FF2B5EF4-FFF2-40B4-BE49-F238E27FC236}">
                <a16:creationId xmlns:a16="http://schemas.microsoft.com/office/drawing/2014/main" id="{ABFE3EEB-C18F-43DE-9A84-7BEB2E4A13EF}"/>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A3D1C70C-36A2-44FC-A083-98959550CFF4}" type="slidenum">
              <a:rPr lang="en-US" smtClean="0"/>
              <a:pPr>
                <a:spcAft>
                  <a:spcPts val="600"/>
                </a:spcAft>
              </a:pPr>
              <a:t>19</a:t>
            </a:fld>
            <a:endParaRPr lang="en-US"/>
          </a:p>
        </p:txBody>
      </p:sp>
    </p:spTree>
    <p:extLst>
      <p:ext uri="{BB962C8B-B14F-4D97-AF65-F5344CB8AC3E}">
        <p14:creationId xmlns:p14="http://schemas.microsoft.com/office/powerpoint/2010/main" val="502119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241D04B-735A-F4EE-F49F-333AD2EF2FE8}"/>
              </a:ext>
            </a:extLst>
          </p:cNvPr>
          <p:cNvSpPr>
            <a:spLocks noGrp="1"/>
          </p:cNvSpPr>
          <p:nvPr>
            <p:ph type="title"/>
          </p:nvPr>
        </p:nvSpPr>
        <p:spPr>
          <a:xfrm>
            <a:off x="1344284" y="266470"/>
            <a:ext cx="10096959" cy="747579"/>
          </a:xfrm>
        </p:spPr>
        <p:txBody>
          <a:bodyPr/>
          <a:lstStyle/>
          <a:p>
            <a:r>
              <a:rPr lang="en-US" sz="4000">
                <a:latin typeface="Palatino Linotype"/>
              </a:rPr>
              <a:t>Agenda</a:t>
            </a:r>
            <a:endParaRPr lang="en-US" sz="4000"/>
          </a:p>
        </p:txBody>
      </p:sp>
      <p:sp>
        <p:nvSpPr>
          <p:cNvPr id="12" name="Content Placeholder 2">
            <a:extLst>
              <a:ext uri="{FF2B5EF4-FFF2-40B4-BE49-F238E27FC236}">
                <a16:creationId xmlns:a16="http://schemas.microsoft.com/office/drawing/2014/main" id="{CDD0FDFB-AFCD-7637-EE9B-51BBAE5618BF}"/>
              </a:ext>
            </a:extLst>
          </p:cNvPr>
          <p:cNvSpPr>
            <a:spLocks noGrp="1"/>
          </p:cNvSpPr>
          <p:nvPr>
            <p:ph idx="1"/>
          </p:nvPr>
        </p:nvSpPr>
        <p:spPr>
          <a:xfrm>
            <a:off x="474354" y="1175267"/>
            <a:ext cx="11243291" cy="4507465"/>
          </a:xfrm>
        </p:spPr>
        <p:txBody>
          <a:bodyPr vert="horz" lIns="91440" tIns="45720" rIns="822960" bIns="45720" rtlCol="0" anchor="t">
            <a:normAutofit fontScale="92500" lnSpcReduction="20000"/>
          </a:bodyPr>
          <a:lstStyle/>
          <a:p>
            <a:r>
              <a:rPr lang="en-US" sz="3600" dirty="0">
                <a:latin typeface="Palatino Linotype"/>
              </a:rPr>
              <a:t>K</a:t>
            </a:r>
            <a:r>
              <a:rPr lang="en-US" sz="3600" kern="100" dirty="0">
                <a:effectLst/>
                <a:latin typeface="+mn-lt"/>
                <a:ea typeface="Calibri" panose="020F0502020204030204" pitchFamily="34" charset="0"/>
                <a:cs typeface="Times New Roman" panose="02020603050405020304" pitchFamily="18" charset="0"/>
              </a:rPr>
              <a:t>–</a:t>
            </a:r>
            <a:r>
              <a:rPr lang="en-US" sz="3600" dirty="0">
                <a:latin typeface="Palatino Linotype"/>
              </a:rPr>
              <a:t>5 Structural Revision</a:t>
            </a:r>
          </a:p>
          <a:p>
            <a:r>
              <a:rPr lang="en-US" sz="3600" dirty="0">
                <a:latin typeface="Palatino Linotype"/>
              </a:rPr>
              <a:t>Measurement vs. Data Literacy</a:t>
            </a:r>
          </a:p>
          <a:p>
            <a:r>
              <a:rPr lang="en-US" sz="3600" dirty="0">
                <a:latin typeface="Palatino Linotype"/>
              </a:rPr>
              <a:t>Grades 3-5 Content Emphases</a:t>
            </a:r>
          </a:p>
          <a:p>
            <a:r>
              <a:rPr lang="en-US" sz="3600" dirty="0">
                <a:latin typeface="Palatino Linotype"/>
              </a:rPr>
              <a:t>GAISE II Report</a:t>
            </a:r>
          </a:p>
          <a:p>
            <a:r>
              <a:rPr lang="en-US" sz="3600" dirty="0"/>
              <a:t>Understanding the Standards</a:t>
            </a:r>
          </a:p>
          <a:p>
            <a:r>
              <a:rPr lang="en-US" sz="3600" dirty="0">
                <a:latin typeface="Palatino Linotype"/>
              </a:rPr>
              <a:t>Resources and Opportunities</a:t>
            </a:r>
            <a:endParaRPr lang="en-US" sz="3600" dirty="0"/>
          </a:p>
        </p:txBody>
      </p:sp>
      <p:sp>
        <p:nvSpPr>
          <p:cNvPr id="5" name="Slide Number Placeholder 4">
            <a:extLst>
              <a:ext uri="{FF2B5EF4-FFF2-40B4-BE49-F238E27FC236}">
                <a16:creationId xmlns:a16="http://schemas.microsoft.com/office/drawing/2014/main" id="{4551786A-70CE-400B-368A-02B5BEF08A24}"/>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A3D1C70C-36A2-44FC-A083-98959550CFF4}" type="slidenum">
              <a:rPr lang="en-US" smtClean="0"/>
              <a:pPr>
                <a:spcAft>
                  <a:spcPts val="600"/>
                </a:spcAft>
              </a:pPr>
              <a:t>2</a:t>
            </a:fld>
            <a:endParaRPr lang="en-US"/>
          </a:p>
        </p:txBody>
      </p:sp>
    </p:spTree>
    <p:extLst>
      <p:ext uri="{BB962C8B-B14F-4D97-AF65-F5344CB8AC3E}">
        <p14:creationId xmlns:p14="http://schemas.microsoft.com/office/powerpoint/2010/main" val="2204459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F027F-9F2E-C670-F7D3-00B11FAFB355}"/>
              </a:ext>
            </a:extLst>
          </p:cNvPr>
          <p:cNvSpPr>
            <a:spLocks noGrp="1"/>
          </p:cNvSpPr>
          <p:nvPr>
            <p:ph type="ctrTitle"/>
          </p:nvPr>
        </p:nvSpPr>
        <p:spPr>
          <a:xfrm>
            <a:off x="-298580" y="2616348"/>
            <a:ext cx="12191999" cy="1282447"/>
          </a:xfrm>
        </p:spPr>
        <p:txBody>
          <a:bodyPr/>
          <a:lstStyle/>
          <a:p>
            <a:r>
              <a:rPr lang="en-US" dirty="0"/>
              <a:t>Thank You!</a:t>
            </a:r>
          </a:p>
        </p:txBody>
      </p:sp>
      <p:sp>
        <p:nvSpPr>
          <p:cNvPr id="3" name="Subtitle 2">
            <a:extLst>
              <a:ext uri="{FF2B5EF4-FFF2-40B4-BE49-F238E27FC236}">
                <a16:creationId xmlns:a16="http://schemas.microsoft.com/office/drawing/2014/main" id="{990DD83F-1146-239F-A360-9657F213DB78}"/>
              </a:ext>
            </a:extLst>
          </p:cNvPr>
          <p:cNvSpPr>
            <a:spLocks noGrp="1"/>
          </p:cNvSpPr>
          <p:nvPr>
            <p:ph type="subTitle" idx="1"/>
          </p:nvPr>
        </p:nvSpPr>
        <p:spPr>
          <a:xfrm>
            <a:off x="2" y="4475174"/>
            <a:ext cx="12191998" cy="1627047"/>
          </a:xfrm>
        </p:spPr>
        <p:txBody>
          <a:bodyPr>
            <a:normAutofit/>
          </a:bodyPr>
          <a:lstStyle/>
          <a:p>
            <a:pPr>
              <a:lnSpc>
                <a:spcPct val="100000"/>
              </a:lnSpc>
              <a:spcAft>
                <a:spcPts val="200"/>
              </a:spcAft>
            </a:pPr>
            <a:r>
              <a:rPr lang="en-US" sz="3600" b="1" dirty="0">
                <a:solidFill>
                  <a:schemeClr val="accent5">
                    <a:lumMod val="50000"/>
                  </a:schemeClr>
                </a:solidFill>
              </a:rPr>
              <a:t>Dr. Deidre Richardson, Ed.D.</a:t>
            </a:r>
          </a:p>
          <a:p>
            <a:pPr>
              <a:lnSpc>
                <a:spcPct val="100000"/>
              </a:lnSpc>
              <a:spcAft>
                <a:spcPts val="200"/>
              </a:spcAft>
            </a:pPr>
            <a:r>
              <a:rPr lang="en-US" sz="3600" b="1" dirty="0" err="1">
                <a:solidFill>
                  <a:schemeClr val="accent5">
                    <a:lumMod val="50000"/>
                  </a:schemeClr>
                </a:solidFill>
              </a:rPr>
              <a:t>deidre.richardson@doe.nj.gov</a:t>
            </a:r>
            <a:endParaRPr lang="en-US" sz="3600" b="1" dirty="0">
              <a:solidFill>
                <a:schemeClr val="accent5">
                  <a:lumMod val="50000"/>
                </a:schemeClr>
              </a:solidFill>
            </a:endParaRPr>
          </a:p>
        </p:txBody>
      </p:sp>
    </p:spTree>
    <p:extLst>
      <p:ext uri="{BB962C8B-B14F-4D97-AF65-F5344CB8AC3E}">
        <p14:creationId xmlns:p14="http://schemas.microsoft.com/office/powerpoint/2010/main" val="1814917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4E8BA-44FC-0170-9A47-06A3B4939B44}"/>
              </a:ext>
            </a:extLst>
          </p:cNvPr>
          <p:cNvSpPr>
            <a:spLocks noGrp="1"/>
          </p:cNvSpPr>
          <p:nvPr>
            <p:ph type="title"/>
          </p:nvPr>
        </p:nvSpPr>
        <p:spPr/>
        <p:txBody>
          <a:bodyPr/>
          <a:lstStyle/>
          <a:p>
            <a:r>
              <a:rPr lang="en-US" dirty="0"/>
              <a:t>Follow Us on Social Media!</a:t>
            </a:r>
          </a:p>
        </p:txBody>
      </p:sp>
      <p:sp>
        <p:nvSpPr>
          <p:cNvPr id="3" name="Text Placeholder 2">
            <a:extLst>
              <a:ext uri="{FF2B5EF4-FFF2-40B4-BE49-F238E27FC236}">
                <a16:creationId xmlns:a16="http://schemas.microsoft.com/office/drawing/2014/main" id="{44DF877A-4764-1162-7123-E7F0FC9CA3B3}"/>
              </a:ext>
            </a:extLst>
          </p:cNvPr>
          <p:cNvSpPr>
            <a:spLocks noGrp="1"/>
          </p:cNvSpPr>
          <p:nvPr>
            <p:ph type="body" sz="quarter" idx="18"/>
          </p:nvPr>
        </p:nvSpPr>
        <p:spPr/>
        <p:txBody>
          <a:bodyPr/>
          <a:lstStyle/>
          <a:p>
            <a:r>
              <a:rPr lang="en-US" sz="1400" dirty="0"/>
              <a:t>Facebook: </a:t>
            </a:r>
            <a:br>
              <a:rPr lang="en-US" sz="1400" dirty="0"/>
            </a:br>
            <a:r>
              <a:rPr lang="en-US" sz="1400" dirty="0"/>
              <a:t>@njdeptofed</a:t>
            </a:r>
          </a:p>
        </p:txBody>
      </p:sp>
      <p:sp>
        <p:nvSpPr>
          <p:cNvPr id="4" name="Text Placeholder 3">
            <a:extLst>
              <a:ext uri="{FF2B5EF4-FFF2-40B4-BE49-F238E27FC236}">
                <a16:creationId xmlns:a16="http://schemas.microsoft.com/office/drawing/2014/main" id="{4F7534DB-B373-4FE4-44DA-DEFD0DE3C6A8}"/>
              </a:ext>
            </a:extLst>
          </p:cNvPr>
          <p:cNvSpPr>
            <a:spLocks noGrp="1"/>
          </p:cNvSpPr>
          <p:nvPr>
            <p:ph type="body" sz="quarter" idx="19"/>
          </p:nvPr>
        </p:nvSpPr>
        <p:spPr/>
        <p:txBody>
          <a:bodyPr/>
          <a:lstStyle/>
          <a:p>
            <a:r>
              <a:rPr lang="en-US" sz="1400" dirty="0"/>
              <a:t>Instagram: </a:t>
            </a:r>
            <a:br>
              <a:rPr lang="en-US" sz="1400" dirty="0"/>
            </a:br>
            <a:r>
              <a:rPr lang="en-US" sz="1400" dirty="0"/>
              <a:t>@newjerseydoe</a:t>
            </a:r>
          </a:p>
        </p:txBody>
      </p:sp>
      <p:sp>
        <p:nvSpPr>
          <p:cNvPr id="5" name="Text Placeholder 4">
            <a:extLst>
              <a:ext uri="{FF2B5EF4-FFF2-40B4-BE49-F238E27FC236}">
                <a16:creationId xmlns:a16="http://schemas.microsoft.com/office/drawing/2014/main" id="{9D829465-9614-F4A7-2745-4442655ECD23}"/>
              </a:ext>
            </a:extLst>
          </p:cNvPr>
          <p:cNvSpPr>
            <a:spLocks noGrp="1"/>
          </p:cNvSpPr>
          <p:nvPr>
            <p:ph type="body" sz="quarter" idx="20"/>
          </p:nvPr>
        </p:nvSpPr>
        <p:spPr>
          <a:xfrm>
            <a:off x="7157716" y="2540792"/>
            <a:ext cx="3222071" cy="914400"/>
          </a:xfrm>
        </p:spPr>
        <p:txBody>
          <a:bodyPr/>
          <a:lstStyle/>
          <a:p>
            <a:r>
              <a:rPr lang="en-US" sz="1600" dirty="0"/>
              <a:t>LinkedIn: </a:t>
            </a:r>
            <a:br>
              <a:rPr lang="en-US" sz="1600" dirty="0"/>
            </a:br>
            <a:r>
              <a:rPr lang="en-US" dirty="0"/>
              <a:t>New Jersey Department of Education</a:t>
            </a:r>
            <a:endParaRPr lang="en-US" sz="1600" dirty="0"/>
          </a:p>
        </p:txBody>
      </p:sp>
      <p:sp>
        <p:nvSpPr>
          <p:cNvPr id="6" name="Text Placeholder 5">
            <a:extLst>
              <a:ext uri="{FF2B5EF4-FFF2-40B4-BE49-F238E27FC236}">
                <a16:creationId xmlns:a16="http://schemas.microsoft.com/office/drawing/2014/main" id="{6D7DB17C-4391-4447-9B73-1C6D87CCAF5D}"/>
              </a:ext>
            </a:extLst>
          </p:cNvPr>
          <p:cNvSpPr>
            <a:spLocks noGrp="1"/>
          </p:cNvSpPr>
          <p:nvPr>
            <p:ph type="body" sz="quarter" idx="21"/>
          </p:nvPr>
        </p:nvSpPr>
        <p:spPr/>
        <p:txBody>
          <a:bodyPr/>
          <a:lstStyle/>
          <a:p>
            <a:r>
              <a:rPr lang="en-US" sz="1400" dirty="0"/>
              <a:t>Threads:</a:t>
            </a:r>
            <a:br>
              <a:rPr lang="en-US" sz="1400" dirty="0"/>
            </a:br>
            <a:r>
              <a:rPr lang="en-US" sz="1400" dirty="0"/>
              <a:t>@NewJerseyDOE</a:t>
            </a:r>
          </a:p>
        </p:txBody>
      </p:sp>
      <p:sp>
        <p:nvSpPr>
          <p:cNvPr id="7" name="Text Placeholder 6">
            <a:extLst>
              <a:ext uri="{FF2B5EF4-FFF2-40B4-BE49-F238E27FC236}">
                <a16:creationId xmlns:a16="http://schemas.microsoft.com/office/drawing/2014/main" id="{3A9B9AE2-0CAE-F8C7-5904-BB5585BD075C}"/>
              </a:ext>
            </a:extLst>
          </p:cNvPr>
          <p:cNvSpPr>
            <a:spLocks noGrp="1"/>
          </p:cNvSpPr>
          <p:nvPr>
            <p:ph type="body" sz="quarter" idx="16"/>
          </p:nvPr>
        </p:nvSpPr>
        <p:spPr/>
        <p:txBody>
          <a:bodyPr/>
          <a:lstStyle/>
          <a:p>
            <a:r>
              <a:rPr lang="en-US" sz="1400" dirty="0"/>
              <a:t>X: @NewJerseyDOE</a:t>
            </a:r>
          </a:p>
        </p:txBody>
      </p:sp>
      <p:sp>
        <p:nvSpPr>
          <p:cNvPr id="8" name="Text Placeholder 7">
            <a:extLst>
              <a:ext uri="{FF2B5EF4-FFF2-40B4-BE49-F238E27FC236}">
                <a16:creationId xmlns:a16="http://schemas.microsoft.com/office/drawing/2014/main" id="{CD71530C-A2CF-90BE-687C-3FB18D13E934}"/>
              </a:ext>
            </a:extLst>
          </p:cNvPr>
          <p:cNvSpPr>
            <a:spLocks noGrp="1"/>
          </p:cNvSpPr>
          <p:nvPr>
            <p:ph type="body" sz="quarter" idx="17"/>
          </p:nvPr>
        </p:nvSpPr>
        <p:spPr/>
        <p:txBody>
          <a:bodyPr/>
          <a:lstStyle/>
          <a:p>
            <a:r>
              <a:rPr lang="en-US" sz="1600" dirty="0"/>
              <a:t>YouTube: </a:t>
            </a:r>
            <a:r>
              <a:rPr lang="en-US" sz="1400" dirty="0"/>
              <a:t>@newjerseydepartmentofeduca6565</a:t>
            </a:r>
          </a:p>
        </p:txBody>
      </p:sp>
      <p:sp>
        <p:nvSpPr>
          <p:cNvPr id="9" name="Slide Number Placeholder 8">
            <a:extLst>
              <a:ext uri="{FF2B5EF4-FFF2-40B4-BE49-F238E27FC236}">
                <a16:creationId xmlns:a16="http://schemas.microsoft.com/office/drawing/2014/main" id="{D0F7168A-CC49-56E6-B127-660AAE5DD0C5}"/>
              </a:ext>
            </a:extLst>
          </p:cNvPr>
          <p:cNvSpPr>
            <a:spLocks noGrp="1"/>
          </p:cNvSpPr>
          <p:nvPr>
            <p:ph type="sldNum" sz="quarter" idx="10"/>
          </p:nvPr>
        </p:nvSpPr>
        <p:spPr/>
        <p:txBody>
          <a:bodyPr/>
          <a:lstStyle/>
          <a:p>
            <a:fld id="{A3D1C70C-36A2-44FC-A083-98959550CFF4}" type="slidenum">
              <a:rPr lang="en-US" smtClean="0"/>
              <a:pPr/>
              <a:t>21</a:t>
            </a:fld>
            <a:endParaRPr lang="en-US"/>
          </a:p>
        </p:txBody>
      </p:sp>
    </p:spTree>
    <p:extLst>
      <p:ext uri="{BB962C8B-B14F-4D97-AF65-F5344CB8AC3E}">
        <p14:creationId xmlns:p14="http://schemas.microsoft.com/office/powerpoint/2010/main" val="2529699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C1BB3C4-800F-4155-90F2-BA2D2AD36514}"/>
              </a:ext>
            </a:extLst>
          </p:cNvPr>
          <p:cNvSpPr txBox="1">
            <a:spLocks noGrp="1"/>
          </p:cNvSpPr>
          <p:nvPr>
            <p:ph type="title"/>
          </p:nvPr>
        </p:nvSpPr>
        <p:spPr>
          <a:xfrm>
            <a:off x="1256841" y="429520"/>
            <a:ext cx="10096959" cy="646331"/>
          </a:xfrm>
          <a:prstGeom prst="rect">
            <a:avLst/>
          </a:prstGeom>
          <a:noFill/>
        </p:spPr>
        <p:txBody>
          <a:bodyPr wrap="square" rtlCol="0">
            <a:spAutoFit/>
          </a:bodyPr>
          <a:lstStyle/>
          <a:p>
            <a:r>
              <a:rPr lang="en-US" sz="4000" dirty="0">
                <a:latin typeface="Palatino Linotype"/>
              </a:rPr>
              <a:t>K–HS Domain Progression</a:t>
            </a:r>
          </a:p>
        </p:txBody>
      </p:sp>
      <p:pic>
        <p:nvPicPr>
          <p:cNvPr id="14" name="Picture 13" descr="Kindergarten to High School Domain Progressions (table). All content is presented on the next page, under the heading 2 &quot;Text Version: K to HS Domain Progression.&quot;">
            <a:extLst>
              <a:ext uri="{FF2B5EF4-FFF2-40B4-BE49-F238E27FC236}">
                <a16:creationId xmlns:a16="http://schemas.microsoft.com/office/drawing/2014/main" id="{AC76AF1E-A96A-4C63-BE5E-4573C2E7CA5E}"/>
              </a:ext>
            </a:extLst>
          </p:cNvPr>
          <p:cNvPicPr>
            <a:picLocks noChangeAspect="1"/>
          </p:cNvPicPr>
          <p:nvPr/>
        </p:nvPicPr>
        <p:blipFill>
          <a:blip r:embed="rId3"/>
          <a:stretch>
            <a:fillRect/>
          </a:stretch>
        </p:blipFill>
        <p:spPr>
          <a:xfrm>
            <a:off x="1086862" y="1075851"/>
            <a:ext cx="9848297" cy="5029626"/>
          </a:xfrm>
          <a:prstGeom prst="rect">
            <a:avLst/>
          </a:prstGeom>
        </p:spPr>
      </p:pic>
    </p:spTree>
    <p:extLst>
      <p:ext uri="{BB962C8B-B14F-4D97-AF65-F5344CB8AC3E}">
        <p14:creationId xmlns:p14="http://schemas.microsoft.com/office/powerpoint/2010/main" val="3716279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C1BB3C4-800F-4155-90F2-BA2D2AD36514}"/>
              </a:ext>
            </a:extLst>
          </p:cNvPr>
          <p:cNvSpPr txBox="1">
            <a:spLocks noGrp="1"/>
          </p:cNvSpPr>
          <p:nvPr>
            <p:ph type="title"/>
          </p:nvPr>
        </p:nvSpPr>
        <p:spPr>
          <a:prstGeom prst="rect">
            <a:avLst/>
          </a:prstGeom>
          <a:noFill/>
        </p:spPr>
        <p:txBody>
          <a:bodyPr wrap="square" rtlCol="0">
            <a:spAutoFit/>
          </a:bodyPr>
          <a:lstStyle/>
          <a:p>
            <a:r>
              <a:rPr lang="en-US" sz="4000" dirty="0">
                <a:latin typeface="Palatino Linotype"/>
              </a:rPr>
              <a:t>Text Version: K–HS Domain Progression</a:t>
            </a:r>
          </a:p>
        </p:txBody>
      </p:sp>
      <p:sp>
        <p:nvSpPr>
          <p:cNvPr id="3" name="Content Placeholder 2">
            <a:extLst>
              <a:ext uri="{FF2B5EF4-FFF2-40B4-BE49-F238E27FC236}">
                <a16:creationId xmlns:a16="http://schemas.microsoft.com/office/drawing/2014/main" id="{C01735F6-4E7E-E97D-F0A2-7310B3C07408}"/>
              </a:ext>
            </a:extLst>
          </p:cNvPr>
          <p:cNvSpPr>
            <a:spLocks noGrp="1"/>
          </p:cNvSpPr>
          <p:nvPr>
            <p:ph sz="quarter" idx="11"/>
          </p:nvPr>
        </p:nvSpPr>
        <p:spPr>
          <a:xfrm>
            <a:off x="125506" y="1113198"/>
            <a:ext cx="11839480" cy="1264104"/>
          </a:xfrm>
        </p:spPr>
        <p:txBody>
          <a:bodyPr numCol="3">
            <a:noAutofit/>
          </a:bodyPr>
          <a:lstStyle/>
          <a:p>
            <a:pPr marL="0" marR="0">
              <a:lnSpc>
                <a:spcPct val="107000"/>
              </a:lnSpc>
              <a:spcBef>
                <a:spcPts val="0"/>
              </a:spcBef>
              <a:spcAft>
                <a:spcPts val="800"/>
              </a:spcAft>
            </a:pPr>
            <a:r>
              <a:rPr lang="en-US" sz="1400" b="1" kern="100" dirty="0">
                <a:effectLst/>
                <a:latin typeface="Palatino Linotype" panose="02040502050505030304" pitchFamily="18" charset="0"/>
                <a:ea typeface="Calibri" panose="020F0502020204030204" pitchFamily="34" charset="0"/>
                <a:cs typeface="Times New Roman" panose="02020603050405020304" pitchFamily="18" charset="0"/>
              </a:rPr>
              <a:t>Key</a:t>
            </a:r>
            <a:r>
              <a:rPr lang="en-US" sz="1400" kern="100" dirty="0">
                <a:effectLst/>
                <a:latin typeface="Palatino Linotype" panose="02040502050505030304" pitchFamily="18" charset="0"/>
                <a:ea typeface="Calibri" panose="020F0502020204030204" pitchFamily="34" charset="0"/>
                <a:cs typeface="Times New Roman" panose="02020603050405020304" pitchFamily="18" charset="0"/>
              </a:rPr>
              <a:t>:</a:t>
            </a:r>
            <a:endParaRPr lang="en-US" sz="1400" b="1" kern="100" dirty="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US" sz="1400" b="1" kern="100" dirty="0">
                <a:effectLst/>
                <a:latin typeface="Palatino Linotype" panose="02040502050505030304" pitchFamily="18" charset="0"/>
                <a:ea typeface="Calibri" panose="020F0502020204030204" pitchFamily="34" charset="0"/>
                <a:cs typeface="Times New Roman" panose="02020603050405020304" pitchFamily="18" charset="0"/>
              </a:rPr>
              <a:t>A</a:t>
            </a:r>
            <a:r>
              <a:rPr lang="en-US" sz="1400" kern="100" dirty="0">
                <a:effectLst/>
                <a:latin typeface="Palatino Linotype" panose="02040502050505030304" pitchFamily="18" charset="0"/>
                <a:ea typeface="Calibri" panose="020F0502020204030204" pitchFamily="34" charset="0"/>
                <a:cs typeface="Times New Roman" panose="02020603050405020304" pitchFamily="18" charset="0"/>
              </a:rPr>
              <a:t>:  Algebra</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400" b="1" kern="100" dirty="0">
                <a:effectLst/>
                <a:latin typeface="Palatino Linotype" panose="02040502050505030304" pitchFamily="18" charset="0"/>
                <a:ea typeface="Calibri" panose="020F0502020204030204" pitchFamily="34" charset="0"/>
                <a:cs typeface="Times New Roman" panose="02020603050405020304" pitchFamily="18" charset="0"/>
              </a:rPr>
              <a:t>CC</a:t>
            </a:r>
            <a:r>
              <a:rPr lang="en-US" sz="1400" kern="100" dirty="0">
                <a:effectLst/>
                <a:latin typeface="Palatino Linotype" panose="02040502050505030304" pitchFamily="18" charset="0"/>
                <a:ea typeface="Calibri" panose="020F0502020204030204" pitchFamily="34" charset="0"/>
                <a:cs typeface="Times New Roman" panose="02020603050405020304" pitchFamily="18" charset="0"/>
              </a:rPr>
              <a:t>: Counting and Cardinality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400" b="1" kern="100" dirty="0">
                <a:effectLst/>
                <a:latin typeface="Palatino Linotype" panose="02040502050505030304" pitchFamily="18" charset="0"/>
                <a:ea typeface="Calibri" panose="020F0502020204030204" pitchFamily="34" charset="0"/>
                <a:cs typeface="Times New Roman" panose="02020603050405020304" pitchFamily="18" charset="0"/>
              </a:rPr>
              <a:t>DL: </a:t>
            </a:r>
            <a:r>
              <a:rPr lang="en-US" sz="1400" kern="100" dirty="0">
                <a:effectLst/>
                <a:latin typeface="Palatino Linotype" panose="02040502050505030304" pitchFamily="18" charset="0"/>
                <a:ea typeface="Calibri" panose="020F0502020204030204" pitchFamily="34" charset="0"/>
                <a:cs typeface="Times New Roman" panose="02020603050405020304" pitchFamily="18" charset="0"/>
              </a:rPr>
              <a:t> Data Literacy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400" b="1" kern="100" dirty="0">
                <a:effectLst/>
                <a:latin typeface="Palatino Linotype" panose="02040502050505030304" pitchFamily="18" charset="0"/>
                <a:ea typeface="Calibri" panose="020F0502020204030204" pitchFamily="34" charset="0"/>
                <a:cs typeface="Times New Roman" panose="02020603050405020304" pitchFamily="18" charset="0"/>
              </a:rPr>
              <a:t>F</a:t>
            </a:r>
            <a:r>
              <a:rPr lang="en-US" sz="1400" kern="100" dirty="0">
                <a:effectLst/>
                <a:latin typeface="Palatino Linotype" panose="02040502050505030304" pitchFamily="18" charset="0"/>
                <a:ea typeface="Calibri" panose="020F0502020204030204" pitchFamily="34" charset="0"/>
                <a:cs typeface="Times New Roman" panose="02020603050405020304" pitchFamily="18" charset="0"/>
              </a:rPr>
              <a:t>:  Functions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400" b="1" kern="100" dirty="0">
                <a:effectLst/>
                <a:latin typeface="Palatino Linotype" panose="02040502050505030304" pitchFamily="18" charset="0"/>
                <a:ea typeface="Calibri" panose="020F0502020204030204" pitchFamily="34" charset="0"/>
                <a:cs typeface="Times New Roman" panose="02020603050405020304" pitchFamily="18" charset="0"/>
              </a:rPr>
              <a:t>G</a:t>
            </a:r>
            <a:r>
              <a:rPr lang="en-US" sz="1400" kern="100" dirty="0">
                <a:effectLst/>
                <a:latin typeface="Palatino Linotype" panose="02040502050505030304" pitchFamily="18" charset="0"/>
                <a:ea typeface="Calibri" panose="020F0502020204030204" pitchFamily="34" charset="0"/>
                <a:cs typeface="Times New Roman" panose="02020603050405020304" pitchFamily="18" charset="0"/>
              </a:rPr>
              <a:t>: Geometry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400" b="1" kern="100" dirty="0">
                <a:effectLst/>
                <a:latin typeface="Palatino Linotype" panose="02040502050505030304" pitchFamily="18" charset="0"/>
                <a:ea typeface="Calibri" panose="020F0502020204030204" pitchFamily="34" charset="0"/>
                <a:cs typeface="Times New Roman" panose="02020603050405020304" pitchFamily="18" charset="0"/>
              </a:rPr>
              <a:t>M</a:t>
            </a:r>
            <a:r>
              <a:rPr lang="en-US" sz="1400" kern="100" dirty="0">
                <a:effectLst/>
                <a:latin typeface="Palatino Linotype" panose="02040502050505030304" pitchFamily="18" charset="0"/>
                <a:ea typeface="Calibri" panose="020F0502020204030204" pitchFamily="34" charset="0"/>
                <a:cs typeface="Times New Roman" panose="02020603050405020304" pitchFamily="18" charset="0"/>
              </a:rPr>
              <a:t>:  Measurement</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400" b="1" kern="100" dirty="0">
                <a:effectLst/>
                <a:latin typeface="Palatino Linotype" panose="02040502050505030304" pitchFamily="18" charset="0"/>
                <a:ea typeface="Calibri" panose="020F0502020204030204" pitchFamily="34" charset="0"/>
                <a:cs typeface="Times New Roman" panose="02020603050405020304" pitchFamily="18" charset="0"/>
              </a:rPr>
              <a:t>NBT</a:t>
            </a:r>
            <a:r>
              <a:rPr lang="en-US" sz="1400" kern="100" dirty="0">
                <a:effectLst/>
                <a:latin typeface="Palatino Linotype" panose="02040502050505030304" pitchFamily="18" charset="0"/>
                <a:ea typeface="Calibri" panose="020F0502020204030204" pitchFamily="34" charset="0"/>
                <a:cs typeface="Times New Roman" panose="02020603050405020304" pitchFamily="18" charset="0"/>
              </a:rPr>
              <a:t>:  Number and Operations in Base Ten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400" b="1" kern="100" dirty="0">
                <a:effectLst/>
                <a:latin typeface="Palatino Linotype" panose="02040502050505030304" pitchFamily="18" charset="0"/>
                <a:ea typeface="Calibri" panose="020F0502020204030204" pitchFamily="34" charset="0"/>
                <a:cs typeface="Times New Roman" panose="02020603050405020304" pitchFamily="18" charset="0"/>
              </a:rPr>
              <a:t>NF</a:t>
            </a:r>
            <a:r>
              <a:rPr lang="en-US" sz="1400" kern="100" dirty="0">
                <a:effectLst/>
                <a:latin typeface="Palatino Linotype" panose="02040502050505030304" pitchFamily="18" charset="0"/>
                <a:ea typeface="Calibri" panose="020F0502020204030204" pitchFamily="34" charset="0"/>
                <a:cs typeface="Times New Roman" panose="02020603050405020304" pitchFamily="18" charset="0"/>
              </a:rPr>
              <a:t>:  Number and Operations – Fractions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400" b="1" kern="100" dirty="0">
                <a:effectLst/>
                <a:latin typeface="Palatino Linotype" panose="02040502050505030304" pitchFamily="18" charset="0"/>
                <a:ea typeface="Calibri" panose="020F0502020204030204" pitchFamily="34" charset="0"/>
                <a:cs typeface="Times New Roman" panose="02020603050405020304" pitchFamily="18" charset="0"/>
              </a:rPr>
              <a:t>OA</a:t>
            </a:r>
            <a:r>
              <a:rPr lang="en-US" sz="1400" kern="100" dirty="0">
                <a:effectLst/>
                <a:latin typeface="Palatino Linotype" panose="02040502050505030304" pitchFamily="18" charset="0"/>
                <a:ea typeface="Calibri" panose="020F0502020204030204" pitchFamily="34" charset="0"/>
                <a:cs typeface="Times New Roman" panose="02020603050405020304" pitchFamily="18" charset="0"/>
              </a:rPr>
              <a:t>:  Operations and Algebraic Thinking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buFont typeface="Arial" panose="020B0604020202020204" pitchFamily="34" charset="0"/>
              <a:buChar char="•"/>
            </a:pPr>
            <a:r>
              <a:rPr lang="en-US" sz="1400" b="1" kern="100" dirty="0">
                <a:effectLst/>
                <a:latin typeface="Palatino Linotype" panose="02040502050505030304" pitchFamily="18" charset="0"/>
                <a:ea typeface="Calibri" panose="020F0502020204030204" pitchFamily="34" charset="0"/>
                <a:cs typeface="Times New Roman" panose="02020603050405020304" pitchFamily="18" charset="0"/>
              </a:rPr>
              <a:t>SP</a:t>
            </a:r>
            <a:r>
              <a:rPr lang="en-US" sz="1400" kern="100" dirty="0">
                <a:effectLst/>
                <a:latin typeface="Palatino Linotype" panose="02040502050505030304" pitchFamily="18" charset="0"/>
                <a:ea typeface="Calibri" panose="020F0502020204030204" pitchFamily="34" charset="0"/>
                <a:cs typeface="Times New Roman" panose="02020603050405020304" pitchFamily="18" charset="0"/>
              </a:rPr>
              <a:t>:  Statistics and Probability</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 Placeholder 6">
            <a:extLst>
              <a:ext uri="{FF2B5EF4-FFF2-40B4-BE49-F238E27FC236}">
                <a16:creationId xmlns:a16="http://schemas.microsoft.com/office/drawing/2014/main" id="{C086A71F-9679-CDD1-2776-6F05A09A2C82}"/>
              </a:ext>
            </a:extLst>
          </p:cNvPr>
          <p:cNvGraphicFramePr>
            <a:graphicFrameLocks noGrp="1"/>
          </p:cNvGraphicFramePr>
          <p:nvPr>
            <p:ph type="tbl" sz="quarter" idx="12"/>
          </p:nvPr>
        </p:nvGraphicFramePr>
        <p:xfrm>
          <a:off x="227015" y="2377302"/>
          <a:ext cx="11737974" cy="3566295"/>
        </p:xfrm>
        <a:graphic>
          <a:graphicData uri="http://schemas.openxmlformats.org/drawingml/2006/table">
            <a:tbl>
              <a:tblPr firstRow="1" bandRow="1">
                <a:tableStyleId>{5940675A-B579-460E-94D1-54222C63F5DA}</a:tableStyleId>
              </a:tblPr>
              <a:tblGrid>
                <a:gridCol w="1175429">
                  <a:extLst>
                    <a:ext uri="{9D8B030D-6E8A-4147-A177-3AD203B41FA5}">
                      <a16:colId xmlns:a16="http://schemas.microsoft.com/office/drawing/2014/main" val="3869234259"/>
                    </a:ext>
                  </a:extLst>
                </a:gridCol>
                <a:gridCol w="1175429">
                  <a:extLst>
                    <a:ext uri="{9D8B030D-6E8A-4147-A177-3AD203B41FA5}">
                      <a16:colId xmlns:a16="http://schemas.microsoft.com/office/drawing/2014/main" val="3624479235"/>
                    </a:ext>
                  </a:extLst>
                </a:gridCol>
                <a:gridCol w="1175429">
                  <a:extLst>
                    <a:ext uri="{9D8B030D-6E8A-4147-A177-3AD203B41FA5}">
                      <a16:colId xmlns:a16="http://schemas.microsoft.com/office/drawing/2014/main" val="4291121347"/>
                    </a:ext>
                  </a:extLst>
                </a:gridCol>
                <a:gridCol w="1174613">
                  <a:extLst>
                    <a:ext uri="{9D8B030D-6E8A-4147-A177-3AD203B41FA5}">
                      <a16:colId xmlns:a16="http://schemas.microsoft.com/office/drawing/2014/main" val="2383657538"/>
                    </a:ext>
                  </a:extLst>
                </a:gridCol>
                <a:gridCol w="1174613">
                  <a:extLst>
                    <a:ext uri="{9D8B030D-6E8A-4147-A177-3AD203B41FA5}">
                      <a16:colId xmlns:a16="http://schemas.microsoft.com/office/drawing/2014/main" val="528473936"/>
                    </a:ext>
                  </a:extLst>
                </a:gridCol>
                <a:gridCol w="1174613">
                  <a:extLst>
                    <a:ext uri="{9D8B030D-6E8A-4147-A177-3AD203B41FA5}">
                      <a16:colId xmlns:a16="http://schemas.microsoft.com/office/drawing/2014/main" val="3564144774"/>
                    </a:ext>
                  </a:extLst>
                </a:gridCol>
                <a:gridCol w="1174613">
                  <a:extLst>
                    <a:ext uri="{9D8B030D-6E8A-4147-A177-3AD203B41FA5}">
                      <a16:colId xmlns:a16="http://schemas.microsoft.com/office/drawing/2014/main" val="2107192996"/>
                    </a:ext>
                  </a:extLst>
                </a:gridCol>
                <a:gridCol w="1174613">
                  <a:extLst>
                    <a:ext uri="{9D8B030D-6E8A-4147-A177-3AD203B41FA5}">
                      <a16:colId xmlns:a16="http://schemas.microsoft.com/office/drawing/2014/main" val="439732836"/>
                    </a:ext>
                  </a:extLst>
                </a:gridCol>
                <a:gridCol w="1174613">
                  <a:extLst>
                    <a:ext uri="{9D8B030D-6E8A-4147-A177-3AD203B41FA5}">
                      <a16:colId xmlns:a16="http://schemas.microsoft.com/office/drawing/2014/main" val="1923301356"/>
                    </a:ext>
                  </a:extLst>
                </a:gridCol>
                <a:gridCol w="1164009">
                  <a:extLst>
                    <a:ext uri="{9D8B030D-6E8A-4147-A177-3AD203B41FA5}">
                      <a16:colId xmlns:a16="http://schemas.microsoft.com/office/drawing/2014/main" val="3863967467"/>
                    </a:ext>
                  </a:extLst>
                </a:gridCol>
              </a:tblGrid>
              <a:tr h="396255">
                <a:tc>
                  <a:txBody>
                    <a:bodyPr/>
                    <a:lstStyle/>
                    <a:p>
                      <a:pPr marL="0" marR="0" algn="ctr">
                        <a:lnSpc>
                          <a:spcPct val="107000"/>
                        </a:lnSpc>
                        <a:spcBef>
                          <a:spcPts val="0"/>
                        </a:spcBef>
                        <a:spcAft>
                          <a:spcPts val="0"/>
                        </a:spcAft>
                      </a:pPr>
                      <a:r>
                        <a:rPr lang="en-US" sz="1800" b="1" kern="100" dirty="0">
                          <a:solidFill>
                            <a:schemeClr val="tx1"/>
                          </a:solidFill>
                          <a:effectLst/>
                        </a:rPr>
                        <a:t>K</a:t>
                      </a:r>
                      <a:endParaRPr lang="en-US" sz="11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bg1">
                        <a:lumMod val="95000"/>
                      </a:schemeClr>
                    </a:solidFill>
                  </a:tcPr>
                </a:tc>
                <a:tc>
                  <a:txBody>
                    <a:bodyPr/>
                    <a:lstStyle/>
                    <a:p>
                      <a:pPr marL="0" marR="0" algn="ctr">
                        <a:lnSpc>
                          <a:spcPct val="107000"/>
                        </a:lnSpc>
                        <a:spcBef>
                          <a:spcPts val="0"/>
                        </a:spcBef>
                        <a:spcAft>
                          <a:spcPts val="0"/>
                        </a:spcAft>
                      </a:pPr>
                      <a:r>
                        <a:rPr lang="en-US" sz="1800" b="1" kern="100" dirty="0">
                          <a:solidFill>
                            <a:schemeClr val="tx1"/>
                          </a:solidFill>
                          <a:effectLst/>
                        </a:rPr>
                        <a:t>1</a:t>
                      </a:r>
                      <a:endParaRPr lang="en-US" sz="11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bg1">
                        <a:lumMod val="95000"/>
                      </a:schemeClr>
                    </a:solidFill>
                  </a:tcPr>
                </a:tc>
                <a:tc>
                  <a:txBody>
                    <a:bodyPr/>
                    <a:lstStyle/>
                    <a:p>
                      <a:pPr marL="0" marR="0" algn="ctr">
                        <a:lnSpc>
                          <a:spcPct val="107000"/>
                        </a:lnSpc>
                        <a:spcBef>
                          <a:spcPts val="0"/>
                        </a:spcBef>
                        <a:spcAft>
                          <a:spcPts val="0"/>
                        </a:spcAft>
                      </a:pPr>
                      <a:r>
                        <a:rPr lang="en-US" sz="1800" b="1" kern="100" dirty="0">
                          <a:solidFill>
                            <a:schemeClr val="tx1"/>
                          </a:solidFill>
                          <a:effectLst/>
                        </a:rPr>
                        <a:t>2</a:t>
                      </a:r>
                      <a:endParaRPr lang="en-US" sz="11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bg1">
                        <a:lumMod val="95000"/>
                      </a:schemeClr>
                    </a:solidFill>
                  </a:tcPr>
                </a:tc>
                <a:tc>
                  <a:txBody>
                    <a:bodyPr/>
                    <a:lstStyle/>
                    <a:p>
                      <a:pPr marL="0" marR="0" algn="ctr">
                        <a:lnSpc>
                          <a:spcPct val="107000"/>
                        </a:lnSpc>
                        <a:spcBef>
                          <a:spcPts val="0"/>
                        </a:spcBef>
                        <a:spcAft>
                          <a:spcPts val="0"/>
                        </a:spcAft>
                      </a:pPr>
                      <a:r>
                        <a:rPr lang="en-US" sz="1800" b="1" kern="100" dirty="0">
                          <a:solidFill>
                            <a:schemeClr val="tx1"/>
                          </a:solidFill>
                          <a:effectLst/>
                        </a:rPr>
                        <a:t>3</a:t>
                      </a:r>
                      <a:endParaRPr lang="en-US" sz="11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bg1">
                        <a:lumMod val="95000"/>
                      </a:schemeClr>
                    </a:solidFill>
                  </a:tcPr>
                </a:tc>
                <a:tc>
                  <a:txBody>
                    <a:bodyPr/>
                    <a:lstStyle/>
                    <a:p>
                      <a:pPr marL="0" marR="0" algn="ctr">
                        <a:lnSpc>
                          <a:spcPct val="107000"/>
                        </a:lnSpc>
                        <a:spcBef>
                          <a:spcPts val="0"/>
                        </a:spcBef>
                        <a:spcAft>
                          <a:spcPts val="0"/>
                        </a:spcAft>
                      </a:pPr>
                      <a:r>
                        <a:rPr lang="en-US" sz="1800" b="1" kern="100" dirty="0">
                          <a:solidFill>
                            <a:schemeClr val="tx1"/>
                          </a:solidFill>
                          <a:effectLst/>
                        </a:rPr>
                        <a:t>4</a:t>
                      </a:r>
                      <a:endParaRPr lang="en-US" sz="11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bg1">
                        <a:lumMod val="95000"/>
                      </a:schemeClr>
                    </a:solidFill>
                  </a:tcPr>
                </a:tc>
                <a:tc>
                  <a:txBody>
                    <a:bodyPr/>
                    <a:lstStyle/>
                    <a:p>
                      <a:pPr marL="0" marR="0" algn="ctr">
                        <a:lnSpc>
                          <a:spcPct val="107000"/>
                        </a:lnSpc>
                        <a:spcBef>
                          <a:spcPts val="0"/>
                        </a:spcBef>
                        <a:spcAft>
                          <a:spcPts val="0"/>
                        </a:spcAft>
                      </a:pPr>
                      <a:r>
                        <a:rPr lang="en-US" sz="1800" b="1" kern="100" dirty="0">
                          <a:solidFill>
                            <a:schemeClr val="tx1"/>
                          </a:solidFill>
                          <a:effectLst/>
                        </a:rPr>
                        <a:t>5</a:t>
                      </a:r>
                      <a:endParaRPr lang="en-US" sz="11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bg1">
                        <a:lumMod val="95000"/>
                      </a:schemeClr>
                    </a:solidFill>
                  </a:tcPr>
                </a:tc>
                <a:tc>
                  <a:txBody>
                    <a:bodyPr/>
                    <a:lstStyle/>
                    <a:p>
                      <a:pPr marL="0" marR="0" algn="ctr">
                        <a:lnSpc>
                          <a:spcPct val="107000"/>
                        </a:lnSpc>
                        <a:spcBef>
                          <a:spcPts val="0"/>
                        </a:spcBef>
                        <a:spcAft>
                          <a:spcPts val="0"/>
                        </a:spcAft>
                      </a:pPr>
                      <a:r>
                        <a:rPr lang="en-US" sz="1800" b="1" kern="100" dirty="0">
                          <a:solidFill>
                            <a:schemeClr val="tx1"/>
                          </a:solidFill>
                          <a:effectLst/>
                        </a:rPr>
                        <a:t>6</a:t>
                      </a:r>
                      <a:endParaRPr lang="en-US" sz="11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bg1">
                        <a:lumMod val="95000"/>
                      </a:schemeClr>
                    </a:solidFill>
                  </a:tcPr>
                </a:tc>
                <a:tc>
                  <a:txBody>
                    <a:bodyPr/>
                    <a:lstStyle/>
                    <a:p>
                      <a:pPr marL="0" marR="0" algn="ctr">
                        <a:lnSpc>
                          <a:spcPct val="107000"/>
                        </a:lnSpc>
                        <a:spcBef>
                          <a:spcPts val="0"/>
                        </a:spcBef>
                        <a:spcAft>
                          <a:spcPts val="0"/>
                        </a:spcAft>
                      </a:pPr>
                      <a:r>
                        <a:rPr lang="en-US" sz="1800" b="1" kern="100" dirty="0">
                          <a:solidFill>
                            <a:schemeClr val="tx1"/>
                          </a:solidFill>
                          <a:effectLst/>
                        </a:rPr>
                        <a:t>7</a:t>
                      </a:r>
                      <a:endParaRPr lang="en-US" sz="11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bg1">
                        <a:lumMod val="95000"/>
                      </a:schemeClr>
                    </a:solidFill>
                  </a:tcPr>
                </a:tc>
                <a:tc>
                  <a:txBody>
                    <a:bodyPr/>
                    <a:lstStyle/>
                    <a:p>
                      <a:pPr marL="0" marR="0" algn="ctr">
                        <a:lnSpc>
                          <a:spcPct val="107000"/>
                        </a:lnSpc>
                        <a:spcBef>
                          <a:spcPts val="0"/>
                        </a:spcBef>
                        <a:spcAft>
                          <a:spcPts val="0"/>
                        </a:spcAft>
                      </a:pPr>
                      <a:r>
                        <a:rPr lang="en-US" sz="1800" b="1" kern="100" dirty="0">
                          <a:solidFill>
                            <a:schemeClr val="tx1"/>
                          </a:solidFill>
                          <a:effectLst/>
                        </a:rPr>
                        <a:t>8</a:t>
                      </a:r>
                      <a:endParaRPr lang="en-US" sz="11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bg1">
                        <a:lumMod val="95000"/>
                      </a:schemeClr>
                    </a:solidFill>
                  </a:tcPr>
                </a:tc>
                <a:tc>
                  <a:txBody>
                    <a:bodyPr/>
                    <a:lstStyle/>
                    <a:p>
                      <a:pPr marL="0" marR="0" algn="ctr">
                        <a:lnSpc>
                          <a:spcPct val="107000"/>
                        </a:lnSpc>
                        <a:spcBef>
                          <a:spcPts val="0"/>
                        </a:spcBef>
                        <a:spcAft>
                          <a:spcPts val="0"/>
                        </a:spcAft>
                      </a:pPr>
                      <a:r>
                        <a:rPr lang="en-US" sz="1800" b="1" kern="100" dirty="0">
                          <a:solidFill>
                            <a:schemeClr val="tx1"/>
                          </a:solidFill>
                          <a:effectLst/>
                        </a:rPr>
                        <a:t>HS</a:t>
                      </a:r>
                      <a:endParaRPr lang="en-US" sz="11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bg1">
                        <a:lumMod val="95000"/>
                      </a:schemeClr>
                    </a:solidFill>
                  </a:tcPr>
                </a:tc>
                <a:extLst>
                  <a:ext uri="{0D108BD9-81ED-4DB2-BD59-A6C34878D82A}">
                    <a16:rowId xmlns:a16="http://schemas.microsoft.com/office/drawing/2014/main" val="663067218"/>
                  </a:ext>
                </a:extLst>
              </a:tr>
              <a:tr h="396255">
                <a:tc>
                  <a:txBody>
                    <a:bodyPr/>
                    <a:lstStyle/>
                    <a:p>
                      <a:pPr marL="0" marR="0" algn="ctr">
                        <a:lnSpc>
                          <a:spcPct val="107000"/>
                        </a:lnSpc>
                        <a:spcBef>
                          <a:spcPts val="0"/>
                        </a:spcBef>
                        <a:spcAft>
                          <a:spcPts val="0"/>
                        </a:spcAft>
                      </a:pPr>
                      <a:r>
                        <a:rPr lang="en-US" sz="1800" kern="100" dirty="0">
                          <a:effectLst/>
                        </a:rPr>
                        <a:t>CC</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6">
                        <a:lumMod val="20000"/>
                        <a:lumOff val="80000"/>
                      </a:schemeClr>
                    </a:solidFill>
                  </a:tcPr>
                </a:tc>
                <a:tc>
                  <a:txBody>
                    <a:bodyPr/>
                    <a:lstStyle/>
                    <a:p>
                      <a:pPr marL="0" marR="0" algn="ctr">
                        <a:lnSpc>
                          <a:spcPct val="107000"/>
                        </a:lnSpc>
                        <a:spcBef>
                          <a:spcPts val="0"/>
                        </a:spcBef>
                        <a:spcAft>
                          <a:spcPts val="0"/>
                        </a:spcAft>
                      </a:pPr>
                      <a:r>
                        <a:rPr lang="en-US" sz="1800" kern="100" dirty="0">
                          <a:solidFill>
                            <a:schemeClr val="bg1"/>
                          </a:solidFill>
                          <a:effectLst/>
                        </a:rPr>
                        <a:t>-</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R w="12700" cap="flat" cmpd="sng" algn="ctr">
                      <a:solidFill>
                        <a:schemeClr val="bg1"/>
                      </a:solidFill>
                      <a:prstDash val="solid"/>
                      <a:round/>
                      <a:headEnd type="none" w="med" len="med"/>
                      <a:tailEnd type="none" w="med" len="med"/>
                    </a:lnR>
                    <a:solidFill>
                      <a:schemeClr val="tx1"/>
                    </a:solidFill>
                  </a:tcPr>
                </a:tc>
                <a:tc>
                  <a:txBody>
                    <a:bodyPr/>
                    <a:lstStyle/>
                    <a:p>
                      <a:pPr marL="0" marR="0" algn="ctr">
                        <a:lnSpc>
                          <a:spcPct val="107000"/>
                        </a:lnSpc>
                        <a:spcBef>
                          <a:spcPts val="0"/>
                        </a:spcBef>
                        <a:spcAft>
                          <a:spcPts val="0"/>
                        </a:spcAft>
                      </a:pPr>
                      <a:r>
                        <a:rPr lang="en-US" sz="1800" kern="100" dirty="0">
                          <a:solidFill>
                            <a:schemeClr val="bg1"/>
                          </a:solidFill>
                          <a:effectLst/>
                        </a:rPr>
                        <a:t>-</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1"/>
                    </a:solidFill>
                  </a:tcPr>
                </a:tc>
                <a:tc>
                  <a:txBody>
                    <a:bodyPr/>
                    <a:lstStyle/>
                    <a:p>
                      <a:pPr marL="0" marR="0" algn="ctr">
                        <a:lnSpc>
                          <a:spcPct val="107000"/>
                        </a:lnSpc>
                        <a:spcBef>
                          <a:spcPts val="0"/>
                        </a:spcBef>
                        <a:spcAft>
                          <a:spcPts val="0"/>
                        </a:spcAft>
                      </a:pPr>
                      <a:r>
                        <a:rPr lang="en-US" sz="1800" kern="100" dirty="0">
                          <a:solidFill>
                            <a:schemeClr val="bg1"/>
                          </a:solidFill>
                          <a:effectLst/>
                        </a:rPr>
                        <a:t>-</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1"/>
                    </a:solidFill>
                  </a:tcPr>
                </a:tc>
                <a:tc>
                  <a:txBody>
                    <a:bodyPr/>
                    <a:lstStyle/>
                    <a:p>
                      <a:pPr marL="0" marR="0" algn="ctr">
                        <a:lnSpc>
                          <a:spcPct val="107000"/>
                        </a:lnSpc>
                        <a:spcBef>
                          <a:spcPts val="0"/>
                        </a:spcBef>
                        <a:spcAft>
                          <a:spcPts val="0"/>
                        </a:spcAft>
                      </a:pPr>
                      <a:r>
                        <a:rPr lang="en-US" sz="1800" kern="100" dirty="0">
                          <a:solidFill>
                            <a:schemeClr val="bg1"/>
                          </a:solidFill>
                          <a:effectLst/>
                        </a:rPr>
                        <a:t>-</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1"/>
                    </a:solidFill>
                  </a:tcPr>
                </a:tc>
                <a:tc>
                  <a:txBody>
                    <a:bodyPr/>
                    <a:lstStyle/>
                    <a:p>
                      <a:pPr marL="0" marR="0" algn="ctr">
                        <a:lnSpc>
                          <a:spcPct val="107000"/>
                        </a:lnSpc>
                        <a:spcBef>
                          <a:spcPts val="0"/>
                        </a:spcBef>
                        <a:spcAft>
                          <a:spcPts val="0"/>
                        </a:spcAft>
                      </a:pPr>
                      <a:r>
                        <a:rPr lang="en-US" sz="1800" kern="100" dirty="0">
                          <a:solidFill>
                            <a:schemeClr val="bg1"/>
                          </a:solidFill>
                          <a:effectLst/>
                        </a:rPr>
                        <a:t>-</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1"/>
                    </a:solidFill>
                  </a:tcPr>
                </a:tc>
                <a:tc>
                  <a:txBody>
                    <a:bodyPr/>
                    <a:lstStyle/>
                    <a:p>
                      <a:pPr marL="0" marR="0" algn="ctr">
                        <a:lnSpc>
                          <a:spcPct val="107000"/>
                        </a:lnSpc>
                        <a:spcBef>
                          <a:spcPts val="0"/>
                        </a:spcBef>
                        <a:spcAft>
                          <a:spcPts val="0"/>
                        </a:spcAft>
                      </a:pPr>
                      <a:r>
                        <a:rPr lang="en-US" sz="1800" kern="100" dirty="0">
                          <a:solidFill>
                            <a:schemeClr val="bg1"/>
                          </a:solidFill>
                          <a:effectLst/>
                        </a:rPr>
                        <a:t>-</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1"/>
                    </a:solidFill>
                  </a:tcPr>
                </a:tc>
                <a:tc>
                  <a:txBody>
                    <a:bodyPr/>
                    <a:lstStyle/>
                    <a:p>
                      <a:pPr marL="0" marR="0" algn="ctr">
                        <a:lnSpc>
                          <a:spcPct val="107000"/>
                        </a:lnSpc>
                        <a:spcBef>
                          <a:spcPts val="0"/>
                        </a:spcBef>
                        <a:spcAft>
                          <a:spcPts val="0"/>
                        </a:spcAft>
                      </a:pPr>
                      <a:r>
                        <a:rPr lang="en-US" sz="1800" kern="100" dirty="0">
                          <a:solidFill>
                            <a:schemeClr val="bg1"/>
                          </a:solidFill>
                          <a:effectLst/>
                        </a:rPr>
                        <a:t>-</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1"/>
                    </a:solidFill>
                  </a:tcPr>
                </a:tc>
                <a:tc>
                  <a:txBody>
                    <a:bodyPr/>
                    <a:lstStyle/>
                    <a:p>
                      <a:pPr marL="0" marR="0" algn="ctr">
                        <a:lnSpc>
                          <a:spcPct val="107000"/>
                        </a:lnSpc>
                        <a:spcBef>
                          <a:spcPts val="0"/>
                        </a:spcBef>
                        <a:spcAft>
                          <a:spcPts val="0"/>
                        </a:spcAft>
                      </a:pPr>
                      <a:r>
                        <a:rPr lang="en-US" sz="1800" kern="100" dirty="0">
                          <a:solidFill>
                            <a:schemeClr val="bg1"/>
                          </a:solidFill>
                          <a:effectLst/>
                        </a:rPr>
                        <a:t>-</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800" kern="100" dirty="0">
                          <a:solidFill>
                            <a:schemeClr val="bg1"/>
                          </a:solidFill>
                          <a:effectLst/>
                        </a:rPr>
                        <a:t>-</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575534687"/>
                  </a:ext>
                </a:extLst>
              </a:tr>
              <a:tr h="396255">
                <a:tc>
                  <a:txBody>
                    <a:bodyPr/>
                    <a:lstStyle/>
                    <a:p>
                      <a:pPr marL="0" marR="0" algn="ctr">
                        <a:lnSpc>
                          <a:spcPct val="107000"/>
                        </a:lnSpc>
                        <a:spcBef>
                          <a:spcPts val="0"/>
                        </a:spcBef>
                        <a:spcAft>
                          <a:spcPts val="0"/>
                        </a:spcAft>
                      </a:pPr>
                      <a:r>
                        <a:rPr lang="en-US" sz="1800" kern="100" dirty="0">
                          <a:effectLst/>
                        </a:rPr>
                        <a:t>NBT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FFCCFF"/>
                    </a:solidFill>
                  </a:tcPr>
                </a:tc>
                <a:tc>
                  <a:txBody>
                    <a:bodyPr/>
                    <a:lstStyle/>
                    <a:p>
                      <a:pPr marL="0" marR="0" algn="ctr">
                        <a:lnSpc>
                          <a:spcPct val="107000"/>
                        </a:lnSpc>
                        <a:spcBef>
                          <a:spcPts val="0"/>
                        </a:spcBef>
                        <a:spcAft>
                          <a:spcPts val="0"/>
                        </a:spcAft>
                      </a:pPr>
                      <a:r>
                        <a:rPr lang="en-US" sz="1800" kern="100" dirty="0">
                          <a:effectLst/>
                        </a:rPr>
                        <a:t>NBT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FFCCFF"/>
                    </a:solidFill>
                  </a:tcPr>
                </a:tc>
                <a:tc>
                  <a:txBody>
                    <a:bodyPr/>
                    <a:lstStyle/>
                    <a:p>
                      <a:pPr marL="0" marR="0" algn="ctr">
                        <a:lnSpc>
                          <a:spcPct val="107000"/>
                        </a:lnSpc>
                        <a:spcBef>
                          <a:spcPts val="0"/>
                        </a:spcBef>
                        <a:spcAft>
                          <a:spcPts val="0"/>
                        </a:spcAft>
                      </a:pPr>
                      <a:r>
                        <a:rPr lang="en-US" sz="1800" kern="100" dirty="0">
                          <a:effectLst/>
                        </a:rPr>
                        <a:t>NBT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FFCCFF"/>
                    </a:solidFill>
                  </a:tcPr>
                </a:tc>
                <a:tc>
                  <a:txBody>
                    <a:bodyPr/>
                    <a:lstStyle/>
                    <a:p>
                      <a:pPr marL="0" marR="0" algn="ctr">
                        <a:lnSpc>
                          <a:spcPct val="107000"/>
                        </a:lnSpc>
                        <a:spcBef>
                          <a:spcPts val="0"/>
                        </a:spcBef>
                        <a:spcAft>
                          <a:spcPts val="0"/>
                        </a:spcAft>
                      </a:pPr>
                      <a:r>
                        <a:rPr lang="en-US" sz="1800" kern="100" dirty="0">
                          <a:effectLst/>
                        </a:rPr>
                        <a:t>NBT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FFCCFF"/>
                    </a:solidFill>
                  </a:tcPr>
                </a:tc>
                <a:tc>
                  <a:txBody>
                    <a:bodyPr/>
                    <a:lstStyle/>
                    <a:p>
                      <a:pPr marL="0" marR="0" algn="ctr">
                        <a:lnSpc>
                          <a:spcPct val="107000"/>
                        </a:lnSpc>
                        <a:spcBef>
                          <a:spcPts val="0"/>
                        </a:spcBef>
                        <a:spcAft>
                          <a:spcPts val="0"/>
                        </a:spcAft>
                      </a:pPr>
                      <a:r>
                        <a:rPr lang="en-US" sz="1800" kern="100" dirty="0">
                          <a:effectLst/>
                        </a:rPr>
                        <a:t>NBT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FFCCFF"/>
                    </a:solidFill>
                  </a:tcPr>
                </a:tc>
                <a:tc>
                  <a:txBody>
                    <a:bodyPr/>
                    <a:lstStyle/>
                    <a:p>
                      <a:pPr marL="0" marR="0" algn="ctr">
                        <a:lnSpc>
                          <a:spcPct val="107000"/>
                        </a:lnSpc>
                        <a:spcBef>
                          <a:spcPts val="0"/>
                        </a:spcBef>
                        <a:spcAft>
                          <a:spcPts val="0"/>
                        </a:spcAft>
                      </a:pPr>
                      <a:r>
                        <a:rPr lang="en-US" sz="1800" kern="100" dirty="0">
                          <a:effectLst/>
                        </a:rPr>
                        <a:t>NBT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FFCCFF"/>
                    </a:solidFill>
                  </a:tcPr>
                </a:tc>
                <a:tc>
                  <a:txBody>
                    <a:bodyPr/>
                    <a:lstStyle/>
                    <a:p>
                      <a:pPr marL="0" marR="0" algn="ctr">
                        <a:lnSpc>
                          <a:spcPct val="107000"/>
                        </a:lnSpc>
                        <a:spcBef>
                          <a:spcPts val="0"/>
                        </a:spcBef>
                        <a:spcAft>
                          <a:spcPts val="0"/>
                        </a:spcAft>
                      </a:pPr>
                      <a:r>
                        <a:rPr lang="en-US" sz="1800" kern="100" dirty="0">
                          <a:solidFill>
                            <a:schemeClr val="bg1"/>
                          </a:solidFill>
                          <a:effectLst/>
                        </a:rPr>
                        <a:t>RP</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8B356C"/>
                    </a:solidFill>
                  </a:tcPr>
                </a:tc>
                <a:tc>
                  <a:txBody>
                    <a:bodyPr/>
                    <a:lstStyle/>
                    <a:p>
                      <a:pPr marL="0" marR="0" algn="ctr">
                        <a:lnSpc>
                          <a:spcPct val="107000"/>
                        </a:lnSpc>
                        <a:spcBef>
                          <a:spcPts val="0"/>
                        </a:spcBef>
                        <a:spcAft>
                          <a:spcPts val="0"/>
                        </a:spcAft>
                      </a:pPr>
                      <a:r>
                        <a:rPr lang="en-US" sz="1800" kern="100" dirty="0">
                          <a:solidFill>
                            <a:schemeClr val="bg1"/>
                          </a:solidFill>
                          <a:effectLst/>
                        </a:rPr>
                        <a:t>RP</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8B356C"/>
                    </a:solidFill>
                  </a:tcPr>
                </a:tc>
                <a:tc>
                  <a:txBody>
                    <a:bodyPr/>
                    <a:lstStyle/>
                    <a:p>
                      <a:pPr marL="0" marR="0" algn="ctr">
                        <a:lnSpc>
                          <a:spcPct val="107000"/>
                        </a:lnSpc>
                        <a:spcBef>
                          <a:spcPts val="0"/>
                        </a:spcBef>
                        <a:spcAft>
                          <a:spcPts val="0"/>
                        </a:spcAft>
                      </a:pPr>
                      <a:r>
                        <a:rPr lang="en-US" sz="1800" kern="100" dirty="0">
                          <a:solidFill>
                            <a:schemeClr val="bg1"/>
                          </a:solidFill>
                          <a:effectLst/>
                        </a:rPr>
                        <a:t>-</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800" kern="100" dirty="0">
                          <a:solidFill>
                            <a:schemeClr val="bg1"/>
                          </a:solidFill>
                          <a:effectLst/>
                        </a:rPr>
                        <a:t>NQ</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B356C"/>
                    </a:solidFill>
                  </a:tcPr>
                </a:tc>
                <a:extLst>
                  <a:ext uri="{0D108BD9-81ED-4DB2-BD59-A6C34878D82A}">
                    <a16:rowId xmlns:a16="http://schemas.microsoft.com/office/drawing/2014/main" val="1464776816"/>
                  </a:ext>
                </a:extLst>
              </a:tr>
              <a:tr h="396255">
                <a:tc>
                  <a:txBody>
                    <a:bodyPr/>
                    <a:lstStyle/>
                    <a:p>
                      <a:pPr marL="0" marR="0" algn="ctr">
                        <a:lnSpc>
                          <a:spcPct val="107000"/>
                        </a:lnSpc>
                        <a:spcBef>
                          <a:spcPts val="0"/>
                        </a:spcBef>
                        <a:spcAft>
                          <a:spcPts val="0"/>
                        </a:spcAft>
                      </a:pPr>
                      <a:r>
                        <a:rPr lang="en-US" sz="1800" kern="100" dirty="0">
                          <a:solidFill>
                            <a:schemeClr val="bg1"/>
                          </a:solidFill>
                          <a:effectLst/>
                        </a:rPr>
                        <a:t>-</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R w="12700" cap="flat" cmpd="sng" algn="ctr">
                      <a:solidFill>
                        <a:schemeClr val="bg1"/>
                      </a:solidFill>
                      <a:prstDash val="solid"/>
                      <a:round/>
                      <a:headEnd type="none" w="med" len="med"/>
                      <a:tailEnd type="none" w="med" len="med"/>
                    </a:lnR>
                    <a:solidFill>
                      <a:schemeClr val="tx1"/>
                    </a:solidFill>
                  </a:tcPr>
                </a:tc>
                <a:tc>
                  <a:txBody>
                    <a:bodyPr/>
                    <a:lstStyle/>
                    <a:p>
                      <a:pPr marL="0" marR="0" algn="ctr">
                        <a:lnSpc>
                          <a:spcPct val="107000"/>
                        </a:lnSpc>
                        <a:spcBef>
                          <a:spcPts val="0"/>
                        </a:spcBef>
                        <a:spcAft>
                          <a:spcPts val="0"/>
                        </a:spcAft>
                      </a:pPr>
                      <a:r>
                        <a:rPr lang="en-US" sz="1800" kern="100" dirty="0">
                          <a:solidFill>
                            <a:schemeClr val="bg1"/>
                          </a:solidFill>
                          <a:effectLst/>
                        </a:rPr>
                        <a:t>-</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1"/>
                    </a:solidFill>
                  </a:tcPr>
                </a:tc>
                <a:tc>
                  <a:txBody>
                    <a:bodyPr/>
                    <a:lstStyle/>
                    <a:p>
                      <a:pPr marL="0" marR="0" algn="ctr">
                        <a:lnSpc>
                          <a:spcPct val="107000"/>
                        </a:lnSpc>
                        <a:spcBef>
                          <a:spcPts val="0"/>
                        </a:spcBef>
                        <a:spcAft>
                          <a:spcPts val="0"/>
                        </a:spcAft>
                      </a:pPr>
                      <a:r>
                        <a:rPr lang="en-US" sz="1800" kern="100" dirty="0">
                          <a:solidFill>
                            <a:schemeClr val="bg1"/>
                          </a:solidFill>
                          <a:effectLst/>
                        </a:rPr>
                        <a:t>-</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solidFill>
                      <a:schemeClr val="tx1"/>
                    </a:solidFill>
                  </a:tcPr>
                </a:tc>
                <a:tc>
                  <a:txBody>
                    <a:bodyPr/>
                    <a:lstStyle/>
                    <a:p>
                      <a:pPr marL="0" marR="0" algn="ctr">
                        <a:lnSpc>
                          <a:spcPct val="107000"/>
                        </a:lnSpc>
                        <a:spcBef>
                          <a:spcPts val="0"/>
                        </a:spcBef>
                        <a:spcAft>
                          <a:spcPts val="0"/>
                        </a:spcAft>
                      </a:pPr>
                      <a:r>
                        <a:rPr lang="en-US" sz="1800" kern="100" dirty="0">
                          <a:effectLst/>
                        </a:rPr>
                        <a:t>NF</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FFCCFF"/>
                    </a:solidFill>
                  </a:tcPr>
                </a:tc>
                <a:tc>
                  <a:txBody>
                    <a:bodyPr/>
                    <a:lstStyle/>
                    <a:p>
                      <a:pPr marL="0" marR="0" algn="ctr">
                        <a:lnSpc>
                          <a:spcPct val="107000"/>
                        </a:lnSpc>
                        <a:spcBef>
                          <a:spcPts val="0"/>
                        </a:spcBef>
                        <a:spcAft>
                          <a:spcPts val="0"/>
                        </a:spcAft>
                      </a:pPr>
                      <a:r>
                        <a:rPr lang="en-US" sz="1800" kern="100" dirty="0">
                          <a:effectLst/>
                        </a:rPr>
                        <a:t>NF</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FFCCFF"/>
                    </a:solidFill>
                  </a:tcPr>
                </a:tc>
                <a:tc>
                  <a:txBody>
                    <a:bodyPr/>
                    <a:lstStyle/>
                    <a:p>
                      <a:pPr marL="0" marR="0" algn="ctr">
                        <a:lnSpc>
                          <a:spcPct val="107000"/>
                        </a:lnSpc>
                        <a:spcBef>
                          <a:spcPts val="0"/>
                        </a:spcBef>
                        <a:spcAft>
                          <a:spcPts val="0"/>
                        </a:spcAft>
                      </a:pPr>
                      <a:r>
                        <a:rPr lang="en-US" sz="1800" kern="100" dirty="0">
                          <a:effectLst/>
                        </a:rPr>
                        <a:t>NF</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FFCCFF"/>
                    </a:solidFill>
                  </a:tcPr>
                </a:tc>
                <a:tc>
                  <a:txBody>
                    <a:bodyPr/>
                    <a:lstStyle/>
                    <a:p>
                      <a:pPr marL="0" marR="0" algn="ctr">
                        <a:lnSpc>
                          <a:spcPct val="107000"/>
                        </a:lnSpc>
                        <a:spcBef>
                          <a:spcPts val="0"/>
                        </a:spcBef>
                        <a:spcAft>
                          <a:spcPts val="0"/>
                        </a:spcAft>
                      </a:pPr>
                      <a:r>
                        <a:rPr lang="en-US" sz="1800" kern="100" dirty="0">
                          <a:solidFill>
                            <a:schemeClr val="bg1"/>
                          </a:solidFill>
                          <a:effectLst/>
                        </a:rPr>
                        <a:t>NS</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B356C"/>
                    </a:solidFill>
                  </a:tcPr>
                </a:tc>
                <a:tc>
                  <a:txBody>
                    <a:bodyPr/>
                    <a:lstStyle/>
                    <a:p>
                      <a:pPr marL="0" marR="0" algn="ctr">
                        <a:lnSpc>
                          <a:spcPct val="107000"/>
                        </a:lnSpc>
                        <a:spcBef>
                          <a:spcPts val="0"/>
                        </a:spcBef>
                        <a:spcAft>
                          <a:spcPts val="0"/>
                        </a:spcAft>
                      </a:pPr>
                      <a:r>
                        <a:rPr lang="en-US" sz="1800" kern="100" dirty="0">
                          <a:solidFill>
                            <a:schemeClr val="bg1"/>
                          </a:solidFill>
                          <a:effectLst/>
                        </a:rPr>
                        <a:t>NS</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B356C"/>
                    </a:solidFill>
                  </a:tcPr>
                </a:tc>
                <a:tc>
                  <a:txBody>
                    <a:bodyPr/>
                    <a:lstStyle/>
                    <a:p>
                      <a:pPr marL="0" marR="0" algn="ctr">
                        <a:lnSpc>
                          <a:spcPct val="107000"/>
                        </a:lnSpc>
                        <a:spcBef>
                          <a:spcPts val="0"/>
                        </a:spcBef>
                        <a:spcAft>
                          <a:spcPts val="0"/>
                        </a:spcAft>
                      </a:pPr>
                      <a:r>
                        <a:rPr lang="en-US" sz="1800" kern="100" dirty="0">
                          <a:solidFill>
                            <a:schemeClr val="bg1"/>
                          </a:solidFill>
                          <a:effectLst/>
                        </a:rPr>
                        <a:t>NS</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B356C"/>
                    </a:solidFill>
                  </a:tcPr>
                </a:tc>
                <a:tc>
                  <a:txBody>
                    <a:bodyPr/>
                    <a:lstStyle/>
                    <a:p>
                      <a:pPr marL="0" marR="0" algn="ctr">
                        <a:lnSpc>
                          <a:spcPct val="107000"/>
                        </a:lnSpc>
                        <a:spcBef>
                          <a:spcPts val="0"/>
                        </a:spcBef>
                        <a:spcAft>
                          <a:spcPts val="0"/>
                        </a:spcAft>
                      </a:pPr>
                      <a:r>
                        <a:rPr lang="en-US" sz="1800" kern="100" dirty="0">
                          <a:solidFill>
                            <a:schemeClr val="bg1"/>
                          </a:solidFill>
                          <a:effectLst/>
                        </a:rPr>
                        <a:t>NQ</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B356C"/>
                    </a:solidFill>
                  </a:tcPr>
                </a:tc>
                <a:extLst>
                  <a:ext uri="{0D108BD9-81ED-4DB2-BD59-A6C34878D82A}">
                    <a16:rowId xmlns:a16="http://schemas.microsoft.com/office/drawing/2014/main" val="189167923"/>
                  </a:ext>
                </a:extLst>
              </a:tr>
              <a:tr h="396255">
                <a:tc>
                  <a:txBody>
                    <a:bodyPr/>
                    <a:lstStyle/>
                    <a:p>
                      <a:pPr marL="0" marR="0" algn="ctr">
                        <a:lnSpc>
                          <a:spcPct val="107000"/>
                        </a:lnSpc>
                        <a:spcBef>
                          <a:spcPts val="0"/>
                        </a:spcBef>
                        <a:spcAft>
                          <a:spcPts val="0"/>
                        </a:spcAft>
                      </a:pPr>
                      <a:r>
                        <a:rPr lang="en-US" sz="1800" kern="100" dirty="0">
                          <a:effectLst/>
                        </a:rPr>
                        <a:t>OA</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E8D9F3"/>
                    </a:solidFill>
                  </a:tcPr>
                </a:tc>
                <a:tc>
                  <a:txBody>
                    <a:bodyPr/>
                    <a:lstStyle/>
                    <a:p>
                      <a:pPr marL="0" marR="0" algn="ctr">
                        <a:lnSpc>
                          <a:spcPct val="107000"/>
                        </a:lnSpc>
                        <a:spcBef>
                          <a:spcPts val="0"/>
                        </a:spcBef>
                        <a:spcAft>
                          <a:spcPts val="0"/>
                        </a:spcAft>
                      </a:pPr>
                      <a:r>
                        <a:rPr lang="en-US" sz="1800" kern="100" dirty="0">
                          <a:effectLst/>
                        </a:rPr>
                        <a:t>OA</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E8D9F3"/>
                    </a:solidFill>
                  </a:tcPr>
                </a:tc>
                <a:tc>
                  <a:txBody>
                    <a:bodyPr/>
                    <a:lstStyle/>
                    <a:p>
                      <a:pPr marL="0" marR="0" algn="ctr">
                        <a:lnSpc>
                          <a:spcPct val="107000"/>
                        </a:lnSpc>
                        <a:spcBef>
                          <a:spcPts val="0"/>
                        </a:spcBef>
                        <a:spcAft>
                          <a:spcPts val="0"/>
                        </a:spcAft>
                      </a:pPr>
                      <a:r>
                        <a:rPr lang="en-US" sz="1800" kern="100">
                          <a:effectLst/>
                        </a:rPr>
                        <a:t>OA</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E8D9F3"/>
                    </a:solidFill>
                  </a:tcPr>
                </a:tc>
                <a:tc>
                  <a:txBody>
                    <a:bodyPr/>
                    <a:lstStyle/>
                    <a:p>
                      <a:pPr marL="0" marR="0" algn="ctr">
                        <a:lnSpc>
                          <a:spcPct val="107000"/>
                        </a:lnSpc>
                        <a:spcBef>
                          <a:spcPts val="0"/>
                        </a:spcBef>
                        <a:spcAft>
                          <a:spcPts val="0"/>
                        </a:spcAft>
                      </a:pPr>
                      <a:r>
                        <a:rPr lang="en-US" sz="1800" kern="100" dirty="0">
                          <a:effectLst/>
                        </a:rPr>
                        <a:t>OA</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E8D9F3"/>
                    </a:solidFill>
                  </a:tcPr>
                </a:tc>
                <a:tc>
                  <a:txBody>
                    <a:bodyPr/>
                    <a:lstStyle/>
                    <a:p>
                      <a:pPr marL="0" marR="0" algn="ctr">
                        <a:lnSpc>
                          <a:spcPct val="107000"/>
                        </a:lnSpc>
                        <a:spcBef>
                          <a:spcPts val="0"/>
                        </a:spcBef>
                        <a:spcAft>
                          <a:spcPts val="0"/>
                        </a:spcAft>
                      </a:pPr>
                      <a:r>
                        <a:rPr lang="en-US" sz="1800" kern="100" dirty="0">
                          <a:effectLst/>
                        </a:rPr>
                        <a:t>OA</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E8D9F3"/>
                    </a:solidFill>
                  </a:tcPr>
                </a:tc>
                <a:tc>
                  <a:txBody>
                    <a:bodyPr/>
                    <a:lstStyle/>
                    <a:p>
                      <a:pPr marL="0" marR="0" algn="ctr">
                        <a:lnSpc>
                          <a:spcPct val="107000"/>
                        </a:lnSpc>
                        <a:spcBef>
                          <a:spcPts val="0"/>
                        </a:spcBef>
                        <a:spcAft>
                          <a:spcPts val="0"/>
                        </a:spcAft>
                      </a:pPr>
                      <a:r>
                        <a:rPr lang="en-US" sz="1800" kern="100">
                          <a:effectLst/>
                        </a:rPr>
                        <a:t>OA</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E8D9F3"/>
                    </a:solidFill>
                  </a:tcPr>
                </a:tc>
                <a:tc>
                  <a:txBody>
                    <a:bodyPr/>
                    <a:lstStyle/>
                    <a:p>
                      <a:pPr marL="0" marR="0" algn="ctr">
                        <a:lnSpc>
                          <a:spcPct val="107000"/>
                        </a:lnSpc>
                        <a:spcBef>
                          <a:spcPts val="0"/>
                        </a:spcBef>
                        <a:spcAft>
                          <a:spcPts val="0"/>
                        </a:spcAft>
                      </a:pPr>
                      <a:r>
                        <a:rPr lang="en-US" sz="1800" kern="100" dirty="0">
                          <a:solidFill>
                            <a:schemeClr val="bg1"/>
                          </a:solidFill>
                          <a:effectLst/>
                        </a:rPr>
                        <a:t>EE</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C37AF"/>
                    </a:solidFill>
                  </a:tcPr>
                </a:tc>
                <a:tc>
                  <a:txBody>
                    <a:bodyPr/>
                    <a:lstStyle/>
                    <a:p>
                      <a:pPr marL="0" marR="0" algn="ctr">
                        <a:lnSpc>
                          <a:spcPct val="107000"/>
                        </a:lnSpc>
                        <a:spcBef>
                          <a:spcPts val="0"/>
                        </a:spcBef>
                        <a:spcAft>
                          <a:spcPts val="0"/>
                        </a:spcAft>
                      </a:pPr>
                      <a:r>
                        <a:rPr lang="en-US" sz="1800" kern="100" dirty="0">
                          <a:solidFill>
                            <a:schemeClr val="bg1"/>
                          </a:solidFill>
                          <a:effectLst/>
                        </a:rPr>
                        <a:t>EE</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C37AF"/>
                    </a:solidFill>
                  </a:tcPr>
                </a:tc>
                <a:tc>
                  <a:txBody>
                    <a:bodyPr/>
                    <a:lstStyle/>
                    <a:p>
                      <a:pPr marL="0" marR="0" algn="ctr">
                        <a:lnSpc>
                          <a:spcPct val="107000"/>
                        </a:lnSpc>
                        <a:spcBef>
                          <a:spcPts val="0"/>
                        </a:spcBef>
                        <a:spcAft>
                          <a:spcPts val="0"/>
                        </a:spcAft>
                      </a:pPr>
                      <a:r>
                        <a:rPr lang="en-US" sz="1800" kern="100" dirty="0">
                          <a:solidFill>
                            <a:schemeClr val="bg1"/>
                          </a:solidFill>
                          <a:effectLst/>
                        </a:rPr>
                        <a:t>EE</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C37AF"/>
                    </a:solidFill>
                  </a:tcPr>
                </a:tc>
                <a:tc>
                  <a:txBody>
                    <a:bodyPr/>
                    <a:lstStyle/>
                    <a:p>
                      <a:pPr marL="0" marR="0" algn="ctr">
                        <a:lnSpc>
                          <a:spcPct val="107000"/>
                        </a:lnSpc>
                        <a:spcBef>
                          <a:spcPts val="0"/>
                        </a:spcBef>
                        <a:spcAft>
                          <a:spcPts val="0"/>
                        </a:spcAft>
                      </a:pPr>
                      <a:r>
                        <a:rPr lang="en-US" sz="1800" kern="100" dirty="0">
                          <a:solidFill>
                            <a:schemeClr val="bg1"/>
                          </a:solidFill>
                          <a:effectLst/>
                        </a:rPr>
                        <a:t>A</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C37AF"/>
                    </a:solidFill>
                  </a:tcPr>
                </a:tc>
                <a:extLst>
                  <a:ext uri="{0D108BD9-81ED-4DB2-BD59-A6C34878D82A}">
                    <a16:rowId xmlns:a16="http://schemas.microsoft.com/office/drawing/2014/main" val="2406143703"/>
                  </a:ext>
                </a:extLst>
              </a:tr>
              <a:tr h="396255">
                <a:tc>
                  <a:txBody>
                    <a:bodyPr/>
                    <a:lstStyle/>
                    <a:p>
                      <a:pPr marL="0" marR="0" algn="ctr">
                        <a:lnSpc>
                          <a:spcPct val="107000"/>
                        </a:lnSpc>
                        <a:spcBef>
                          <a:spcPts val="0"/>
                        </a:spcBef>
                        <a:spcAft>
                          <a:spcPts val="0"/>
                        </a:spcAft>
                      </a:pPr>
                      <a:r>
                        <a:rPr lang="en-US" sz="1800" kern="100">
                          <a:effectLst/>
                        </a:rPr>
                        <a:t>OA</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E8D9F3"/>
                    </a:solidFill>
                  </a:tcPr>
                </a:tc>
                <a:tc>
                  <a:txBody>
                    <a:bodyPr/>
                    <a:lstStyle/>
                    <a:p>
                      <a:pPr marL="0" marR="0" algn="ctr">
                        <a:lnSpc>
                          <a:spcPct val="107000"/>
                        </a:lnSpc>
                        <a:spcBef>
                          <a:spcPts val="0"/>
                        </a:spcBef>
                        <a:spcAft>
                          <a:spcPts val="0"/>
                        </a:spcAft>
                      </a:pPr>
                      <a:r>
                        <a:rPr lang="en-US" sz="1800" kern="100">
                          <a:effectLst/>
                        </a:rPr>
                        <a:t>OA</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E8D9F3"/>
                    </a:solidFill>
                  </a:tcPr>
                </a:tc>
                <a:tc>
                  <a:txBody>
                    <a:bodyPr/>
                    <a:lstStyle/>
                    <a:p>
                      <a:pPr marL="0" marR="0" algn="ctr">
                        <a:lnSpc>
                          <a:spcPct val="107000"/>
                        </a:lnSpc>
                        <a:spcBef>
                          <a:spcPts val="0"/>
                        </a:spcBef>
                        <a:spcAft>
                          <a:spcPts val="0"/>
                        </a:spcAft>
                      </a:pPr>
                      <a:r>
                        <a:rPr lang="en-US" sz="1800" kern="100" dirty="0">
                          <a:effectLst/>
                        </a:rPr>
                        <a:t>OA</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E8D9F3"/>
                    </a:solidFill>
                  </a:tcPr>
                </a:tc>
                <a:tc>
                  <a:txBody>
                    <a:bodyPr/>
                    <a:lstStyle/>
                    <a:p>
                      <a:pPr marL="0" marR="0" algn="ctr">
                        <a:lnSpc>
                          <a:spcPct val="107000"/>
                        </a:lnSpc>
                        <a:spcBef>
                          <a:spcPts val="0"/>
                        </a:spcBef>
                        <a:spcAft>
                          <a:spcPts val="0"/>
                        </a:spcAft>
                      </a:pPr>
                      <a:r>
                        <a:rPr lang="en-US" sz="1800" kern="100" dirty="0">
                          <a:effectLst/>
                        </a:rPr>
                        <a:t>OA</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E8D9F3"/>
                    </a:solidFill>
                  </a:tcPr>
                </a:tc>
                <a:tc>
                  <a:txBody>
                    <a:bodyPr/>
                    <a:lstStyle/>
                    <a:p>
                      <a:pPr marL="0" marR="0" algn="ctr">
                        <a:lnSpc>
                          <a:spcPct val="107000"/>
                        </a:lnSpc>
                        <a:spcBef>
                          <a:spcPts val="0"/>
                        </a:spcBef>
                        <a:spcAft>
                          <a:spcPts val="0"/>
                        </a:spcAft>
                      </a:pPr>
                      <a:r>
                        <a:rPr lang="en-US" sz="1800" kern="100" dirty="0">
                          <a:effectLst/>
                        </a:rPr>
                        <a:t>OA</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E8D9F3"/>
                    </a:solidFill>
                  </a:tcPr>
                </a:tc>
                <a:tc>
                  <a:txBody>
                    <a:bodyPr/>
                    <a:lstStyle/>
                    <a:p>
                      <a:pPr marL="0" marR="0" algn="ctr">
                        <a:lnSpc>
                          <a:spcPct val="107000"/>
                        </a:lnSpc>
                        <a:spcBef>
                          <a:spcPts val="0"/>
                        </a:spcBef>
                        <a:spcAft>
                          <a:spcPts val="0"/>
                        </a:spcAft>
                      </a:pPr>
                      <a:r>
                        <a:rPr lang="en-US" sz="1800" kern="100" dirty="0">
                          <a:effectLst/>
                        </a:rPr>
                        <a:t>OA</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E8D9F3"/>
                    </a:solidFill>
                  </a:tcPr>
                </a:tc>
                <a:tc>
                  <a:txBody>
                    <a:bodyPr/>
                    <a:lstStyle/>
                    <a:p>
                      <a:pPr marL="0" marR="0" algn="ctr">
                        <a:lnSpc>
                          <a:spcPct val="107000"/>
                        </a:lnSpc>
                        <a:spcBef>
                          <a:spcPts val="0"/>
                        </a:spcBef>
                        <a:spcAft>
                          <a:spcPts val="0"/>
                        </a:spcAft>
                      </a:pPr>
                      <a:r>
                        <a:rPr lang="en-US" sz="1800" kern="100" dirty="0">
                          <a:solidFill>
                            <a:schemeClr val="bg1"/>
                          </a:solidFill>
                          <a:effectLst/>
                        </a:rPr>
                        <a:t>-</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solidFill>
                  </a:tcPr>
                </a:tc>
                <a:tc>
                  <a:txBody>
                    <a:bodyPr/>
                    <a:lstStyle/>
                    <a:p>
                      <a:pPr marL="0" marR="0" algn="ctr">
                        <a:lnSpc>
                          <a:spcPct val="107000"/>
                        </a:lnSpc>
                        <a:spcBef>
                          <a:spcPts val="0"/>
                        </a:spcBef>
                        <a:spcAft>
                          <a:spcPts val="0"/>
                        </a:spcAft>
                      </a:pPr>
                      <a:r>
                        <a:rPr lang="en-US" sz="1800" kern="100" dirty="0">
                          <a:solidFill>
                            <a:schemeClr val="bg1"/>
                          </a:solidFill>
                          <a:effectLst/>
                        </a:rPr>
                        <a:t>-</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tx1"/>
                    </a:solidFill>
                  </a:tcPr>
                </a:tc>
                <a:tc>
                  <a:txBody>
                    <a:bodyPr/>
                    <a:lstStyle/>
                    <a:p>
                      <a:pPr marL="0" marR="0" algn="ctr">
                        <a:lnSpc>
                          <a:spcPct val="107000"/>
                        </a:lnSpc>
                        <a:spcBef>
                          <a:spcPts val="0"/>
                        </a:spcBef>
                        <a:spcAft>
                          <a:spcPts val="0"/>
                        </a:spcAft>
                      </a:pPr>
                      <a:r>
                        <a:rPr lang="en-US" sz="1800" kern="100" dirty="0">
                          <a:solidFill>
                            <a:schemeClr val="bg1"/>
                          </a:solidFill>
                          <a:effectLst/>
                        </a:rPr>
                        <a:t>F</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7C37AF"/>
                    </a:solidFill>
                  </a:tcPr>
                </a:tc>
                <a:tc>
                  <a:txBody>
                    <a:bodyPr/>
                    <a:lstStyle/>
                    <a:p>
                      <a:pPr marL="0" marR="0" algn="ctr">
                        <a:lnSpc>
                          <a:spcPct val="107000"/>
                        </a:lnSpc>
                        <a:spcBef>
                          <a:spcPts val="0"/>
                        </a:spcBef>
                        <a:spcAft>
                          <a:spcPts val="0"/>
                        </a:spcAft>
                      </a:pPr>
                      <a:r>
                        <a:rPr lang="en-US" sz="1800" kern="100" dirty="0">
                          <a:solidFill>
                            <a:schemeClr val="bg1"/>
                          </a:solidFill>
                          <a:effectLst/>
                        </a:rPr>
                        <a:t>F</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7C37AF"/>
                    </a:solidFill>
                  </a:tcPr>
                </a:tc>
                <a:extLst>
                  <a:ext uri="{0D108BD9-81ED-4DB2-BD59-A6C34878D82A}">
                    <a16:rowId xmlns:a16="http://schemas.microsoft.com/office/drawing/2014/main" val="1398942340"/>
                  </a:ext>
                </a:extLst>
              </a:tr>
              <a:tr h="396255">
                <a:tc>
                  <a:txBody>
                    <a:bodyPr/>
                    <a:lstStyle/>
                    <a:p>
                      <a:pPr marL="0" marR="0" algn="ctr">
                        <a:lnSpc>
                          <a:spcPct val="107000"/>
                        </a:lnSpc>
                        <a:spcBef>
                          <a:spcPts val="0"/>
                        </a:spcBef>
                        <a:spcAft>
                          <a:spcPts val="0"/>
                        </a:spcAft>
                      </a:pPr>
                      <a:r>
                        <a:rPr lang="en-US" sz="1800" kern="100" dirty="0">
                          <a:effectLst/>
                        </a:rPr>
                        <a:t>G</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20000"/>
                        <a:lumOff val="80000"/>
                      </a:schemeClr>
                    </a:solidFill>
                  </a:tcPr>
                </a:tc>
                <a:tc>
                  <a:txBody>
                    <a:bodyPr/>
                    <a:lstStyle/>
                    <a:p>
                      <a:pPr marL="0" marR="0" algn="ctr">
                        <a:lnSpc>
                          <a:spcPct val="107000"/>
                        </a:lnSpc>
                        <a:spcBef>
                          <a:spcPts val="0"/>
                        </a:spcBef>
                        <a:spcAft>
                          <a:spcPts val="0"/>
                        </a:spcAft>
                      </a:pPr>
                      <a:r>
                        <a:rPr lang="en-US" sz="1800" kern="100" dirty="0">
                          <a:effectLst/>
                        </a:rPr>
                        <a:t>G</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20000"/>
                        <a:lumOff val="80000"/>
                      </a:schemeClr>
                    </a:solidFill>
                  </a:tcPr>
                </a:tc>
                <a:tc>
                  <a:txBody>
                    <a:bodyPr/>
                    <a:lstStyle/>
                    <a:p>
                      <a:pPr marL="0" marR="0" algn="ctr">
                        <a:lnSpc>
                          <a:spcPct val="107000"/>
                        </a:lnSpc>
                        <a:spcBef>
                          <a:spcPts val="0"/>
                        </a:spcBef>
                        <a:spcAft>
                          <a:spcPts val="0"/>
                        </a:spcAft>
                      </a:pPr>
                      <a:r>
                        <a:rPr lang="en-US" sz="1800" kern="100" dirty="0">
                          <a:effectLst/>
                        </a:rPr>
                        <a:t>G</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20000"/>
                        <a:lumOff val="80000"/>
                      </a:schemeClr>
                    </a:solidFill>
                  </a:tcPr>
                </a:tc>
                <a:tc>
                  <a:txBody>
                    <a:bodyPr/>
                    <a:lstStyle/>
                    <a:p>
                      <a:pPr marL="0" marR="0" algn="ctr">
                        <a:lnSpc>
                          <a:spcPct val="107000"/>
                        </a:lnSpc>
                        <a:spcBef>
                          <a:spcPts val="0"/>
                        </a:spcBef>
                        <a:spcAft>
                          <a:spcPts val="0"/>
                        </a:spcAft>
                      </a:pPr>
                      <a:r>
                        <a:rPr lang="en-US" sz="1800" kern="100" dirty="0">
                          <a:effectLst/>
                        </a:rPr>
                        <a:t>G</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20000"/>
                        <a:lumOff val="80000"/>
                      </a:schemeClr>
                    </a:solidFill>
                  </a:tcPr>
                </a:tc>
                <a:tc>
                  <a:txBody>
                    <a:bodyPr/>
                    <a:lstStyle/>
                    <a:p>
                      <a:pPr marL="0" marR="0" algn="ctr">
                        <a:lnSpc>
                          <a:spcPct val="107000"/>
                        </a:lnSpc>
                        <a:spcBef>
                          <a:spcPts val="0"/>
                        </a:spcBef>
                        <a:spcAft>
                          <a:spcPts val="0"/>
                        </a:spcAft>
                      </a:pPr>
                      <a:r>
                        <a:rPr lang="en-US" sz="1800" kern="100" dirty="0">
                          <a:effectLst/>
                        </a:rPr>
                        <a:t>G</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20000"/>
                        <a:lumOff val="80000"/>
                      </a:schemeClr>
                    </a:solidFill>
                  </a:tcPr>
                </a:tc>
                <a:tc>
                  <a:txBody>
                    <a:bodyPr/>
                    <a:lstStyle/>
                    <a:p>
                      <a:pPr marL="0" marR="0" algn="ctr">
                        <a:lnSpc>
                          <a:spcPct val="107000"/>
                        </a:lnSpc>
                        <a:spcBef>
                          <a:spcPts val="0"/>
                        </a:spcBef>
                        <a:spcAft>
                          <a:spcPts val="0"/>
                        </a:spcAft>
                      </a:pPr>
                      <a:r>
                        <a:rPr lang="en-US" sz="1800" kern="100" dirty="0">
                          <a:effectLst/>
                        </a:rPr>
                        <a:t>G</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20000"/>
                        <a:lumOff val="80000"/>
                      </a:schemeClr>
                    </a:solidFill>
                  </a:tcPr>
                </a:tc>
                <a:tc>
                  <a:txBody>
                    <a:bodyPr/>
                    <a:lstStyle/>
                    <a:p>
                      <a:pPr marL="0" marR="0" algn="ctr">
                        <a:lnSpc>
                          <a:spcPct val="107000"/>
                        </a:lnSpc>
                        <a:spcBef>
                          <a:spcPts val="0"/>
                        </a:spcBef>
                        <a:spcAft>
                          <a:spcPts val="0"/>
                        </a:spcAft>
                      </a:pPr>
                      <a:r>
                        <a:rPr lang="en-US" sz="1800" kern="100" dirty="0">
                          <a:effectLst/>
                        </a:rPr>
                        <a:t>G</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60000"/>
                        <a:lumOff val="40000"/>
                      </a:schemeClr>
                    </a:solidFill>
                  </a:tcPr>
                </a:tc>
                <a:tc>
                  <a:txBody>
                    <a:bodyPr/>
                    <a:lstStyle/>
                    <a:p>
                      <a:pPr marL="0" marR="0" algn="ctr">
                        <a:lnSpc>
                          <a:spcPct val="107000"/>
                        </a:lnSpc>
                        <a:spcBef>
                          <a:spcPts val="0"/>
                        </a:spcBef>
                        <a:spcAft>
                          <a:spcPts val="0"/>
                        </a:spcAft>
                      </a:pPr>
                      <a:r>
                        <a:rPr lang="en-US" sz="1800" kern="100" dirty="0">
                          <a:effectLst/>
                        </a:rPr>
                        <a:t>G</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60000"/>
                        <a:lumOff val="40000"/>
                      </a:schemeClr>
                    </a:solidFill>
                  </a:tcPr>
                </a:tc>
                <a:tc>
                  <a:txBody>
                    <a:bodyPr/>
                    <a:lstStyle/>
                    <a:p>
                      <a:pPr marL="0" marR="0" algn="ctr">
                        <a:lnSpc>
                          <a:spcPct val="107000"/>
                        </a:lnSpc>
                        <a:spcBef>
                          <a:spcPts val="0"/>
                        </a:spcBef>
                        <a:spcAft>
                          <a:spcPts val="0"/>
                        </a:spcAft>
                      </a:pPr>
                      <a:r>
                        <a:rPr lang="en-US" sz="1800" kern="100" dirty="0">
                          <a:effectLst/>
                        </a:rPr>
                        <a:t>G</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60000"/>
                        <a:lumOff val="40000"/>
                      </a:schemeClr>
                    </a:solidFill>
                  </a:tcPr>
                </a:tc>
                <a:tc>
                  <a:txBody>
                    <a:bodyPr/>
                    <a:lstStyle/>
                    <a:p>
                      <a:pPr marL="0" marR="0" algn="ctr">
                        <a:lnSpc>
                          <a:spcPct val="107000"/>
                        </a:lnSpc>
                        <a:spcBef>
                          <a:spcPts val="0"/>
                        </a:spcBef>
                        <a:spcAft>
                          <a:spcPts val="0"/>
                        </a:spcAft>
                      </a:pPr>
                      <a:r>
                        <a:rPr lang="en-US" sz="1800" kern="100" dirty="0">
                          <a:effectLst/>
                        </a:rPr>
                        <a:t>G</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60000"/>
                        <a:lumOff val="40000"/>
                      </a:schemeClr>
                    </a:solidFill>
                  </a:tcPr>
                </a:tc>
                <a:extLst>
                  <a:ext uri="{0D108BD9-81ED-4DB2-BD59-A6C34878D82A}">
                    <a16:rowId xmlns:a16="http://schemas.microsoft.com/office/drawing/2014/main" val="1331128535"/>
                  </a:ext>
                </a:extLst>
              </a:tr>
              <a:tr h="396255">
                <a:tc>
                  <a:txBody>
                    <a:bodyPr/>
                    <a:lstStyle/>
                    <a:p>
                      <a:pPr marL="0" marR="0" algn="ctr">
                        <a:lnSpc>
                          <a:spcPct val="107000"/>
                        </a:lnSpc>
                        <a:spcBef>
                          <a:spcPts val="0"/>
                        </a:spcBef>
                        <a:spcAft>
                          <a:spcPts val="0"/>
                        </a:spcAft>
                      </a:pPr>
                      <a:r>
                        <a:rPr lang="en-US" sz="1800" kern="100">
                          <a:effectLst/>
                        </a:rPr>
                        <a:t>M</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20000"/>
                        <a:lumOff val="80000"/>
                      </a:schemeClr>
                    </a:solidFill>
                  </a:tcPr>
                </a:tc>
                <a:tc>
                  <a:txBody>
                    <a:bodyPr/>
                    <a:lstStyle/>
                    <a:p>
                      <a:pPr marL="0" marR="0" algn="ctr">
                        <a:lnSpc>
                          <a:spcPct val="107000"/>
                        </a:lnSpc>
                        <a:spcBef>
                          <a:spcPts val="0"/>
                        </a:spcBef>
                        <a:spcAft>
                          <a:spcPts val="0"/>
                        </a:spcAft>
                      </a:pPr>
                      <a:r>
                        <a:rPr lang="en-US" sz="1800" kern="100">
                          <a:effectLst/>
                        </a:rPr>
                        <a:t>M</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20000"/>
                        <a:lumOff val="80000"/>
                      </a:schemeClr>
                    </a:solidFill>
                  </a:tcPr>
                </a:tc>
                <a:tc>
                  <a:txBody>
                    <a:bodyPr/>
                    <a:lstStyle/>
                    <a:p>
                      <a:pPr marL="0" marR="0" algn="ctr">
                        <a:lnSpc>
                          <a:spcPct val="107000"/>
                        </a:lnSpc>
                        <a:spcBef>
                          <a:spcPts val="0"/>
                        </a:spcBef>
                        <a:spcAft>
                          <a:spcPts val="0"/>
                        </a:spcAft>
                      </a:pPr>
                      <a:r>
                        <a:rPr lang="en-US" sz="1800" kern="100">
                          <a:effectLst/>
                        </a:rPr>
                        <a:t>M</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20000"/>
                        <a:lumOff val="80000"/>
                      </a:schemeClr>
                    </a:solidFill>
                  </a:tcPr>
                </a:tc>
                <a:tc>
                  <a:txBody>
                    <a:bodyPr/>
                    <a:lstStyle/>
                    <a:p>
                      <a:pPr marL="0" marR="0" algn="ctr">
                        <a:lnSpc>
                          <a:spcPct val="107000"/>
                        </a:lnSpc>
                        <a:spcBef>
                          <a:spcPts val="0"/>
                        </a:spcBef>
                        <a:spcAft>
                          <a:spcPts val="0"/>
                        </a:spcAft>
                      </a:pPr>
                      <a:r>
                        <a:rPr lang="en-US" sz="1800" kern="100">
                          <a:effectLst/>
                        </a:rPr>
                        <a:t>M</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20000"/>
                        <a:lumOff val="80000"/>
                      </a:schemeClr>
                    </a:solidFill>
                  </a:tcPr>
                </a:tc>
                <a:tc>
                  <a:txBody>
                    <a:bodyPr/>
                    <a:lstStyle/>
                    <a:p>
                      <a:pPr marL="0" marR="0" algn="ctr">
                        <a:lnSpc>
                          <a:spcPct val="107000"/>
                        </a:lnSpc>
                        <a:spcBef>
                          <a:spcPts val="0"/>
                        </a:spcBef>
                        <a:spcAft>
                          <a:spcPts val="0"/>
                        </a:spcAft>
                      </a:pPr>
                      <a:r>
                        <a:rPr lang="en-US" sz="1800" kern="100" dirty="0">
                          <a:effectLst/>
                        </a:rPr>
                        <a:t>M</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20000"/>
                        <a:lumOff val="80000"/>
                      </a:schemeClr>
                    </a:solidFill>
                  </a:tcPr>
                </a:tc>
                <a:tc>
                  <a:txBody>
                    <a:bodyPr/>
                    <a:lstStyle/>
                    <a:p>
                      <a:pPr marL="0" marR="0" algn="ctr">
                        <a:lnSpc>
                          <a:spcPct val="107000"/>
                        </a:lnSpc>
                        <a:spcBef>
                          <a:spcPts val="0"/>
                        </a:spcBef>
                        <a:spcAft>
                          <a:spcPts val="0"/>
                        </a:spcAft>
                      </a:pPr>
                      <a:r>
                        <a:rPr lang="en-US" sz="1800" kern="100" dirty="0">
                          <a:effectLst/>
                        </a:rPr>
                        <a:t>M</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20000"/>
                        <a:lumOff val="80000"/>
                      </a:schemeClr>
                    </a:solidFill>
                  </a:tcPr>
                </a:tc>
                <a:tc>
                  <a:txBody>
                    <a:bodyPr/>
                    <a:lstStyle/>
                    <a:p>
                      <a:pPr marL="0" marR="0" algn="ctr">
                        <a:lnSpc>
                          <a:spcPct val="107000"/>
                        </a:lnSpc>
                        <a:spcBef>
                          <a:spcPts val="0"/>
                        </a:spcBef>
                        <a:spcAft>
                          <a:spcPts val="0"/>
                        </a:spcAft>
                      </a:pPr>
                      <a:r>
                        <a:rPr lang="en-US" sz="1800" kern="100" dirty="0">
                          <a:effectLst/>
                        </a:rPr>
                        <a:t>G</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60000"/>
                        <a:lumOff val="40000"/>
                      </a:schemeClr>
                    </a:solidFill>
                  </a:tcPr>
                </a:tc>
                <a:tc>
                  <a:txBody>
                    <a:bodyPr/>
                    <a:lstStyle/>
                    <a:p>
                      <a:pPr marL="0" marR="0" algn="ctr">
                        <a:lnSpc>
                          <a:spcPct val="107000"/>
                        </a:lnSpc>
                        <a:spcBef>
                          <a:spcPts val="0"/>
                        </a:spcBef>
                        <a:spcAft>
                          <a:spcPts val="0"/>
                        </a:spcAft>
                      </a:pPr>
                      <a:r>
                        <a:rPr lang="en-US" sz="1800" kern="100" dirty="0">
                          <a:effectLst/>
                        </a:rPr>
                        <a:t>G</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60000"/>
                        <a:lumOff val="40000"/>
                      </a:schemeClr>
                    </a:solidFill>
                  </a:tcPr>
                </a:tc>
                <a:tc>
                  <a:txBody>
                    <a:bodyPr/>
                    <a:lstStyle/>
                    <a:p>
                      <a:pPr marL="0" marR="0" algn="ctr">
                        <a:lnSpc>
                          <a:spcPct val="107000"/>
                        </a:lnSpc>
                        <a:spcBef>
                          <a:spcPts val="0"/>
                        </a:spcBef>
                        <a:spcAft>
                          <a:spcPts val="0"/>
                        </a:spcAft>
                      </a:pPr>
                      <a:r>
                        <a:rPr lang="en-US" sz="1800" kern="100" dirty="0">
                          <a:effectLst/>
                        </a:rPr>
                        <a:t>G</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60000"/>
                        <a:lumOff val="40000"/>
                      </a:schemeClr>
                    </a:solidFill>
                  </a:tcPr>
                </a:tc>
                <a:tc>
                  <a:txBody>
                    <a:bodyPr/>
                    <a:lstStyle/>
                    <a:p>
                      <a:pPr marL="0" marR="0" algn="ctr">
                        <a:lnSpc>
                          <a:spcPct val="107000"/>
                        </a:lnSpc>
                        <a:spcBef>
                          <a:spcPts val="0"/>
                        </a:spcBef>
                        <a:spcAft>
                          <a:spcPts val="0"/>
                        </a:spcAft>
                      </a:pPr>
                      <a:r>
                        <a:rPr lang="en-US" sz="1800" kern="100" dirty="0">
                          <a:effectLst/>
                        </a:rPr>
                        <a:t>G</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60000"/>
                        <a:lumOff val="40000"/>
                      </a:schemeClr>
                    </a:solidFill>
                  </a:tcPr>
                </a:tc>
                <a:extLst>
                  <a:ext uri="{0D108BD9-81ED-4DB2-BD59-A6C34878D82A}">
                    <a16:rowId xmlns:a16="http://schemas.microsoft.com/office/drawing/2014/main" val="1315715054"/>
                  </a:ext>
                </a:extLst>
              </a:tr>
              <a:tr h="396255">
                <a:tc>
                  <a:txBody>
                    <a:bodyPr/>
                    <a:lstStyle/>
                    <a:p>
                      <a:pPr marL="0" marR="0" algn="ctr">
                        <a:lnSpc>
                          <a:spcPct val="107000"/>
                        </a:lnSpc>
                        <a:spcBef>
                          <a:spcPts val="0"/>
                        </a:spcBef>
                        <a:spcAft>
                          <a:spcPts val="0"/>
                        </a:spcAft>
                      </a:pPr>
                      <a:r>
                        <a:rPr lang="en-US" sz="1800" kern="100" dirty="0">
                          <a:effectLst/>
                        </a:rPr>
                        <a:t>DL</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FFB7FF"/>
                    </a:solidFill>
                  </a:tcPr>
                </a:tc>
                <a:tc>
                  <a:txBody>
                    <a:bodyPr/>
                    <a:lstStyle/>
                    <a:p>
                      <a:pPr marL="0" marR="0" algn="ctr">
                        <a:lnSpc>
                          <a:spcPct val="107000"/>
                        </a:lnSpc>
                        <a:spcBef>
                          <a:spcPts val="0"/>
                        </a:spcBef>
                        <a:spcAft>
                          <a:spcPts val="0"/>
                        </a:spcAft>
                      </a:pPr>
                      <a:r>
                        <a:rPr lang="en-US" sz="1800" kern="100" dirty="0">
                          <a:effectLst/>
                        </a:rPr>
                        <a:t>DL</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FFB7FF"/>
                    </a:solidFill>
                  </a:tcPr>
                </a:tc>
                <a:tc>
                  <a:txBody>
                    <a:bodyPr/>
                    <a:lstStyle/>
                    <a:p>
                      <a:pPr marL="0" marR="0" algn="ctr">
                        <a:lnSpc>
                          <a:spcPct val="107000"/>
                        </a:lnSpc>
                        <a:spcBef>
                          <a:spcPts val="0"/>
                        </a:spcBef>
                        <a:spcAft>
                          <a:spcPts val="0"/>
                        </a:spcAft>
                      </a:pPr>
                      <a:r>
                        <a:rPr lang="en-US" sz="1800" kern="100" dirty="0">
                          <a:effectLst/>
                        </a:rPr>
                        <a:t>DL</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FFB7FF"/>
                    </a:solidFill>
                  </a:tcPr>
                </a:tc>
                <a:tc>
                  <a:txBody>
                    <a:bodyPr/>
                    <a:lstStyle/>
                    <a:p>
                      <a:pPr marL="0" marR="0" algn="ctr">
                        <a:lnSpc>
                          <a:spcPct val="107000"/>
                        </a:lnSpc>
                        <a:spcBef>
                          <a:spcPts val="0"/>
                        </a:spcBef>
                        <a:spcAft>
                          <a:spcPts val="0"/>
                        </a:spcAft>
                      </a:pPr>
                      <a:r>
                        <a:rPr lang="en-US" sz="1800" kern="100">
                          <a:effectLst/>
                        </a:rPr>
                        <a:t>DL</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FFB7FF"/>
                    </a:solidFill>
                  </a:tcPr>
                </a:tc>
                <a:tc>
                  <a:txBody>
                    <a:bodyPr/>
                    <a:lstStyle/>
                    <a:p>
                      <a:pPr marL="0" marR="0" algn="ctr">
                        <a:lnSpc>
                          <a:spcPct val="107000"/>
                        </a:lnSpc>
                        <a:spcBef>
                          <a:spcPts val="0"/>
                        </a:spcBef>
                        <a:spcAft>
                          <a:spcPts val="0"/>
                        </a:spcAft>
                      </a:pPr>
                      <a:r>
                        <a:rPr lang="en-US" sz="1800" kern="100" dirty="0">
                          <a:effectLst/>
                        </a:rPr>
                        <a:t>DL</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FFB7FF"/>
                    </a:solidFill>
                  </a:tcPr>
                </a:tc>
                <a:tc>
                  <a:txBody>
                    <a:bodyPr/>
                    <a:lstStyle/>
                    <a:p>
                      <a:pPr marL="0" marR="0" algn="ctr">
                        <a:lnSpc>
                          <a:spcPct val="107000"/>
                        </a:lnSpc>
                        <a:spcBef>
                          <a:spcPts val="0"/>
                        </a:spcBef>
                        <a:spcAft>
                          <a:spcPts val="0"/>
                        </a:spcAft>
                      </a:pPr>
                      <a:r>
                        <a:rPr lang="en-US" sz="1800" kern="100" dirty="0">
                          <a:effectLst/>
                        </a:rPr>
                        <a:t>DL</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FFB7FF"/>
                    </a:solidFill>
                  </a:tcPr>
                </a:tc>
                <a:tc>
                  <a:txBody>
                    <a:bodyPr/>
                    <a:lstStyle/>
                    <a:p>
                      <a:pPr marL="0" marR="0" algn="ctr">
                        <a:lnSpc>
                          <a:spcPct val="107000"/>
                        </a:lnSpc>
                        <a:spcBef>
                          <a:spcPts val="0"/>
                        </a:spcBef>
                        <a:spcAft>
                          <a:spcPts val="0"/>
                        </a:spcAft>
                      </a:pPr>
                      <a:r>
                        <a:rPr lang="en-US" sz="1800" kern="100" dirty="0">
                          <a:effectLst/>
                        </a:rPr>
                        <a:t>SP</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R w="12700" cap="flat" cmpd="sng" algn="ctr">
                      <a:solidFill>
                        <a:schemeClr val="bg1"/>
                      </a:solidFill>
                      <a:prstDash val="solid"/>
                      <a:round/>
                      <a:headEnd type="none" w="med" len="med"/>
                      <a:tailEnd type="none" w="med" len="med"/>
                    </a:lnR>
                    <a:solidFill>
                      <a:srgbClr val="BC00BC"/>
                    </a:solidFill>
                  </a:tcPr>
                </a:tc>
                <a:tc>
                  <a:txBody>
                    <a:bodyPr/>
                    <a:lstStyle/>
                    <a:p>
                      <a:pPr marL="0" marR="0" algn="ctr">
                        <a:lnSpc>
                          <a:spcPct val="107000"/>
                        </a:lnSpc>
                        <a:spcBef>
                          <a:spcPts val="0"/>
                        </a:spcBef>
                        <a:spcAft>
                          <a:spcPts val="0"/>
                        </a:spcAft>
                      </a:pPr>
                      <a:r>
                        <a:rPr lang="en-US" sz="1800" kern="100" dirty="0">
                          <a:effectLst/>
                        </a:rPr>
                        <a:t>SP</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BC00BC"/>
                    </a:solidFill>
                  </a:tcPr>
                </a:tc>
                <a:tc>
                  <a:txBody>
                    <a:bodyPr/>
                    <a:lstStyle/>
                    <a:p>
                      <a:pPr marL="0" marR="0" algn="ctr">
                        <a:lnSpc>
                          <a:spcPct val="107000"/>
                        </a:lnSpc>
                        <a:spcBef>
                          <a:spcPts val="0"/>
                        </a:spcBef>
                        <a:spcAft>
                          <a:spcPts val="0"/>
                        </a:spcAft>
                      </a:pPr>
                      <a:r>
                        <a:rPr lang="en-US" sz="1800" kern="100" dirty="0">
                          <a:effectLst/>
                        </a:rPr>
                        <a:t>SP</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BC00BC"/>
                    </a:solidFill>
                  </a:tcPr>
                </a:tc>
                <a:tc>
                  <a:txBody>
                    <a:bodyPr/>
                    <a:lstStyle/>
                    <a:p>
                      <a:pPr marL="0" marR="0" algn="ctr">
                        <a:lnSpc>
                          <a:spcPct val="107000"/>
                        </a:lnSpc>
                        <a:spcBef>
                          <a:spcPts val="0"/>
                        </a:spcBef>
                        <a:spcAft>
                          <a:spcPts val="0"/>
                        </a:spcAft>
                      </a:pPr>
                      <a:r>
                        <a:rPr lang="en-US" sz="1800" kern="100" dirty="0">
                          <a:effectLst/>
                        </a:rPr>
                        <a:t>SP</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solidFill>
                      <a:srgbClr val="BC00BC"/>
                    </a:solidFill>
                  </a:tcPr>
                </a:tc>
                <a:extLst>
                  <a:ext uri="{0D108BD9-81ED-4DB2-BD59-A6C34878D82A}">
                    <a16:rowId xmlns:a16="http://schemas.microsoft.com/office/drawing/2014/main" val="815744574"/>
                  </a:ext>
                </a:extLst>
              </a:tr>
            </a:tbl>
          </a:graphicData>
        </a:graphic>
      </p:graphicFrame>
    </p:spTree>
    <p:extLst>
      <p:ext uri="{BB962C8B-B14F-4D97-AF65-F5344CB8AC3E}">
        <p14:creationId xmlns:p14="http://schemas.microsoft.com/office/powerpoint/2010/main" val="4131303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AEBF67C-3C42-46F7-A9EA-DEFE397F961E}"/>
              </a:ext>
            </a:extLst>
          </p:cNvPr>
          <p:cNvSpPr>
            <a:spLocks noGrp="1"/>
          </p:cNvSpPr>
          <p:nvPr>
            <p:ph type="title"/>
          </p:nvPr>
        </p:nvSpPr>
        <p:spPr>
          <a:xfrm>
            <a:off x="1256841" y="378896"/>
            <a:ext cx="10174078" cy="747579"/>
          </a:xfrm>
        </p:spPr>
        <p:txBody>
          <a:bodyPr/>
          <a:lstStyle/>
          <a:p>
            <a:r>
              <a:rPr lang="en-US" sz="4200" dirty="0">
                <a:latin typeface="Palatino Linotype"/>
              </a:rPr>
              <a:t>Measurement vs. Data Literacy — K</a:t>
            </a:r>
            <a:endParaRPr lang="en-US" sz="4200" dirty="0"/>
          </a:p>
        </p:txBody>
      </p:sp>
      <p:sp>
        <p:nvSpPr>
          <p:cNvPr id="3" name="TextBox 2">
            <a:extLst>
              <a:ext uri="{FF2B5EF4-FFF2-40B4-BE49-F238E27FC236}">
                <a16:creationId xmlns:a16="http://schemas.microsoft.com/office/drawing/2014/main" id="{93310662-8486-0BCD-BB0C-D842782761E9}"/>
              </a:ext>
            </a:extLst>
          </p:cNvPr>
          <p:cNvSpPr txBox="1"/>
          <p:nvPr/>
        </p:nvSpPr>
        <p:spPr>
          <a:xfrm>
            <a:off x="207675" y="1171621"/>
            <a:ext cx="10815252" cy="1061829"/>
          </a:xfrm>
          <a:prstGeom prst="rect">
            <a:avLst/>
          </a:prstGeom>
          <a:noFill/>
        </p:spPr>
        <p:txBody>
          <a:bodyPr wrap="square">
            <a:spAutoFit/>
          </a:bodyPr>
          <a:lstStyle/>
          <a:p>
            <a:pPr marL="0" indent="0">
              <a:buNone/>
            </a:pPr>
            <a:r>
              <a:rPr lang="en-US" sz="2100" b="1" dirty="0">
                <a:latin typeface="Palatino Linotype"/>
              </a:rPr>
              <a:t>Data literacy: </a:t>
            </a:r>
            <a:r>
              <a:rPr lang="en-US" sz="2100" dirty="0">
                <a:latin typeface="Palatino Linotype"/>
              </a:rPr>
              <a:t>The ability to reason with and about data—including what data are and where data come from. This includes the ability to make good decisions based on data, to ask questions of data, and to use appropriate reasoning.</a:t>
            </a:r>
          </a:p>
        </p:txBody>
      </p:sp>
      <p:sp>
        <p:nvSpPr>
          <p:cNvPr id="11" name="Content Placeholder 2">
            <a:extLst>
              <a:ext uri="{FF2B5EF4-FFF2-40B4-BE49-F238E27FC236}">
                <a16:creationId xmlns:a16="http://schemas.microsoft.com/office/drawing/2014/main" id="{A5B923BA-CA07-E0C5-83E3-8EA3BFD24696}"/>
              </a:ext>
            </a:extLst>
          </p:cNvPr>
          <p:cNvSpPr>
            <a:spLocks noGrp="1"/>
          </p:cNvSpPr>
          <p:nvPr>
            <p:ph sz="half" idx="13"/>
          </p:nvPr>
        </p:nvSpPr>
        <p:spPr>
          <a:xfrm>
            <a:off x="156520" y="2447500"/>
            <a:ext cx="5427519" cy="2915333"/>
          </a:xfrm>
        </p:spPr>
        <p:txBody>
          <a:bodyPr>
            <a:normAutofit/>
          </a:bodyPr>
          <a:lstStyle/>
          <a:p>
            <a:pPr>
              <a:lnSpc>
                <a:spcPct val="114000"/>
              </a:lnSpc>
              <a:spcBef>
                <a:spcPts val="300"/>
              </a:spcBef>
              <a:spcAft>
                <a:spcPts val="300"/>
              </a:spcAft>
            </a:pPr>
            <a:r>
              <a:rPr lang="en-US" sz="2100" b="1" dirty="0">
                <a:ea typeface="Calibri" panose="020F0502020204030204" pitchFamily="34" charset="0"/>
                <a:cs typeface="Times New Roman" panose="02020603050405020304" pitchFamily="18" charset="0"/>
              </a:rPr>
              <a:t>K.DL.A.1 </a:t>
            </a:r>
            <a:r>
              <a:rPr lang="en-US" sz="2100" dirty="0"/>
              <a:t>Classify objects into given categories; count the numbers of objects in each category and sort the categories by count. </a:t>
            </a:r>
            <a:r>
              <a:rPr lang="en-US" sz="2100" b="1" dirty="0">
                <a:solidFill>
                  <a:srgbClr val="AD4E0F"/>
                </a:solidFill>
              </a:rPr>
              <a:t>(Clarification: Limit category counts to be less than or equal to 10)</a:t>
            </a:r>
            <a:endParaRPr lang="en-US" sz="2100" dirty="0">
              <a:solidFill>
                <a:srgbClr val="AD4E0F"/>
              </a:solidFill>
              <a:ea typeface="Calibri" panose="020F0502020204030204" pitchFamily="34" charset="0"/>
              <a:cs typeface="Times New Roman" panose="02020603050405020304" pitchFamily="18" charset="0"/>
            </a:endParaRPr>
          </a:p>
        </p:txBody>
      </p:sp>
      <p:sp>
        <p:nvSpPr>
          <p:cNvPr id="10" name="Content Placeholder 1">
            <a:extLst>
              <a:ext uri="{FF2B5EF4-FFF2-40B4-BE49-F238E27FC236}">
                <a16:creationId xmlns:a16="http://schemas.microsoft.com/office/drawing/2014/main" id="{06802498-6702-20A3-488D-D19F0D3229C6}"/>
              </a:ext>
            </a:extLst>
          </p:cNvPr>
          <p:cNvSpPr>
            <a:spLocks noGrp="1"/>
          </p:cNvSpPr>
          <p:nvPr>
            <p:ph sz="half" idx="1"/>
          </p:nvPr>
        </p:nvSpPr>
        <p:spPr>
          <a:xfrm>
            <a:off x="5615301" y="2278596"/>
            <a:ext cx="6420179" cy="3811197"/>
          </a:xfrm>
        </p:spPr>
        <p:txBody>
          <a:bodyPr>
            <a:noAutofit/>
          </a:bodyPr>
          <a:lstStyle/>
          <a:p>
            <a:pPr marR="0">
              <a:lnSpc>
                <a:spcPct val="114000"/>
              </a:lnSpc>
              <a:spcBef>
                <a:spcPts val="300"/>
              </a:spcBef>
              <a:spcAft>
                <a:spcPts val="300"/>
              </a:spcAft>
            </a:pPr>
            <a:r>
              <a:rPr lang="en-US" sz="2100" b="1" dirty="0"/>
              <a:t>K.M.A.1 </a:t>
            </a:r>
            <a:r>
              <a:rPr lang="en-US" sz="2100" dirty="0"/>
              <a:t>Describe measurable attributes of objects, such as length or weight. Describe several measurable attributes of a single object.</a:t>
            </a:r>
          </a:p>
          <a:p>
            <a:pPr marR="0">
              <a:lnSpc>
                <a:spcPct val="114000"/>
              </a:lnSpc>
              <a:spcBef>
                <a:spcPts val="300"/>
              </a:spcBef>
              <a:spcAft>
                <a:spcPts val="300"/>
              </a:spcAft>
            </a:pPr>
            <a:r>
              <a:rPr lang="en-US" sz="2100" b="1" dirty="0"/>
              <a:t>K.M.A.2 </a:t>
            </a:r>
            <a:r>
              <a:rPr lang="en-US" sz="2100" dirty="0"/>
              <a:t>Directly compare two objects with a measurable attribute in common, to see which object has “more of”/“less of” the attribute, and describe the difference. </a:t>
            </a:r>
            <a:r>
              <a:rPr lang="en-US" sz="2100" dirty="0">
                <a:solidFill>
                  <a:srgbClr val="0070C0"/>
                </a:solidFill>
              </a:rPr>
              <a:t>For example, directly compare the heights of two children and describe one child as taller/shorter.</a:t>
            </a:r>
          </a:p>
        </p:txBody>
      </p:sp>
      <p:sp>
        <p:nvSpPr>
          <p:cNvPr id="7" name="Slide Number Placeholder 6">
            <a:extLst>
              <a:ext uri="{FF2B5EF4-FFF2-40B4-BE49-F238E27FC236}">
                <a16:creationId xmlns:a16="http://schemas.microsoft.com/office/drawing/2014/main" id="{F51982F8-DB57-4B9E-99A4-678D4644FEB5}"/>
              </a:ext>
            </a:extLst>
          </p:cNvPr>
          <p:cNvSpPr>
            <a:spLocks noGrp="1"/>
          </p:cNvSpPr>
          <p:nvPr>
            <p:ph type="sldNum" sz="quarter" idx="12"/>
          </p:nvPr>
        </p:nvSpPr>
        <p:spPr/>
        <p:txBody>
          <a:bodyPr/>
          <a:lstStyle/>
          <a:p>
            <a:fld id="{A3D1C70C-36A2-44FC-A083-98959550CFF4}" type="slidenum">
              <a:rPr lang="en-US" smtClean="0"/>
              <a:t>5</a:t>
            </a:fld>
            <a:endParaRPr lang="en-US"/>
          </a:p>
        </p:txBody>
      </p:sp>
    </p:spTree>
    <p:extLst>
      <p:ext uri="{BB962C8B-B14F-4D97-AF65-F5344CB8AC3E}">
        <p14:creationId xmlns:p14="http://schemas.microsoft.com/office/powerpoint/2010/main" val="1867140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AEBF67C-3C42-46F7-A9EA-DEFE397F961E}"/>
              </a:ext>
            </a:extLst>
          </p:cNvPr>
          <p:cNvSpPr>
            <a:spLocks noGrp="1"/>
          </p:cNvSpPr>
          <p:nvPr>
            <p:ph type="title"/>
          </p:nvPr>
        </p:nvSpPr>
        <p:spPr>
          <a:xfrm>
            <a:off x="1256841" y="378896"/>
            <a:ext cx="10174078" cy="747579"/>
          </a:xfrm>
        </p:spPr>
        <p:txBody>
          <a:bodyPr/>
          <a:lstStyle/>
          <a:p>
            <a:r>
              <a:rPr lang="en-US" sz="4200" dirty="0">
                <a:latin typeface="Palatino Linotype"/>
              </a:rPr>
              <a:t>Measurement vs. Data Literacy – Grade 1</a:t>
            </a:r>
            <a:endParaRPr lang="en-US" sz="4200" dirty="0"/>
          </a:p>
        </p:txBody>
      </p:sp>
      <p:sp>
        <p:nvSpPr>
          <p:cNvPr id="10" name="Content Placeholder 1">
            <a:extLst>
              <a:ext uri="{FF2B5EF4-FFF2-40B4-BE49-F238E27FC236}">
                <a16:creationId xmlns:a16="http://schemas.microsoft.com/office/drawing/2014/main" id="{A2064CDF-B873-05B8-D15B-8D8DC6A29185}"/>
              </a:ext>
            </a:extLst>
          </p:cNvPr>
          <p:cNvSpPr txBox="1">
            <a:spLocks/>
          </p:cNvSpPr>
          <p:nvPr/>
        </p:nvSpPr>
        <p:spPr>
          <a:xfrm>
            <a:off x="328672" y="1140563"/>
            <a:ext cx="5843530" cy="4954581"/>
          </a:xfrm>
          <a:prstGeom prst="rect">
            <a:avLst/>
          </a:prstGeom>
        </p:spPr>
        <p:txBody>
          <a:bodyPr vert="horz" lIns="91440" tIns="45720" rIns="640080" bIns="45720" rtlCol="0">
            <a:noAutofit/>
          </a:bodyPr>
          <a:lst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4000"/>
              </a:lnSpc>
              <a:spcBef>
                <a:spcPts val="300"/>
              </a:spcBef>
              <a:spcAft>
                <a:spcPts val="300"/>
              </a:spcAft>
            </a:pPr>
            <a:r>
              <a:rPr lang="en-US" sz="2100" b="1" dirty="0"/>
              <a:t>1.M.A.1 </a:t>
            </a:r>
            <a:r>
              <a:rPr lang="en-US" sz="2100" dirty="0"/>
              <a:t>Order three objects by length; compare the lengths of two objects indirectly by using a third object.</a:t>
            </a:r>
          </a:p>
          <a:p>
            <a:pPr>
              <a:lnSpc>
                <a:spcPct val="114000"/>
              </a:lnSpc>
              <a:spcBef>
                <a:spcPts val="300"/>
              </a:spcBef>
              <a:spcAft>
                <a:spcPts val="300"/>
              </a:spcAft>
            </a:pPr>
            <a:r>
              <a:rPr lang="en-US" sz="2100" b="1" dirty="0"/>
              <a:t>1.M.A.2 </a:t>
            </a:r>
            <a:r>
              <a:rPr lang="en-US" sz="2100" dirty="0"/>
              <a:t>Express the length of an object as a whole number of length units, by laying multiple copies of a shorter object (the length unit) end to end; understand that the length measurement of an object is the number of same-size length units that span it with no gaps or overlaps. Limit to contexts where the object being measured is spanned by a whole number of length units with no gaps or overlaps.</a:t>
            </a:r>
          </a:p>
        </p:txBody>
      </p:sp>
      <p:sp>
        <p:nvSpPr>
          <p:cNvPr id="11" name="Content Placeholder 2">
            <a:extLst>
              <a:ext uri="{FF2B5EF4-FFF2-40B4-BE49-F238E27FC236}">
                <a16:creationId xmlns:a16="http://schemas.microsoft.com/office/drawing/2014/main" id="{5F13A027-D93D-1E9F-B567-BE0316CBF4F5}"/>
              </a:ext>
            </a:extLst>
          </p:cNvPr>
          <p:cNvSpPr txBox="1">
            <a:spLocks/>
          </p:cNvSpPr>
          <p:nvPr/>
        </p:nvSpPr>
        <p:spPr>
          <a:xfrm>
            <a:off x="6172202" y="1212693"/>
            <a:ext cx="5843530" cy="4498057"/>
          </a:xfrm>
          <a:prstGeom prst="rect">
            <a:avLst/>
          </a:prstGeom>
        </p:spPr>
        <p:txBody>
          <a:bodyPr vert="horz" lIns="91440" tIns="45720" rIns="640080" bIns="45720" rtlCol="0">
            <a:normAutofit/>
          </a:bodyPr>
          <a:lst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b="1"/>
              <a:t>1.DL.A.1 </a:t>
            </a:r>
            <a:r>
              <a:rPr lang="en-US" sz="2100"/>
              <a:t>Organize, represent, and interpret data with up to three categories; ask and answer questions about the total number of data points, how many in each category, and how many more or less are in one category than in another.</a:t>
            </a:r>
            <a:endParaRPr lang="en-US" sz="2100" dirty="0"/>
          </a:p>
        </p:txBody>
      </p:sp>
      <p:sp>
        <p:nvSpPr>
          <p:cNvPr id="7" name="Slide Number Placeholder 6">
            <a:extLst>
              <a:ext uri="{FF2B5EF4-FFF2-40B4-BE49-F238E27FC236}">
                <a16:creationId xmlns:a16="http://schemas.microsoft.com/office/drawing/2014/main" id="{F51982F8-DB57-4B9E-99A4-678D4644FEB5}"/>
              </a:ext>
            </a:extLst>
          </p:cNvPr>
          <p:cNvSpPr>
            <a:spLocks noGrp="1"/>
          </p:cNvSpPr>
          <p:nvPr>
            <p:ph type="sldNum" sz="quarter" idx="12"/>
          </p:nvPr>
        </p:nvSpPr>
        <p:spPr/>
        <p:txBody>
          <a:bodyPr/>
          <a:lstStyle/>
          <a:p>
            <a:fld id="{A3D1C70C-36A2-44FC-A083-98959550CFF4}" type="slidenum">
              <a:rPr lang="en-US" smtClean="0"/>
              <a:t>6</a:t>
            </a:fld>
            <a:endParaRPr lang="en-US"/>
          </a:p>
        </p:txBody>
      </p:sp>
    </p:spTree>
    <p:extLst>
      <p:ext uri="{BB962C8B-B14F-4D97-AF65-F5344CB8AC3E}">
        <p14:creationId xmlns:p14="http://schemas.microsoft.com/office/powerpoint/2010/main" val="1960731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B13A6E7-0765-4432-B344-97EADDC71342}"/>
              </a:ext>
            </a:extLst>
          </p:cNvPr>
          <p:cNvSpPr>
            <a:spLocks noGrp="1"/>
          </p:cNvSpPr>
          <p:nvPr>
            <p:ph type="title"/>
          </p:nvPr>
        </p:nvSpPr>
        <p:spPr>
          <a:xfrm>
            <a:off x="1256841" y="378896"/>
            <a:ext cx="10292734" cy="747579"/>
          </a:xfrm>
        </p:spPr>
        <p:txBody>
          <a:bodyPr/>
          <a:lstStyle/>
          <a:p>
            <a:r>
              <a:rPr lang="en-US" dirty="0"/>
              <a:t>Content Emphases: Grade 3</a:t>
            </a:r>
          </a:p>
        </p:txBody>
      </p:sp>
      <p:grpSp>
        <p:nvGrpSpPr>
          <p:cNvPr id="4" name="Group 3" descr="Image/layout of content emphases as it appears on the website">
            <a:extLst>
              <a:ext uri="{FF2B5EF4-FFF2-40B4-BE49-F238E27FC236}">
                <a16:creationId xmlns:a16="http://schemas.microsoft.com/office/drawing/2014/main" id="{C732CDCD-BBAA-C4D1-44D7-E853CF919EAF}"/>
              </a:ext>
              <a:ext uri="{C183D7F6-B498-43B3-948B-1728B52AA6E4}">
                <adec:decorative xmlns:adec="http://schemas.microsoft.com/office/drawing/2017/decorative" val="0"/>
              </a:ext>
            </a:extLst>
          </p:cNvPr>
          <p:cNvGrpSpPr/>
          <p:nvPr/>
        </p:nvGrpSpPr>
        <p:grpSpPr>
          <a:xfrm>
            <a:off x="288010" y="1126475"/>
            <a:ext cx="6756870" cy="5037361"/>
            <a:chOff x="1256841" y="1061314"/>
            <a:chExt cx="6273092" cy="4236931"/>
          </a:xfrm>
        </p:grpSpPr>
        <p:pic>
          <p:nvPicPr>
            <p:cNvPr id="2" name="Picture 1">
              <a:extLst>
                <a:ext uri="{FF2B5EF4-FFF2-40B4-BE49-F238E27FC236}">
                  <a16:creationId xmlns:a16="http://schemas.microsoft.com/office/drawing/2014/main" id="{0C043413-0AB0-71A5-7721-A9B5F7427F1A}"/>
                </a:ext>
              </a:extLst>
            </p:cNvPr>
            <p:cNvPicPr>
              <a:picLocks noChangeAspect="1"/>
            </p:cNvPicPr>
            <p:nvPr/>
          </p:nvPicPr>
          <p:blipFill rotWithShape="1">
            <a:blip r:embed="rId3"/>
            <a:srcRect r="3717" b="37926"/>
            <a:stretch/>
          </p:blipFill>
          <p:spPr>
            <a:xfrm>
              <a:off x="1256841" y="1061314"/>
              <a:ext cx="6039964" cy="3411295"/>
            </a:xfrm>
            <a:prstGeom prst="rect">
              <a:avLst/>
            </a:prstGeom>
          </p:spPr>
        </p:pic>
        <p:pic>
          <p:nvPicPr>
            <p:cNvPr id="3" name="Picture 2">
              <a:extLst>
                <a:ext uri="{FF2B5EF4-FFF2-40B4-BE49-F238E27FC236}">
                  <a16:creationId xmlns:a16="http://schemas.microsoft.com/office/drawing/2014/main" id="{E6311A8F-11D6-E23F-4503-1A4CF1ACF5AE}"/>
                </a:ext>
              </a:extLst>
            </p:cNvPr>
            <p:cNvPicPr>
              <a:picLocks noChangeAspect="1"/>
            </p:cNvPicPr>
            <p:nvPr/>
          </p:nvPicPr>
          <p:blipFill rotWithShape="1">
            <a:blip r:embed="rId3"/>
            <a:srcRect t="84976"/>
            <a:stretch/>
          </p:blipFill>
          <p:spPr>
            <a:xfrm>
              <a:off x="1256841" y="4472609"/>
              <a:ext cx="6273092" cy="825636"/>
            </a:xfrm>
            <a:prstGeom prst="rect">
              <a:avLst/>
            </a:prstGeom>
          </p:spPr>
        </p:pic>
      </p:grpSp>
      <p:sp>
        <p:nvSpPr>
          <p:cNvPr id="9" name="Rectangle 8">
            <a:extLst>
              <a:ext uri="{FF2B5EF4-FFF2-40B4-BE49-F238E27FC236}">
                <a16:creationId xmlns:a16="http://schemas.microsoft.com/office/drawing/2014/main" id="{617AC139-960B-4A7F-836A-2595D596FC1B}"/>
              </a:ext>
            </a:extLst>
          </p:cNvPr>
          <p:cNvSpPr/>
          <p:nvPr/>
        </p:nvSpPr>
        <p:spPr>
          <a:xfrm>
            <a:off x="7189849" y="1773202"/>
            <a:ext cx="4686452" cy="2462213"/>
          </a:xfrm>
          <a:prstGeom prst="rect">
            <a:avLst/>
          </a:prstGeom>
        </p:spPr>
        <p:txBody>
          <a:bodyPr wrap="square">
            <a:spAutoFit/>
          </a:bodyPr>
          <a:lstStyle/>
          <a:p>
            <a:r>
              <a:rPr lang="en-US" sz="2200" dirty="0"/>
              <a:t>Some things have greater emphasis</a:t>
            </a:r>
          </a:p>
          <a:p>
            <a:r>
              <a:rPr lang="en-US" sz="2200" dirty="0"/>
              <a:t>No standards can be neglected or omitted. Neglecting material will: </a:t>
            </a:r>
          </a:p>
          <a:p>
            <a:pPr marL="342900" indent="-342900">
              <a:buFont typeface="Arial" panose="020B0604020202020204" pitchFamily="34" charset="0"/>
              <a:buChar char="•"/>
            </a:pPr>
            <a:r>
              <a:rPr lang="en-US" sz="2200" dirty="0"/>
              <a:t>leave gaps in student skill and understanding</a:t>
            </a:r>
          </a:p>
          <a:p>
            <a:pPr marL="342900" indent="-342900">
              <a:buFont typeface="Arial" panose="020B0604020202020204" pitchFamily="34" charset="0"/>
              <a:buChar char="•"/>
            </a:pPr>
            <a:r>
              <a:rPr lang="en-US" sz="2200" dirty="0"/>
              <a:t>leave students unprepared for later grades.</a:t>
            </a:r>
          </a:p>
        </p:txBody>
      </p:sp>
      <p:pic>
        <p:nvPicPr>
          <p:cNvPr id="10" name="Picture 9" descr="A qr code with black squares">
            <a:extLst>
              <a:ext uri="{FF2B5EF4-FFF2-40B4-BE49-F238E27FC236}">
                <a16:creationId xmlns:a16="http://schemas.microsoft.com/office/drawing/2014/main" id="{523FE2E4-93A2-0367-DE5A-E6BB39D7D5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9538" y="4396518"/>
            <a:ext cx="1247074" cy="1247074"/>
          </a:xfrm>
          <a:prstGeom prst="rect">
            <a:avLst/>
          </a:prstGeom>
        </p:spPr>
      </p:pic>
      <p:sp>
        <p:nvSpPr>
          <p:cNvPr id="12" name="TextBox 11">
            <a:extLst>
              <a:ext uri="{FF2B5EF4-FFF2-40B4-BE49-F238E27FC236}">
                <a16:creationId xmlns:a16="http://schemas.microsoft.com/office/drawing/2014/main" id="{A40B42B4-B20B-6342-8FC3-97D15E49EB34}"/>
              </a:ext>
            </a:extLst>
          </p:cNvPr>
          <p:cNvSpPr txBox="1"/>
          <p:nvPr/>
        </p:nvSpPr>
        <p:spPr>
          <a:xfrm>
            <a:off x="7648650" y="5695984"/>
            <a:ext cx="4138248" cy="400110"/>
          </a:xfrm>
          <a:prstGeom prst="rect">
            <a:avLst/>
          </a:prstGeom>
          <a:noFill/>
        </p:spPr>
        <p:txBody>
          <a:bodyPr wrap="square">
            <a:spAutoFit/>
          </a:bodyPr>
          <a:lstStyle/>
          <a:p>
            <a:r>
              <a:rPr lang="en-US" sz="2000" dirty="0"/>
              <a:t>https://tinyurl.com/K8ContEmph</a:t>
            </a:r>
          </a:p>
        </p:txBody>
      </p:sp>
      <p:sp>
        <p:nvSpPr>
          <p:cNvPr id="5" name="Slide Number Placeholder 4">
            <a:extLst>
              <a:ext uri="{FF2B5EF4-FFF2-40B4-BE49-F238E27FC236}">
                <a16:creationId xmlns:a16="http://schemas.microsoft.com/office/drawing/2014/main" id="{BD0EDD7C-B788-4D92-901E-73C056C50569}"/>
              </a:ext>
            </a:extLst>
          </p:cNvPr>
          <p:cNvSpPr>
            <a:spLocks noGrp="1"/>
          </p:cNvSpPr>
          <p:nvPr>
            <p:ph type="sldNum" sz="quarter" idx="10"/>
          </p:nvPr>
        </p:nvSpPr>
        <p:spPr/>
        <p:txBody>
          <a:bodyPr/>
          <a:lstStyle/>
          <a:p>
            <a:fld id="{A3D1C70C-36A2-44FC-A083-98959550CFF4}" type="slidenum">
              <a:rPr lang="en-US" smtClean="0"/>
              <a:t>7</a:t>
            </a:fld>
            <a:endParaRPr lang="en-US"/>
          </a:p>
        </p:txBody>
      </p:sp>
    </p:spTree>
    <p:extLst>
      <p:ext uri="{BB962C8B-B14F-4D97-AF65-F5344CB8AC3E}">
        <p14:creationId xmlns:p14="http://schemas.microsoft.com/office/powerpoint/2010/main" val="4031226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B13A6E7-0765-4432-B344-97EADDC71342}"/>
              </a:ext>
            </a:extLst>
          </p:cNvPr>
          <p:cNvSpPr>
            <a:spLocks noGrp="1"/>
          </p:cNvSpPr>
          <p:nvPr>
            <p:ph type="title"/>
          </p:nvPr>
        </p:nvSpPr>
        <p:spPr>
          <a:xfrm>
            <a:off x="1256841" y="378896"/>
            <a:ext cx="10292734" cy="747579"/>
          </a:xfrm>
        </p:spPr>
        <p:txBody>
          <a:bodyPr/>
          <a:lstStyle/>
          <a:p>
            <a:r>
              <a:rPr lang="en-US" dirty="0"/>
              <a:t>Content Emphases: Grade 4 and 5</a:t>
            </a:r>
          </a:p>
        </p:txBody>
      </p:sp>
      <p:sp>
        <p:nvSpPr>
          <p:cNvPr id="5" name="Slide Number Placeholder 4">
            <a:extLst>
              <a:ext uri="{FF2B5EF4-FFF2-40B4-BE49-F238E27FC236}">
                <a16:creationId xmlns:a16="http://schemas.microsoft.com/office/drawing/2014/main" id="{BD0EDD7C-B788-4D92-901E-73C056C50569}"/>
              </a:ext>
            </a:extLst>
          </p:cNvPr>
          <p:cNvSpPr>
            <a:spLocks noGrp="1"/>
          </p:cNvSpPr>
          <p:nvPr>
            <p:ph type="sldNum" sz="quarter" idx="10"/>
          </p:nvPr>
        </p:nvSpPr>
        <p:spPr/>
        <p:txBody>
          <a:bodyPr/>
          <a:lstStyle/>
          <a:p>
            <a:fld id="{A3D1C70C-36A2-44FC-A083-98959550CFF4}" type="slidenum">
              <a:rPr lang="en-US" smtClean="0"/>
              <a:t>8</a:t>
            </a:fld>
            <a:endParaRPr lang="en-US"/>
          </a:p>
        </p:txBody>
      </p:sp>
      <p:grpSp>
        <p:nvGrpSpPr>
          <p:cNvPr id="12" name="Group 11" descr="Image/layout of content emphases for grades 4 and 5 as they appear in the downloadable file">
            <a:extLst>
              <a:ext uri="{FF2B5EF4-FFF2-40B4-BE49-F238E27FC236}">
                <a16:creationId xmlns:a16="http://schemas.microsoft.com/office/drawing/2014/main" id="{649B732C-C9EC-0168-2519-61147CA3BFFF}"/>
              </a:ext>
            </a:extLst>
          </p:cNvPr>
          <p:cNvGrpSpPr/>
          <p:nvPr/>
        </p:nvGrpSpPr>
        <p:grpSpPr>
          <a:xfrm>
            <a:off x="1014564" y="1225788"/>
            <a:ext cx="9044755" cy="4665364"/>
            <a:chOff x="1014564" y="1225788"/>
            <a:chExt cx="9044755" cy="4665364"/>
          </a:xfrm>
        </p:grpSpPr>
        <p:grpSp>
          <p:nvGrpSpPr>
            <p:cNvPr id="7" name="Group 6">
              <a:extLst>
                <a:ext uri="{FF2B5EF4-FFF2-40B4-BE49-F238E27FC236}">
                  <a16:creationId xmlns:a16="http://schemas.microsoft.com/office/drawing/2014/main" id="{9DCFF4D7-BC3E-590B-DCA0-39058969D5D2}"/>
                </a:ext>
              </a:extLst>
            </p:cNvPr>
            <p:cNvGrpSpPr/>
            <p:nvPr/>
          </p:nvGrpSpPr>
          <p:grpSpPr>
            <a:xfrm>
              <a:off x="1014564" y="1225788"/>
              <a:ext cx="4464836" cy="4579050"/>
              <a:chOff x="1338146" y="1139475"/>
              <a:chExt cx="4464836" cy="4579050"/>
            </a:xfrm>
          </p:grpSpPr>
          <p:pic>
            <p:nvPicPr>
              <p:cNvPr id="2" name="Picture 1">
                <a:extLst>
                  <a:ext uri="{FF2B5EF4-FFF2-40B4-BE49-F238E27FC236}">
                    <a16:creationId xmlns:a16="http://schemas.microsoft.com/office/drawing/2014/main" id="{68DAA67B-3F0D-47AD-8AC0-19BF294ED97E}"/>
                  </a:ext>
                </a:extLst>
              </p:cNvPr>
              <p:cNvPicPr>
                <a:picLocks noChangeAspect="1"/>
              </p:cNvPicPr>
              <p:nvPr/>
            </p:nvPicPr>
            <p:blipFill rotWithShape="1">
              <a:blip r:embed="rId3"/>
              <a:srcRect l="1015" b="44301"/>
              <a:stretch/>
            </p:blipFill>
            <p:spPr>
              <a:xfrm>
                <a:off x="1338146" y="1139475"/>
                <a:ext cx="4464836" cy="3173034"/>
              </a:xfrm>
              <a:prstGeom prst="rect">
                <a:avLst/>
              </a:prstGeom>
            </p:spPr>
          </p:pic>
          <p:pic>
            <p:nvPicPr>
              <p:cNvPr id="4" name="Picture 3">
                <a:extLst>
                  <a:ext uri="{FF2B5EF4-FFF2-40B4-BE49-F238E27FC236}">
                    <a16:creationId xmlns:a16="http://schemas.microsoft.com/office/drawing/2014/main" id="{1ADB50C1-CED2-0117-866C-8969D5561ACF}"/>
                  </a:ext>
                </a:extLst>
              </p:cNvPr>
              <p:cNvPicPr>
                <a:picLocks noChangeAspect="1"/>
              </p:cNvPicPr>
              <p:nvPr/>
            </p:nvPicPr>
            <p:blipFill rotWithShape="1">
              <a:blip r:embed="rId3"/>
              <a:srcRect l="1015" t="74635" b="3527"/>
              <a:stretch/>
            </p:blipFill>
            <p:spPr>
              <a:xfrm>
                <a:off x="1338146" y="4474463"/>
                <a:ext cx="4464836" cy="1244062"/>
              </a:xfrm>
              <a:prstGeom prst="rect">
                <a:avLst/>
              </a:prstGeom>
            </p:spPr>
          </p:pic>
        </p:grpSp>
        <p:grpSp>
          <p:nvGrpSpPr>
            <p:cNvPr id="11" name="Group 10">
              <a:extLst>
                <a:ext uri="{FF2B5EF4-FFF2-40B4-BE49-F238E27FC236}">
                  <a16:creationId xmlns:a16="http://schemas.microsoft.com/office/drawing/2014/main" id="{DED02768-4BB1-01EF-6687-8DD01E21B359}"/>
                </a:ext>
              </a:extLst>
            </p:cNvPr>
            <p:cNvGrpSpPr/>
            <p:nvPr/>
          </p:nvGrpSpPr>
          <p:grpSpPr>
            <a:xfrm>
              <a:off x="5787773" y="1225788"/>
              <a:ext cx="4271546" cy="4665364"/>
              <a:chOff x="6823917" y="1139474"/>
              <a:chExt cx="4271546" cy="4665364"/>
            </a:xfrm>
          </p:grpSpPr>
          <p:pic>
            <p:nvPicPr>
              <p:cNvPr id="3" name="Picture 2">
                <a:extLst>
                  <a:ext uri="{FF2B5EF4-FFF2-40B4-BE49-F238E27FC236}">
                    <a16:creationId xmlns:a16="http://schemas.microsoft.com/office/drawing/2014/main" id="{FBF153DC-817F-CCD8-8293-CDE18B2EC583}"/>
                  </a:ext>
                </a:extLst>
              </p:cNvPr>
              <p:cNvPicPr>
                <a:picLocks noChangeAspect="1"/>
              </p:cNvPicPr>
              <p:nvPr/>
            </p:nvPicPr>
            <p:blipFill rotWithShape="1">
              <a:blip r:embed="rId4"/>
              <a:srcRect r="2017" b="50321"/>
              <a:stretch/>
            </p:blipFill>
            <p:spPr>
              <a:xfrm>
                <a:off x="6823917" y="1139474"/>
                <a:ext cx="4271546" cy="2765261"/>
              </a:xfrm>
              <a:prstGeom prst="rect">
                <a:avLst/>
              </a:prstGeom>
            </p:spPr>
          </p:pic>
          <p:pic>
            <p:nvPicPr>
              <p:cNvPr id="10" name="Picture 9">
                <a:extLst>
                  <a:ext uri="{FF2B5EF4-FFF2-40B4-BE49-F238E27FC236}">
                    <a16:creationId xmlns:a16="http://schemas.microsoft.com/office/drawing/2014/main" id="{D4C7989E-7710-FF3C-4723-773EEF8371BE}"/>
                  </a:ext>
                </a:extLst>
              </p:cNvPr>
              <p:cNvPicPr>
                <a:picLocks noChangeAspect="1"/>
              </p:cNvPicPr>
              <p:nvPr/>
            </p:nvPicPr>
            <p:blipFill rotWithShape="1">
              <a:blip r:embed="rId4"/>
              <a:srcRect t="58192" r="2017" b="11172"/>
              <a:stretch/>
            </p:blipFill>
            <p:spPr>
              <a:xfrm>
                <a:off x="6823917" y="4099556"/>
                <a:ext cx="4271546" cy="1705282"/>
              </a:xfrm>
              <a:prstGeom prst="rect">
                <a:avLst/>
              </a:prstGeom>
            </p:spPr>
          </p:pic>
        </p:grpSp>
      </p:grpSp>
    </p:spTree>
    <p:extLst>
      <p:ext uri="{BB962C8B-B14F-4D97-AF65-F5344CB8AC3E}">
        <p14:creationId xmlns:p14="http://schemas.microsoft.com/office/powerpoint/2010/main" val="1974391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256841" y="235678"/>
            <a:ext cx="10935159" cy="894479"/>
          </a:xfrm>
        </p:spPr>
        <p:txBody>
          <a:bodyPr/>
          <a:lstStyle/>
          <a:p>
            <a:r>
              <a:rPr lang="en-US" sz="4000" dirty="0">
                <a:latin typeface="Palatino Linotype"/>
              </a:rPr>
              <a:t>The GAISE Report</a:t>
            </a:r>
          </a:p>
        </p:txBody>
      </p:sp>
      <p:sp>
        <p:nvSpPr>
          <p:cNvPr id="8" name="Content Placeholder 2">
            <a:extLst>
              <a:ext uri="{FF2B5EF4-FFF2-40B4-BE49-F238E27FC236}">
                <a16:creationId xmlns:a16="http://schemas.microsoft.com/office/drawing/2014/main" id="{33C81129-2629-5CD5-A72B-00206DC9A9B8}"/>
              </a:ext>
            </a:extLst>
          </p:cNvPr>
          <p:cNvSpPr>
            <a:spLocks noGrp="1"/>
          </p:cNvSpPr>
          <p:nvPr>
            <p:ph type="body" sz="quarter" idx="11"/>
          </p:nvPr>
        </p:nvSpPr>
        <p:spPr>
          <a:xfrm>
            <a:off x="342900" y="1130158"/>
            <a:ext cx="11277172" cy="1341528"/>
          </a:xfrm>
        </p:spPr>
        <p:txBody>
          <a:bodyPr vert="horz" lIns="91440" tIns="45720" rIns="274320" bIns="45720" rtlCol="0" anchor="t">
            <a:noAutofit/>
          </a:bodyPr>
          <a:lstStyle/>
          <a:p>
            <a:pPr marL="0" indent="0">
              <a:spcAft>
                <a:spcPts val="0"/>
              </a:spcAft>
              <a:buNone/>
            </a:pPr>
            <a:r>
              <a:rPr lang="en-US" sz="2400" dirty="0">
                <a:latin typeface="Palatino Linotype"/>
              </a:rPr>
              <a:t>The Guidelines for Assessment and Instruction in Statistics Education II report (GAISE II) reminds us that working with data is an </a:t>
            </a:r>
            <a:r>
              <a:rPr lang="en-US" sz="2400" b="1" dirty="0">
                <a:latin typeface="Palatino Linotype"/>
              </a:rPr>
              <a:t>inquiry process </a:t>
            </a:r>
            <a:r>
              <a:rPr lang="en-US" sz="2400" dirty="0">
                <a:latin typeface="Palatino Linotype"/>
              </a:rPr>
              <a:t>that has multiple components. They suggest this image of the data inquiry process. </a:t>
            </a:r>
          </a:p>
        </p:txBody>
      </p:sp>
      <p:pic>
        <p:nvPicPr>
          <p:cNvPr id="5" name="Picture 4" descr="Inquiry process graphic that includes the following four steps - formulate statistical investigative questions, collect/consider the data, analyze the data, and interpret the data">
            <a:extLst>
              <a:ext uri="{FF2B5EF4-FFF2-40B4-BE49-F238E27FC236}">
                <a16:creationId xmlns:a16="http://schemas.microsoft.com/office/drawing/2014/main" id="{5072B669-3DB7-C811-7F3F-281B343EF7E1}"/>
              </a:ext>
            </a:extLst>
          </p:cNvPr>
          <p:cNvPicPr>
            <a:picLocks noChangeAspect="1"/>
          </p:cNvPicPr>
          <p:nvPr/>
        </p:nvPicPr>
        <p:blipFill rotWithShape="1">
          <a:blip r:embed="rId3"/>
          <a:srcRect l="4136" t="36506" r="23848" b="3950"/>
          <a:stretch/>
        </p:blipFill>
        <p:spPr>
          <a:xfrm>
            <a:off x="444987" y="2727442"/>
            <a:ext cx="7324964" cy="2253332"/>
          </a:xfrm>
          <a:prstGeom prst="rect">
            <a:avLst/>
          </a:prstGeom>
        </p:spPr>
      </p:pic>
      <p:pic>
        <p:nvPicPr>
          <p:cNvPr id="3" name="Picture 2">
            <a:extLst>
              <a:ext uri="{FF2B5EF4-FFF2-40B4-BE49-F238E27FC236}">
                <a16:creationId xmlns:a16="http://schemas.microsoft.com/office/drawing/2014/main" id="{09B2C88E-4937-3340-4AE6-5A889EDB12E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102231" y="2705366"/>
            <a:ext cx="3328688" cy="2068808"/>
          </a:xfrm>
          <a:prstGeom prst="rect">
            <a:avLst/>
          </a:prstGeom>
        </p:spPr>
      </p:pic>
      <p:sp>
        <p:nvSpPr>
          <p:cNvPr id="7" name="TextBox 6">
            <a:extLst>
              <a:ext uri="{FF2B5EF4-FFF2-40B4-BE49-F238E27FC236}">
                <a16:creationId xmlns:a16="http://schemas.microsoft.com/office/drawing/2014/main" id="{DF80012C-AA6A-F2E5-A17B-1A07E65417B9}"/>
              </a:ext>
            </a:extLst>
          </p:cNvPr>
          <p:cNvSpPr txBox="1"/>
          <p:nvPr/>
        </p:nvSpPr>
        <p:spPr>
          <a:xfrm>
            <a:off x="342900" y="5007854"/>
            <a:ext cx="11277172" cy="1015663"/>
          </a:xfrm>
          <a:prstGeom prst="rect">
            <a:avLst/>
          </a:prstGeom>
          <a:noFill/>
        </p:spPr>
        <p:txBody>
          <a:bodyPr wrap="square">
            <a:spAutoFit/>
          </a:bodyPr>
          <a:lstStyle/>
          <a:p>
            <a:pPr marL="0" indent="0">
              <a:buNone/>
            </a:pPr>
            <a:r>
              <a:rPr lang="en-US" sz="2000" b="1" dirty="0">
                <a:latin typeface="Palatino Linotype"/>
              </a:rPr>
              <a:t>Data literacy: </a:t>
            </a:r>
            <a:r>
              <a:rPr lang="en-US" sz="2000" dirty="0">
                <a:latin typeface="Palatino Linotype"/>
              </a:rPr>
              <a:t>The ability to reason with and about data—including what data are and where data come from. This includes the ability to make good decisions based on data, to ask questions of data, and to use appropriate reasoning.</a:t>
            </a:r>
          </a:p>
        </p:txBody>
      </p:sp>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0"/>
          </p:nvPr>
        </p:nvSpPr>
        <p:spPr/>
        <p:txBody>
          <a:bodyPr/>
          <a:lstStyle/>
          <a:p>
            <a:fld id="{A3D1C70C-36A2-44FC-A083-98959550CFF4}" type="slidenum">
              <a:rPr lang="en-US" smtClean="0"/>
              <a:pPr/>
              <a:t>9</a:t>
            </a:fld>
            <a:endParaRPr lang="en-US"/>
          </a:p>
        </p:txBody>
      </p:sp>
    </p:spTree>
    <p:extLst>
      <p:ext uri="{BB962C8B-B14F-4D97-AF65-F5344CB8AC3E}">
        <p14:creationId xmlns:p14="http://schemas.microsoft.com/office/powerpoint/2010/main" val="780071984"/>
      </p:ext>
    </p:extLst>
  </p:cSld>
  <p:clrMapOvr>
    <a:masterClrMapping/>
  </p:clrMapOvr>
</p:sld>
</file>

<file path=ppt/theme/theme1.xml><?xml version="1.0" encoding="utf-8"?>
<a:theme xmlns:a="http://schemas.openxmlformats.org/drawingml/2006/main" name="NDJOE_Main">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Template" id="{E158C74E-3540-4F19-89F4-8580D4CC83EE}" vid="{6080DE70-D3A6-4ADC-B9E6-5D13C638877F}"/>
    </a:ext>
  </a:extLst>
</a:theme>
</file>

<file path=ppt/theme/theme2.xml><?xml version="1.0" encoding="utf-8"?>
<a:theme xmlns:a="http://schemas.openxmlformats.org/drawingml/2006/main" name="NJDOE_TitleSlide">
  <a:themeElements>
    <a:clrScheme name="Custom 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Template" id="{E158C74E-3540-4F19-89F4-8580D4CC83EE}" vid="{DA7A772E-3E91-4C0E-901A-AEE387D63F5F}"/>
    </a:ext>
  </a:extLst>
</a:theme>
</file>

<file path=ppt/theme/theme3.xml><?xml version="1.0" encoding="utf-8"?>
<a:theme xmlns:a="http://schemas.openxmlformats.org/drawingml/2006/main" name="NJDOE_Section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Template" id="{E158C74E-3540-4F19-89F4-8580D4CC83EE}" vid="{8E2EFDC4-4C08-44AD-AF93-50897449635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1f253534-c1ae-4677-b3fa-1e231638d25d">
      <UserInfo>
        <DisplayName>Richardson, Deidre</DisplayName>
        <AccountId>293</AccountId>
        <AccountType/>
      </UserInfo>
    </SharedWithUsers>
    <_ip_UnifiedCompliancePolicyUIAction xmlns="http://schemas.microsoft.com/sharepoint/v3" xsi:nil="true"/>
    <_activity xmlns="e85c625f-13cc-47b0-834a-13f91d91e67b"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85CEE59D22E904491112C7876D795BA" ma:contentTypeVersion="16" ma:contentTypeDescription="Create a new document." ma:contentTypeScope="" ma:versionID="b2a683683bcf8a18c2d04012d16ccf30">
  <xsd:schema xmlns:xsd="http://www.w3.org/2001/XMLSchema" xmlns:xs="http://www.w3.org/2001/XMLSchema" xmlns:p="http://schemas.microsoft.com/office/2006/metadata/properties" xmlns:ns1="http://schemas.microsoft.com/sharepoint/v3" xmlns:ns3="e85c625f-13cc-47b0-834a-13f91d91e67b" xmlns:ns4="1f253534-c1ae-4677-b3fa-1e231638d25d" targetNamespace="http://schemas.microsoft.com/office/2006/metadata/properties" ma:root="true" ma:fieldsID="bcb21b7a1fcbbf5d0757e223df69da00" ns1:_="" ns3:_="" ns4:_="">
    <xsd:import namespace="http://schemas.microsoft.com/sharepoint/v3"/>
    <xsd:import namespace="e85c625f-13cc-47b0-834a-13f91d91e67b"/>
    <xsd:import namespace="1f253534-c1ae-4677-b3fa-1e231638d25d"/>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DateTaken" minOccurs="0"/>
                <xsd:element ref="ns3:MediaServiceSystemTags" minOccurs="0"/>
                <xsd:element ref="ns3:MediaServiceGenerationTime" minOccurs="0"/>
                <xsd:element ref="ns3:MediaServiceEventHashCode" minOccurs="0"/>
                <xsd:element ref="ns3:MediaLengthInSeconds" minOccurs="0"/>
                <xsd:element ref="ns3:MediaServiceOCR" minOccurs="0"/>
                <xsd:element ref="ns3: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85c625f-13cc-47b0-834a-13f91d91e6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SystemTags" ma:index="16" nillable="true" ma:displayName="MediaServiceSystemTags" ma:hidden="true" ma:internalName="MediaServiceSystemTags" ma:readOnly="true">
      <xsd:simpleType>
        <xsd:restriction base="dms:Note"/>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f253534-c1ae-4677-b3fa-1e231638d25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9D2179-4069-4CB0-B1DD-8962B10A9ABB}">
  <ds:schemaRefs>
    <ds:schemaRef ds:uri="http://schemas.microsoft.com/sharepoint/v3"/>
    <ds:schemaRef ds:uri="e85c625f-13cc-47b0-834a-13f91d91e67b"/>
    <ds:schemaRef ds:uri="http://purl.org/dc/elements/1.1/"/>
    <ds:schemaRef ds:uri="http://schemas.microsoft.com/office/infopath/2007/PartnerControls"/>
    <ds:schemaRef ds:uri="http://schemas.microsoft.com/office/2006/documentManagement/types"/>
    <ds:schemaRef ds:uri="http://schemas.microsoft.com/office/2006/metadata/properties"/>
    <ds:schemaRef ds:uri="http://purl.org/dc/terms/"/>
    <ds:schemaRef ds:uri="http://www.w3.org/XML/1998/namespace"/>
    <ds:schemaRef ds:uri="1f253534-c1ae-4677-b3fa-1e231638d25d"/>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9D866CD5-74CC-418B-BC6E-32F84EFFD6C1}">
  <ds:schemaRefs>
    <ds:schemaRef ds:uri="http://schemas.microsoft.com/sharepoint/v3/contenttype/forms"/>
  </ds:schemaRefs>
</ds:datastoreItem>
</file>

<file path=customXml/itemProps3.xml><?xml version="1.0" encoding="utf-8"?>
<ds:datastoreItem xmlns:ds="http://schemas.openxmlformats.org/officeDocument/2006/customXml" ds:itemID="{04A640C3-B06A-4E63-83BC-C6046201F9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85c625f-13cc-47b0-834a-13f91d91e67b"/>
    <ds:schemaRef ds:uri="1f253534-c1ae-4677-b3fa-1e231638d2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61601</TotalTime>
  <Words>1467</Words>
  <Application>Microsoft Office PowerPoint</Application>
  <PresentationFormat>Widescreen</PresentationFormat>
  <Paragraphs>247</Paragraphs>
  <Slides>21</Slides>
  <Notes>20</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21</vt:i4>
      </vt:variant>
    </vt:vector>
  </HeadingPairs>
  <TitlesOfParts>
    <vt:vector size="30" baseType="lpstr">
      <vt:lpstr>Arial</vt:lpstr>
      <vt:lpstr>Calibri</vt:lpstr>
      <vt:lpstr>Palatino Linotype</vt:lpstr>
      <vt:lpstr>Symbol</vt:lpstr>
      <vt:lpstr>Times New Roman</vt:lpstr>
      <vt:lpstr>NDJOE_Main</vt:lpstr>
      <vt:lpstr>NJDOE_TitleSlide</vt:lpstr>
      <vt:lpstr>NJDOE_SectionTitle</vt:lpstr>
      <vt:lpstr>Equation</vt:lpstr>
      <vt:lpstr>1</vt:lpstr>
      <vt:lpstr>Agenda</vt:lpstr>
      <vt:lpstr>K–HS Domain Progression</vt:lpstr>
      <vt:lpstr>Text Version: K–HS Domain Progression</vt:lpstr>
      <vt:lpstr>Measurement vs. Data Literacy — K</vt:lpstr>
      <vt:lpstr>Measurement vs. Data Literacy – Grade 1</vt:lpstr>
      <vt:lpstr>Content Emphases: Grade 3</vt:lpstr>
      <vt:lpstr>Content Emphases: Grade 4 and 5</vt:lpstr>
      <vt:lpstr>The GAISE Report</vt:lpstr>
      <vt:lpstr>New Grades 2–5 Data Literacy Standards</vt:lpstr>
      <vt:lpstr>Importance of Questioning</vt:lpstr>
      <vt:lpstr>New Grade 2 Data Literacy Standards</vt:lpstr>
      <vt:lpstr>New Grade 3 Data Literacy Standards</vt:lpstr>
      <vt:lpstr>New Grade 4 Data Literacy Standards</vt:lpstr>
      <vt:lpstr>New Grade 5 Data Literacy Standards</vt:lpstr>
      <vt:lpstr>Representing Fractions</vt:lpstr>
      <vt:lpstr>Clarification to Data Literacy Standards</vt:lpstr>
      <vt:lpstr>Some early Do’s and Don’ts</vt:lpstr>
      <vt:lpstr>Opportunities: NJDOE Webinars</vt:lpstr>
      <vt:lpstr>Thank You!</vt:lpstr>
      <vt:lpstr>Follow Us on Social Media!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Elementary Data Literacy Overview</dc:title>
  <dc:creator>Richardson, Deidre</dc:creator>
  <cp:lastModifiedBy>Strege, Tami</cp:lastModifiedBy>
  <cp:revision>185</cp:revision>
  <cp:lastPrinted>2024-10-23T16:03:31Z</cp:lastPrinted>
  <dcterms:created xsi:type="dcterms:W3CDTF">2021-09-17T18:04:56Z</dcterms:created>
  <dcterms:modified xsi:type="dcterms:W3CDTF">2025-01-13T20:21:35Z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0x010100285CEE59D22E904491112C7876D795BA</vt:lpwstr>
  </property>
</Properties>
</file>