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4"/>
  </p:sldMasterIdLst>
  <p:notesMasterIdLst>
    <p:notesMasterId r:id="rId14"/>
  </p:notesMasterIdLst>
  <p:handoutMasterIdLst>
    <p:handoutMasterId r:id="rId15"/>
  </p:handoutMasterIdLst>
  <p:sldIdLst>
    <p:sldId id="265" r:id="rId5"/>
    <p:sldId id="276" r:id="rId6"/>
    <p:sldId id="277" r:id="rId7"/>
    <p:sldId id="278" r:id="rId8"/>
    <p:sldId id="279" r:id="rId9"/>
    <p:sldId id="280" r:id="rId10"/>
    <p:sldId id="281" r:id="rId11"/>
    <p:sldId id="282" r:id="rId12"/>
    <p:sldId id="283" r:id="rId13"/>
  </p:sldIdLst>
  <p:sldSz cx="7772400" cy="10058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D06546-9DD9-0023-DDD8-EC4F2CAE1FF9}" name="Thomas, Elizabeth" initials="ET" userId="S::ethomas@doe.nj.gov::ecf9b76d-2424-407e-a49b-ad172b417e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oolsey, Ashley" initials="WA" lastIdx="11" clrIdx="0">
    <p:extLst>
      <p:ext uri="{19B8F6BF-5375-455C-9EA6-DF929625EA0E}">
        <p15:presenceInfo xmlns:p15="http://schemas.microsoft.com/office/powerpoint/2012/main" userId="S::awoolsey@doe.nj.gov::75af7577-f378-4504-b441-030e683e69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14A08"/>
    <a:srgbClr val="1E781E"/>
    <a:srgbClr val="165616"/>
    <a:srgbClr val="943906"/>
    <a:srgbClr val="33CC33"/>
    <a:srgbClr val="FFD966"/>
    <a:srgbClr val="FFFFFF"/>
    <a:srgbClr val="66FF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8" autoAdjust="0"/>
    <p:restoredTop sz="86385" autoAdjust="0"/>
  </p:normalViewPr>
  <p:slideViewPr>
    <p:cSldViewPr snapToGrid="0">
      <p:cViewPr varScale="1">
        <p:scale>
          <a:sx n="39" d="100"/>
          <a:sy n="39" d="100"/>
        </p:scale>
        <p:origin x="1688"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401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B8B488-414D-4637-A44E-6F3233C0D4E4}"/>
              </a:ext>
            </a:extLst>
          </p:cNvPr>
          <p:cNvSpPr>
            <a:spLocks noGrp="1"/>
          </p:cNvSpPr>
          <p:nvPr>
            <p:ph type="hdr" sz="quarter"/>
          </p:nvPr>
        </p:nvSpPr>
        <p:spPr>
          <a:xfrm>
            <a:off x="0" y="0"/>
            <a:ext cx="3043343" cy="467072"/>
          </a:xfrm>
          <a:prstGeom prst="rect">
            <a:avLst/>
          </a:prstGeom>
        </p:spPr>
        <p:txBody>
          <a:bodyPr vert="horz" lIns="93312" tIns="46656" rIns="93312" bIns="46656" rtlCol="0"/>
          <a:lstStyle>
            <a:lvl1pPr algn="l">
              <a:defRPr sz="1200"/>
            </a:lvl1pPr>
          </a:lstStyle>
          <a:p>
            <a:endParaRPr lang="en-US"/>
          </a:p>
        </p:txBody>
      </p:sp>
      <p:sp>
        <p:nvSpPr>
          <p:cNvPr id="3" name="Date Placeholder 2">
            <a:extLst>
              <a:ext uri="{FF2B5EF4-FFF2-40B4-BE49-F238E27FC236}">
                <a16:creationId xmlns:a16="http://schemas.microsoft.com/office/drawing/2014/main" id="{A8EEA213-94CA-498D-944D-C4F090E4981E}"/>
              </a:ext>
            </a:extLst>
          </p:cNvPr>
          <p:cNvSpPr>
            <a:spLocks noGrp="1"/>
          </p:cNvSpPr>
          <p:nvPr>
            <p:ph type="dt" sz="quarter" idx="1"/>
          </p:nvPr>
        </p:nvSpPr>
        <p:spPr>
          <a:xfrm>
            <a:off x="3978132" y="0"/>
            <a:ext cx="3043343" cy="467072"/>
          </a:xfrm>
          <a:prstGeom prst="rect">
            <a:avLst/>
          </a:prstGeom>
        </p:spPr>
        <p:txBody>
          <a:bodyPr vert="horz" lIns="93312" tIns="46656" rIns="93312" bIns="46656" rtlCol="0"/>
          <a:lstStyle>
            <a:lvl1pPr algn="r">
              <a:defRPr sz="1200"/>
            </a:lvl1pPr>
          </a:lstStyle>
          <a:p>
            <a:fld id="{6CA09C4D-69FE-4B86-B514-F479969F723A}" type="datetimeFigureOut">
              <a:rPr lang="en-US" smtClean="0"/>
              <a:t>3/25/2024</a:t>
            </a:fld>
            <a:endParaRPr lang="en-US"/>
          </a:p>
        </p:txBody>
      </p:sp>
      <p:sp>
        <p:nvSpPr>
          <p:cNvPr id="4" name="Footer Placeholder 3">
            <a:extLst>
              <a:ext uri="{FF2B5EF4-FFF2-40B4-BE49-F238E27FC236}">
                <a16:creationId xmlns:a16="http://schemas.microsoft.com/office/drawing/2014/main" id="{C8E9DA32-63DD-4229-AE27-33EAB4EB38BF}"/>
              </a:ext>
            </a:extLst>
          </p:cNvPr>
          <p:cNvSpPr>
            <a:spLocks noGrp="1"/>
          </p:cNvSpPr>
          <p:nvPr>
            <p:ph type="ftr" sz="quarter" idx="2"/>
          </p:nvPr>
        </p:nvSpPr>
        <p:spPr>
          <a:xfrm>
            <a:off x="0" y="8842031"/>
            <a:ext cx="3043343" cy="467071"/>
          </a:xfrm>
          <a:prstGeom prst="rect">
            <a:avLst/>
          </a:prstGeom>
        </p:spPr>
        <p:txBody>
          <a:bodyPr vert="horz" lIns="93312" tIns="46656" rIns="93312" bIns="46656"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C6A0323-A543-4A40-AFAA-DC68B70B79C6}"/>
              </a:ext>
            </a:extLst>
          </p:cNvPr>
          <p:cNvSpPr>
            <a:spLocks noGrp="1"/>
          </p:cNvSpPr>
          <p:nvPr>
            <p:ph type="sldNum" sz="quarter" idx="3"/>
          </p:nvPr>
        </p:nvSpPr>
        <p:spPr>
          <a:xfrm>
            <a:off x="3978132" y="8842031"/>
            <a:ext cx="3043343" cy="467071"/>
          </a:xfrm>
          <a:prstGeom prst="rect">
            <a:avLst/>
          </a:prstGeom>
        </p:spPr>
        <p:txBody>
          <a:bodyPr vert="horz" lIns="93312" tIns="46656" rIns="93312" bIns="46656" rtlCol="0" anchor="b"/>
          <a:lstStyle>
            <a:lvl1pPr algn="r">
              <a:defRPr sz="1200"/>
            </a:lvl1pPr>
          </a:lstStyle>
          <a:p>
            <a:fld id="{407A0D67-7BB1-4B61-8FD9-7E0E6AF5542F}" type="slidenum">
              <a:rPr lang="en-US" smtClean="0"/>
              <a:t>‹#›</a:t>
            </a:fld>
            <a:endParaRPr lang="en-US"/>
          </a:p>
        </p:txBody>
      </p:sp>
    </p:spTree>
    <p:extLst>
      <p:ext uri="{BB962C8B-B14F-4D97-AF65-F5344CB8AC3E}">
        <p14:creationId xmlns:p14="http://schemas.microsoft.com/office/powerpoint/2010/main" val="472647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2920D389-6468-45D6-A47F-0B48A1A873A3}" type="datetimeFigureOut">
              <a:rPr lang="en-US" smtClean="0"/>
              <a:t>3/25/2024</a:t>
            </a:fld>
            <a:endParaRPr lang="en-US"/>
          </a:p>
        </p:txBody>
      </p:sp>
      <p:sp>
        <p:nvSpPr>
          <p:cNvPr id="4" name="Slide Image Placeholder 3"/>
          <p:cNvSpPr>
            <a:spLocks noGrp="1" noRot="1" noChangeAspect="1"/>
          </p:cNvSpPr>
          <p:nvPr>
            <p:ph type="sldImg" idx="2"/>
          </p:nvPr>
        </p:nvSpPr>
        <p:spPr>
          <a:xfrm>
            <a:off x="2297113" y="1163638"/>
            <a:ext cx="242887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53AE8E72-64A9-438D-9718-1180C12AAA43}" type="slidenum">
              <a:rPr lang="en-US" smtClean="0"/>
              <a:t>‹#›</a:t>
            </a:fld>
            <a:endParaRPr lang="en-US"/>
          </a:p>
        </p:txBody>
      </p:sp>
    </p:spTree>
    <p:extLst>
      <p:ext uri="{BB962C8B-B14F-4D97-AF65-F5344CB8AC3E}">
        <p14:creationId xmlns:p14="http://schemas.microsoft.com/office/powerpoint/2010/main" val="132135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2</a:t>
            </a:fld>
            <a:endParaRPr lang="en-US"/>
          </a:p>
        </p:txBody>
      </p:sp>
    </p:spTree>
    <p:extLst>
      <p:ext uri="{BB962C8B-B14F-4D97-AF65-F5344CB8AC3E}">
        <p14:creationId xmlns:p14="http://schemas.microsoft.com/office/powerpoint/2010/main" val="1862312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3</a:t>
            </a:fld>
            <a:endParaRPr lang="en-US"/>
          </a:p>
        </p:txBody>
      </p:sp>
    </p:spTree>
    <p:extLst>
      <p:ext uri="{BB962C8B-B14F-4D97-AF65-F5344CB8AC3E}">
        <p14:creationId xmlns:p14="http://schemas.microsoft.com/office/powerpoint/2010/main" val="3961883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4</a:t>
            </a:fld>
            <a:endParaRPr lang="en-US"/>
          </a:p>
        </p:txBody>
      </p:sp>
    </p:spTree>
    <p:extLst>
      <p:ext uri="{BB962C8B-B14F-4D97-AF65-F5344CB8AC3E}">
        <p14:creationId xmlns:p14="http://schemas.microsoft.com/office/powerpoint/2010/main" val="1998778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5</a:t>
            </a:fld>
            <a:endParaRPr lang="en-US"/>
          </a:p>
        </p:txBody>
      </p:sp>
    </p:spTree>
    <p:extLst>
      <p:ext uri="{BB962C8B-B14F-4D97-AF65-F5344CB8AC3E}">
        <p14:creationId xmlns:p14="http://schemas.microsoft.com/office/powerpoint/2010/main" val="1546177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6</a:t>
            </a:fld>
            <a:endParaRPr lang="en-US"/>
          </a:p>
        </p:txBody>
      </p:sp>
    </p:spTree>
    <p:extLst>
      <p:ext uri="{BB962C8B-B14F-4D97-AF65-F5344CB8AC3E}">
        <p14:creationId xmlns:p14="http://schemas.microsoft.com/office/powerpoint/2010/main" val="1213429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7</a:t>
            </a:fld>
            <a:endParaRPr lang="en-US"/>
          </a:p>
        </p:txBody>
      </p:sp>
    </p:spTree>
    <p:extLst>
      <p:ext uri="{BB962C8B-B14F-4D97-AF65-F5344CB8AC3E}">
        <p14:creationId xmlns:p14="http://schemas.microsoft.com/office/powerpoint/2010/main" val="1439741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8</a:t>
            </a:fld>
            <a:endParaRPr lang="en-US"/>
          </a:p>
        </p:txBody>
      </p:sp>
    </p:spTree>
    <p:extLst>
      <p:ext uri="{BB962C8B-B14F-4D97-AF65-F5344CB8AC3E}">
        <p14:creationId xmlns:p14="http://schemas.microsoft.com/office/powerpoint/2010/main" val="3928634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AE8E72-64A9-438D-9718-1180C12AAA43}" type="slidenum">
              <a:rPr lang="en-US" smtClean="0"/>
              <a:t>9</a:t>
            </a:fld>
            <a:endParaRPr lang="en-US"/>
          </a:p>
        </p:txBody>
      </p:sp>
    </p:spTree>
    <p:extLst>
      <p:ext uri="{BB962C8B-B14F-4D97-AF65-F5344CB8AC3E}">
        <p14:creationId xmlns:p14="http://schemas.microsoft.com/office/powerpoint/2010/main" val="2504009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AllSectio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EC6194-9CAD-D070-DD43-094CE12BA85E}"/>
              </a:ext>
            </a:extLst>
          </p:cNvPr>
          <p:cNvSpPr/>
          <p:nvPr userDrawn="1"/>
        </p:nvSpPr>
        <p:spPr>
          <a:xfrm>
            <a:off x="0" y="-5852"/>
            <a:ext cx="7772400" cy="2950464"/>
          </a:xfrm>
          <a:prstGeom prst="rect">
            <a:avLst/>
          </a:prstGeom>
          <a:solidFill>
            <a:srgbClr val="00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530"/>
          </a:p>
        </p:txBody>
      </p:sp>
      <p:sp>
        <p:nvSpPr>
          <p:cNvPr id="11" name="Picture Placeholder 10">
            <a:extLst>
              <a:ext uri="{FF2B5EF4-FFF2-40B4-BE49-F238E27FC236}">
                <a16:creationId xmlns:a16="http://schemas.microsoft.com/office/drawing/2014/main" id="{6759A4C0-F621-C14C-7F59-31E95022CBDE}"/>
              </a:ext>
            </a:extLst>
          </p:cNvPr>
          <p:cNvSpPr>
            <a:spLocks noGrp="1" noChangeAspect="1"/>
          </p:cNvSpPr>
          <p:nvPr>
            <p:ph type="pic" sz="quarter" idx="10"/>
          </p:nvPr>
        </p:nvSpPr>
        <p:spPr>
          <a:xfrm>
            <a:off x="85010" y="168855"/>
            <a:ext cx="2066544" cy="758952"/>
          </a:xfrm>
        </p:spPr>
        <p:txBody>
          <a:bodyPr/>
          <a:lstStyle/>
          <a:p>
            <a:endParaRPr lang="en-US" dirty="0"/>
          </a:p>
        </p:txBody>
      </p:sp>
      <p:sp>
        <p:nvSpPr>
          <p:cNvPr id="13" name="Title 12">
            <a:extLst>
              <a:ext uri="{FF2B5EF4-FFF2-40B4-BE49-F238E27FC236}">
                <a16:creationId xmlns:a16="http://schemas.microsoft.com/office/drawing/2014/main" id="{D1BCCBDE-D43B-F4B0-ACFD-0E3BD8B6E531}"/>
              </a:ext>
            </a:extLst>
          </p:cNvPr>
          <p:cNvSpPr>
            <a:spLocks noGrp="1"/>
          </p:cNvSpPr>
          <p:nvPr>
            <p:ph type="title" hasCustomPrompt="1"/>
          </p:nvPr>
        </p:nvSpPr>
        <p:spPr>
          <a:xfrm>
            <a:off x="127758" y="1078486"/>
            <a:ext cx="2016529" cy="1630096"/>
          </a:xfrm>
        </p:spPr>
        <p:txBody>
          <a:bodyPr>
            <a:noAutofit/>
          </a:bodyPr>
          <a:lstStyle>
            <a:lvl1pPr algn="ctr">
              <a:defRPr sz="1530" cap="none">
                <a:solidFill>
                  <a:srgbClr val="FFD966"/>
                </a:solidFill>
                <a:latin typeface="Cambria" panose="02040503050406030204" pitchFamily="18" charset="0"/>
                <a:ea typeface="Cambria" panose="02040503050406030204" pitchFamily="18" charset="0"/>
              </a:defRPr>
            </a:lvl1pPr>
          </a:lstStyle>
          <a:p>
            <a:r>
              <a:rPr lang="en-US" dirty="0"/>
              <a:t>Click To Edit Master Title Style</a:t>
            </a:r>
          </a:p>
        </p:txBody>
      </p:sp>
      <p:sp>
        <p:nvSpPr>
          <p:cNvPr id="15" name="Text Placeholder 1">
            <a:extLst>
              <a:ext uri="{FF2B5EF4-FFF2-40B4-BE49-F238E27FC236}">
                <a16:creationId xmlns:a16="http://schemas.microsoft.com/office/drawing/2014/main" id="{C59EF45F-6890-4FCC-E5CE-F6E0A121224C}"/>
              </a:ext>
            </a:extLst>
          </p:cNvPr>
          <p:cNvSpPr>
            <a:spLocks noGrp="1"/>
          </p:cNvSpPr>
          <p:nvPr>
            <p:ph type="body" sz="quarter" idx="11"/>
          </p:nvPr>
        </p:nvSpPr>
        <p:spPr>
          <a:xfrm>
            <a:off x="2304585" y="119816"/>
            <a:ext cx="5382805" cy="623896"/>
          </a:xfrm>
        </p:spPr>
        <p:txBody>
          <a:bodyPr>
            <a:normAutofit/>
          </a:bodyPr>
          <a:lstStyle>
            <a:lvl1pPr marL="0" indent="0">
              <a:buNone/>
              <a:defRPr sz="14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18" name="Text Placeholder 2">
            <a:extLst>
              <a:ext uri="{FF2B5EF4-FFF2-40B4-BE49-F238E27FC236}">
                <a16:creationId xmlns:a16="http://schemas.microsoft.com/office/drawing/2014/main" id="{CF0659C6-D529-4335-D766-F0D2D54D9287}"/>
              </a:ext>
            </a:extLst>
          </p:cNvPr>
          <p:cNvSpPr>
            <a:spLocks noGrp="1"/>
          </p:cNvSpPr>
          <p:nvPr>
            <p:ph type="body" sz="quarter" idx="12"/>
          </p:nvPr>
        </p:nvSpPr>
        <p:spPr>
          <a:xfrm>
            <a:off x="2298171" y="837854"/>
            <a:ext cx="2807859" cy="1977653"/>
          </a:xfrm>
        </p:spPr>
        <p:txBody>
          <a:bodyPr>
            <a:normAutofit/>
          </a:bodyPr>
          <a:lstStyle>
            <a:lvl1pPr marL="0" indent="0">
              <a:buNone/>
              <a:defRPr sz="12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0" name="Text Placeholder 3">
            <a:extLst>
              <a:ext uri="{FF2B5EF4-FFF2-40B4-BE49-F238E27FC236}">
                <a16:creationId xmlns:a16="http://schemas.microsoft.com/office/drawing/2014/main" id="{13BFC25F-1A94-BB74-21B3-6CEB0A2FD10D}"/>
              </a:ext>
            </a:extLst>
          </p:cNvPr>
          <p:cNvSpPr>
            <a:spLocks noGrp="1"/>
          </p:cNvSpPr>
          <p:nvPr>
            <p:ph type="body" sz="quarter" idx="13"/>
          </p:nvPr>
        </p:nvSpPr>
        <p:spPr>
          <a:xfrm>
            <a:off x="5259915" y="854529"/>
            <a:ext cx="2420212" cy="1960296"/>
          </a:xfrm>
        </p:spPr>
        <p:txBody>
          <a:bodyPr>
            <a:normAutofit/>
          </a:bodyPr>
          <a:lstStyle>
            <a:lvl1pPr marL="0" indent="0">
              <a:buNone/>
              <a:defRPr sz="12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21" name="Text Placeholder 4">
            <a:extLst>
              <a:ext uri="{FF2B5EF4-FFF2-40B4-BE49-F238E27FC236}">
                <a16:creationId xmlns:a16="http://schemas.microsoft.com/office/drawing/2014/main" id="{A39E2A7C-C11C-F3AC-A8F8-972900BF021A}"/>
              </a:ext>
            </a:extLst>
          </p:cNvPr>
          <p:cNvSpPr>
            <a:spLocks noGrp="1"/>
          </p:cNvSpPr>
          <p:nvPr>
            <p:ph type="body" sz="quarter" idx="14"/>
          </p:nvPr>
        </p:nvSpPr>
        <p:spPr>
          <a:xfrm>
            <a:off x="47512" y="3038754"/>
            <a:ext cx="7724888" cy="571689"/>
          </a:xfrm>
        </p:spPr>
        <p:txBody>
          <a:bodyPr>
            <a:normAutofit/>
          </a:bodyPr>
          <a:lstStyle>
            <a:lvl1pPr marL="0" indent="0">
              <a:buNone/>
              <a:defRPr sz="1020">
                <a:solidFill>
                  <a:schemeClr val="tx1"/>
                </a:solidFill>
              </a:defRPr>
            </a:lvl1pPr>
          </a:lstStyle>
          <a:p>
            <a:pPr lvl="0"/>
            <a:endParaRPr lang="en-US" dirty="0"/>
          </a:p>
        </p:txBody>
      </p:sp>
      <p:sp>
        <p:nvSpPr>
          <p:cNvPr id="12" name="Rectangle: Rounded Corners 11">
            <a:extLst>
              <a:ext uri="{FF2B5EF4-FFF2-40B4-BE49-F238E27FC236}">
                <a16:creationId xmlns:a16="http://schemas.microsoft.com/office/drawing/2014/main" id="{31F0BF6F-281A-4296-B77E-7D292F359B8E}"/>
              </a:ext>
            </a:extLst>
          </p:cNvPr>
          <p:cNvSpPr/>
          <p:nvPr userDrawn="1"/>
        </p:nvSpPr>
        <p:spPr>
          <a:xfrm>
            <a:off x="58969" y="3676033"/>
            <a:ext cx="4694060" cy="956927"/>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2" name="Clusters">
            <a:extLst>
              <a:ext uri="{FF2B5EF4-FFF2-40B4-BE49-F238E27FC236}">
                <a16:creationId xmlns:a16="http://schemas.microsoft.com/office/drawing/2014/main" id="{8FE98152-1BA8-5CEC-6FFF-6F156D132CC2}"/>
              </a:ext>
            </a:extLst>
          </p:cNvPr>
          <p:cNvSpPr>
            <a:spLocks noGrp="1"/>
          </p:cNvSpPr>
          <p:nvPr>
            <p:ph type="body" sz="quarter" idx="15"/>
          </p:nvPr>
        </p:nvSpPr>
        <p:spPr>
          <a:xfrm>
            <a:off x="127758" y="3746638"/>
            <a:ext cx="4495155" cy="805599"/>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 name="Key">
            <a:extLst>
              <a:ext uri="{FF2B5EF4-FFF2-40B4-BE49-F238E27FC236}">
                <a16:creationId xmlns:a16="http://schemas.microsoft.com/office/drawing/2014/main" id="{F22DBE8E-7B22-4D34-4E13-66CD628C5C11}"/>
              </a:ext>
            </a:extLst>
          </p:cNvPr>
          <p:cNvSpPr>
            <a:spLocks noGrp="1"/>
          </p:cNvSpPr>
          <p:nvPr>
            <p:ph type="body" sz="quarter" idx="21"/>
          </p:nvPr>
        </p:nvSpPr>
        <p:spPr>
          <a:xfrm>
            <a:off x="58969" y="4703181"/>
            <a:ext cx="4720454" cy="326020"/>
          </a:xfrm>
        </p:spPr>
        <p:txBody>
          <a:bodyPr>
            <a:normAutofit/>
          </a:bodyPr>
          <a:lstStyle>
            <a:lvl1pPr marL="0" indent="0">
              <a:buNone/>
              <a:defRPr sz="11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5" name="Table clusters">
            <a:extLst>
              <a:ext uri="{FF2B5EF4-FFF2-40B4-BE49-F238E27FC236}">
                <a16:creationId xmlns:a16="http://schemas.microsoft.com/office/drawing/2014/main" id="{0EE48C26-814C-FC9D-0A41-1F8095096EBE}"/>
              </a:ext>
            </a:extLst>
          </p:cNvPr>
          <p:cNvSpPr>
            <a:spLocks noGrp="1"/>
          </p:cNvSpPr>
          <p:nvPr>
            <p:ph type="tbl" sz="quarter" idx="16"/>
          </p:nvPr>
        </p:nvSpPr>
        <p:spPr>
          <a:xfrm>
            <a:off x="85363" y="5171955"/>
            <a:ext cx="4694060" cy="4557262"/>
          </a:xfrm>
        </p:spPr>
        <p:txBody>
          <a:bodyPr/>
          <a:lstStyle/>
          <a:p>
            <a:endParaRPr lang="en-US"/>
          </a:p>
        </p:txBody>
      </p:sp>
      <p:sp>
        <p:nvSpPr>
          <p:cNvPr id="16" name="Rectangle: Rounded Corners 15">
            <a:extLst>
              <a:ext uri="{FF2B5EF4-FFF2-40B4-BE49-F238E27FC236}">
                <a16:creationId xmlns:a16="http://schemas.microsoft.com/office/drawing/2014/main" id="{CF03F0A3-B4AD-4AC7-80B2-7334CBCA4E36}"/>
              </a:ext>
            </a:extLst>
          </p:cNvPr>
          <p:cNvSpPr/>
          <p:nvPr userDrawn="1"/>
        </p:nvSpPr>
        <p:spPr>
          <a:xfrm>
            <a:off x="4981471" y="3709729"/>
            <a:ext cx="272424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7" name="highlights">
            <a:extLst>
              <a:ext uri="{FF2B5EF4-FFF2-40B4-BE49-F238E27FC236}">
                <a16:creationId xmlns:a16="http://schemas.microsoft.com/office/drawing/2014/main" id="{79F99707-F8F6-F6AF-8573-CA894F38A3DF}"/>
              </a:ext>
            </a:extLst>
          </p:cNvPr>
          <p:cNvSpPr>
            <a:spLocks noGrp="1"/>
          </p:cNvSpPr>
          <p:nvPr>
            <p:ph type="body" sz="quarter" idx="17"/>
          </p:nvPr>
        </p:nvSpPr>
        <p:spPr>
          <a:xfrm>
            <a:off x="5003053" y="3820545"/>
            <a:ext cx="2655454" cy="526048"/>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8" name="Table highlights">
            <a:extLst>
              <a:ext uri="{FF2B5EF4-FFF2-40B4-BE49-F238E27FC236}">
                <a16:creationId xmlns:a16="http://schemas.microsoft.com/office/drawing/2014/main" id="{A23A7568-1B46-C10A-4ADD-055BE662F88C}"/>
              </a:ext>
            </a:extLst>
          </p:cNvPr>
          <p:cNvSpPr>
            <a:spLocks noGrp="1"/>
          </p:cNvSpPr>
          <p:nvPr>
            <p:ph type="tbl" sz="quarter" idx="18"/>
          </p:nvPr>
        </p:nvSpPr>
        <p:spPr>
          <a:xfrm>
            <a:off x="4981437" y="4528458"/>
            <a:ext cx="2698691" cy="3278355"/>
          </a:xfrm>
        </p:spPr>
        <p:txBody>
          <a:bodyPr/>
          <a:lstStyle/>
          <a:p>
            <a:endParaRPr lang="en-US"/>
          </a:p>
        </p:txBody>
      </p:sp>
      <p:sp>
        <p:nvSpPr>
          <p:cNvPr id="19" name="Rectangle: Rounded Corners 18">
            <a:extLst>
              <a:ext uri="{FF2B5EF4-FFF2-40B4-BE49-F238E27FC236}">
                <a16:creationId xmlns:a16="http://schemas.microsoft.com/office/drawing/2014/main" id="{C6C59A15-BFCB-4B08-980F-3B2EA9CB3C37}"/>
              </a:ext>
            </a:extLst>
          </p:cNvPr>
          <p:cNvSpPr/>
          <p:nvPr userDrawn="1"/>
        </p:nvSpPr>
        <p:spPr>
          <a:xfrm>
            <a:off x="4993733" y="8225508"/>
            <a:ext cx="268639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360" kern="1200" dirty="0">
              <a:solidFill>
                <a:srgbClr val="000099"/>
              </a:solidFill>
              <a:latin typeface="Cambria" panose="02040503050406030204" pitchFamily="18" charset="0"/>
              <a:ea typeface="Cambria" panose="02040503050406030204" pitchFamily="18" charset="0"/>
              <a:cs typeface="+mn-cs"/>
            </a:endParaRPr>
          </a:p>
        </p:txBody>
      </p:sp>
      <p:sp>
        <p:nvSpPr>
          <p:cNvPr id="29" name="Fluencies">
            <a:extLst>
              <a:ext uri="{FF2B5EF4-FFF2-40B4-BE49-F238E27FC236}">
                <a16:creationId xmlns:a16="http://schemas.microsoft.com/office/drawing/2014/main" id="{A7B72C71-9131-BA90-68D4-027D51801D0A}"/>
              </a:ext>
            </a:extLst>
          </p:cNvPr>
          <p:cNvSpPr>
            <a:spLocks noGrp="1"/>
          </p:cNvSpPr>
          <p:nvPr>
            <p:ph type="body" sz="quarter" idx="19"/>
          </p:nvPr>
        </p:nvSpPr>
        <p:spPr>
          <a:xfrm>
            <a:off x="5100376" y="8274892"/>
            <a:ext cx="2382327" cy="538054"/>
          </a:xfrm>
        </p:spPr>
        <p:txBody>
          <a:bodyPr>
            <a:normAutofit/>
          </a:bodyPr>
          <a:lstStyle>
            <a:lvl1pPr marL="0" indent="0">
              <a:buNone/>
              <a:defRPr sz="130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30" name="Fluencies 2">
            <a:extLst>
              <a:ext uri="{FF2B5EF4-FFF2-40B4-BE49-F238E27FC236}">
                <a16:creationId xmlns:a16="http://schemas.microsoft.com/office/drawing/2014/main" id="{9760A52F-1DBC-829F-8820-F82637498C10}"/>
              </a:ext>
            </a:extLst>
          </p:cNvPr>
          <p:cNvSpPr>
            <a:spLocks noGrp="1"/>
          </p:cNvSpPr>
          <p:nvPr>
            <p:ph type="body" sz="quarter" idx="20"/>
          </p:nvPr>
        </p:nvSpPr>
        <p:spPr>
          <a:xfrm>
            <a:off x="4993732" y="9044235"/>
            <a:ext cx="2693305" cy="953093"/>
          </a:xfrm>
        </p:spPr>
        <p:txBody>
          <a:bodyPr>
            <a:normAutofit/>
          </a:bodyPr>
          <a:lstStyle>
            <a:lvl1pPr marL="0" indent="0">
              <a:buNone/>
              <a:defRPr sz="1200">
                <a:solidFill>
                  <a:srgbClr val="000099"/>
                </a:solidFill>
                <a:latin typeface="Cambria" panose="02040503050406030204" pitchFamily="18" charset="0"/>
                <a:ea typeface="Cambria" panose="02040503050406030204" pitchFamily="18" charset="0"/>
              </a:defRPr>
            </a:lvl1pPr>
          </a:lstStyle>
          <a:p>
            <a:pPr lvl="0"/>
            <a:endParaRPr lang="en-US" dirty="0"/>
          </a:p>
        </p:txBody>
      </p:sp>
    </p:spTree>
    <p:extLst>
      <p:ext uri="{BB962C8B-B14F-4D97-AF65-F5344CB8AC3E}">
        <p14:creationId xmlns:p14="http://schemas.microsoft.com/office/powerpoint/2010/main" val="220477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AllSectio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EC6194-9CAD-D070-DD43-094CE12BA85E}"/>
              </a:ext>
            </a:extLst>
          </p:cNvPr>
          <p:cNvSpPr/>
          <p:nvPr userDrawn="1"/>
        </p:nvSpPr>
        <p:spPr>
          <a:xfrm>
            <a:off x="0" y="-5852"/>
            <a:ext cx="7772400" cy="2950464"/>
          </a:xfrm>
          <a:prstGeom prst="rect">
            <a:avLst/>
          </a:prstGeom>
          <a:solidFill>
            <a:srgbClr val="00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530"/>
          </a:p>
        </p:txBody>
      </p:sp>
      <p:sp>
        <p:nvSpPr>
          <p:cNvPr id="11" name="Picture Placeholder 10">
            <a:extLst>
              <a:ext uri="{FF2B5EF4-FFF2-40B4-BE49-F238E27FC236}">
                <a16:creationId xmlns:a16="http://schemas.microsoft.com/office/drawing/2014/main" id="{6759A4C0-F621-C14C-7F59-31E95022CBDE}"/>
              </a:ext>
            </a:extLst>
          </p:cNvPr>
          <p:cNvSpPr>
            <a:spLocks noGrp="1" noChangeAspect="1"/>
          </p:cNvSpPr>
          <p:nvPr>
            <p:ph type="pic" sz="quarter" idx="10"/>
          </p:nvPr>
        </p:nvSpPr>
        <p:spPr>
          <a:xfrm>
            <a:off x="85010" y="168855"/>
            <a:ext cx="2066544" cy="758952"/>
          </a:xfrm>
        </p:spPr>
        <p:txBody>
          <a:bodyPr/>
          <a:lstStyle/>
          <a:p>
            <a:endParaRPr lang="en-US" dirty="0"/>
          </a:p>
        </p:txBody>
      </p:sp>
      <p:sp>
        <p:nvSpPr>
          <p:cNvPr id="13" name="Title 12">
            <a:extLst>
              <a:ext uri="{FF2B5EF4-FFF2-40B4-BE49-F238E27FC236}">
                <a16:creationId xmlns:a16="http://schemas.microsoft.com/office/drawing/2014/main" id="{D1BCCBDE-D43B-F4B0-ACFD-0E3BD8B6E531}"/>
              </a:ext>
            </a:extLst>
          </p:cNvPr>
          <p:cNvSpPr>
            <a:spLocks noGrp="1"/>
          </p:cNvSpPr>
          <p:nvPr>
            <p:ph type="title" hasCustomPrompt="1"/>
          </p:nvPr>
        </p:nvSpPr>
        <p:spPr>
          <a:xfrm>
            <a:off x="127758" y="1078486"/>
            <a:ext cx="2016529" cy="1630096"/>
          </a:xfrm>
        </p:spPr>
        <p:txBody>
          <a:bodyPr>
            <a:noAutofit/>
          </a:bodyPr>
          <a:lstStyle>
            <a:lvl1pPr algn="ctr">
              <a:defRPr sz="1530" cap="none">
                <a:solidFill>
                  <a:srgbClr val="FFD966"/>
                </a:solidFill>
                <a:latin typeface="Cambria" panose="02040503050406030204" pitchFamily="18" charset="0"/>
                <a:ea typeface="Cambria" panose="02040503050406030204" pitchFamily="18" charset="0"/>
              </a:defRPr>
            </a:lvl1pPr>
          </a:lstStyle>
          <a:p>
            <a:r>
              <a:rPr lang="en-US" dirty="0"/>
              <a:t>Click To Edit Master Title Style</a:t>
            </a:r>
          </a:p>
        </p:txBody>
      </p:sp>
      <p:sp>
        <p:nvSpPr>
          <p:cNvPr id="15" name="Text Placeholder 1">
            <a:extLst>
              <a:ext uri="{FF2B5EF4-FFF2-40B4-BE49-F238E27FC236}">
                <a16:creationId xmlns:a16="http://schemas.microsoft.com/office/drawing/2014/main" id="{C59EF45F-6890-4FCC-E5CE-F6E0A121224C}"/>
              </a:ext>
            </a:extLst>
          </p:cNvPr>
          <p:cNvSpPr>
            <a:spLocks noGrp="1"/>
          </p:cNvSpPr>
          <p:nvPr>
            <p:ph type="body" sz="quarter" idx="11"/>
          </p:nvPr>
        </p:nvSpPr>
        <p:spPr>
          <a:xfrm>
            <a:off x="2304585" y="156392"/>
            <a:ext cx="5382805" cy="648280"/>
          </a:xfrm>
        </p:spPr>
        <p:txBody>
          <a:bodyPr>
            <a:normAutofit/>
          </a:bodyPr>
          <a:lstStyle>
            <a:lvl1pPr marL="0" indent="0">
              <a:buNone/>
              <a:defRPr sz="14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18" name="Text Placeholder 2">
            <a:extLst>
              <a:ext uri="{FF2B5EF4-FFF2-40B4-BE49-F238E27FC236}">
                <a16:creationId xmlns:a16="http://schemas.microsoft.com/office/drawing/2014/main" id="{CF0659C6-D529-4335-D766-F0D2D54D9287}"/>
              </a:ext>
            </a:extLst>
          </p:cNvPr>
          <p:cNvSpPr>
            <a:spLocks noGrp="1"/>
          </p:cNvSpPr>
          <p:nvPr>
            <p:ph type="body" sz="quarter" idx="12"/>
          </p:nvPr>
        </p:nvSpPr>
        <p:spPr>
          <a:xfrm>
            <a:off x="2298171" y="939787"/>
            <a:ext cx="2807859" cy="1839144"/>
          </a:xfrm>
        </p:spPr>
        <p:txBody>
          <a:bodyPr>
            <a:normAutofit/>
          </a:bodyPr>
          <a:lstStyle>
            <a:lvl1pPr marL="0" indent="0">
              <a:buNone/>
              <a:defRPr sz="12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0" name="Text Placeholder 3">
            <a:extLst>
              <a:ext uri="{FF2B5EF4-FFF2-40B4-BE49-F238E27FC236}">
                <a16:creationId xmlns:a16="http://schemas.microsoft.com/office/drawing/2014/main" id="{13BFC25F-1A94-BB74-21B3-6CEB0A2FD10D}"/>
              </a:ext>
            </a:extLst>
          </p:cNvPr>
          <p:cNvSpPr>
            <a:spLocks noGrp="1"/>
          </p:cNvSpPr>
          <p:nvPr>
            <p:ph type="body" sz="quarter" idx="13"/>
          </p:nvPr>
        </p:nvSpPr>
        <p:spPr>
          <a:xfrm>
            <a:off x="5259915" y="953701"/>
            <a:ext cx="2420212" cy="1824547"/>
          </a:xfrm>
        </p:spPr>
        <p:txBody>
          <a:bodyPr>
            <a:normAutofit/>
          </a:bodyPr>
          <a:lstStyle>
            <a:lvl1pPr marL="0" indent="0">
              <a:buNone/>
              <a:defRPr sz="12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21" name="Text Placeholder 4">
            <a:extLst>
              <a:ext uri="{FF2B5EF4-FFF2-40B4-BE49-F238E27FC236}">
                <a16:creationId xmlns:a16="http://schemas.microsoft.com/office/drawing/2014/main" id="{A39E2A7C-C11C-F3AC-A8F8-972900BF021A}"/>
              </a:ext>
            </a:extLst>
          </p:cNvPr>
          <p:cNvSpPr>
            <a:spLocks noGrp="1"/>
          </p:cNvSpPr>
          <p:nvPr>
            <p:ph type="body" sz="quarter" idx="14"/>
          </p:nvPr>
        </p:nvSpPr>
        <p:spPr>
          <a:xfrm>
            <a:off x="47512" y="3038754"/>
            <a:ext cx="7724888" cy="571689"/>
          </a:xfrm>
        </p:spPr>
        <p:txBody>
          <a:bodyPr>
            <a:normAutofit/>
          </a:bodyPr>
          <a:lstStyle>
            <a:lvl1pPr marL="0" indent="0">
              <a:buNone/>
              <a:defRPr sz="1020">
                <a:solidFill>
                  <a:schemeClr val="tx1"/>
                </a:solidFill>
              </a:defRPr>
            </a:lvl1pPr>
          </a:lstStyle>
          <a:p>
            <a:pPr lvl="0"/>
            <a:endParaRPr lang="en-US" dirty="0"/>
          </a:p>
        </p:txBody>
      </p:sp>
      <p:sp>
        <p:nvSpPr>
          <p:cNvPr id="12" name="Rectangle: Rounded Corners 11">
            <a:extLst>
              <a:ext uri="{FF2B5EF4-FFF2-40B4-BE49-F238E27FC236}">
                <a16:creationId xmlns:a16="http://schemas.microsoft.com/office/drawing/2014/main" id="{31F0BF6F-281A-4296-B77E-7D292F359B8E}"/>
              </a:ext>
            </a:extLst>
          </p:cNvPr>
          <p:cNvSpPr/>
          <p:nvPr userDrawn="1"/>
        </p:nvSpPr>
        <p:spPr>
          <a:xfrm>
            <a:off x="14440" y="3702802"/>
            <a:ext cx="4694060" cy="1015701"/>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2" name="Clusters">
            <a:extLst>
              <a:ext uri="{FF2B5EF4-FFF2-40B4-BE49-F238E27FC236}">
                <a16:creationId xmlns:a16="http://schemas.microsoft.com/office/drawing/2014/main" id="{8FE98152-1BA8-5CEC-6FFF-6F156D132CC2}"/>
              </a:ext>
            </a:extLst>
          </p:cNvPr>
          <p:cNvSpPr>
            <a:spLocks noGrp="1"/>
          </p:cNvSpPr>
          <p:nvPr>
            <p:ph type="body" sz="quarter" idx="15"/>
          </p:nvPr>
        </p:nvSpPr>
        <p:spPr>
          <a:xfrm>
            <a:off x="113893" y="3820545"/>
            <a:ext cx="4495155" cy="805599"/>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 name="Key">
            <a:extLst>
              <a:ext uri="{FF2B5EF4-FFF2-40B4-BE49-F238E27FC236}">
                <a16:creationId xmlns:a16="http://schemas.microsoft.com/office/drawing/2014/main" id="{DFAF9004-F479-309D-72D5-3A839FDA303F}"/>
              </a:ext>
            </a:extLst>
          </p:cNvPr>
          <p:cNvSpPr>
            <a:spLocks noGrp="1"/>
          </p:cNvSpPr>
          <p:nvPr>
            <p:ph type="body" sz="quarter" idx="21"/>
          </p:nvPr>
        </p:nvSpPr>
        <p:spPr>
          <a:xfrm>
            <a:off x="72166" y="4782219"/>
            <a:ext cx="4720454" cy="326020"/>
          </a:xfrm>
        </p:spPr>
        <p:txBody>
          <a:bodyPr>
            <a:normAutofit/>
          </a:bodyPr>
          <a:lstStyle>
            <a:lvl1pPr marL="0" indent="0">
              <a:buNone/>
              <a:defRPr sz="11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5" name="Table clusters">
            <a:extLst>
              <a:ext uri="{FF2B5EF4-FFF2-40B4-BE49-F238E27FC236}">
                <a16:creationId xmlns:a16="http://schemas.microsoft.com/office/drawing/2014/main" id="{0EE48C26-814C-FC9D-0A41-1F8095096EBE}"/>
              </a:ext>
            </a:extLst>
          </p:cNvPr>
          <p:cNvSpPr>
            <a:spLocks noGrp="1"/>
          </p:cNvSpPr>
          <p:nvPr>
            <p:ph type="tbl" sz="quarter" idx="16"/>
          </p:nvPr>
        </p:nvSpPr>
        <p:spPr>
          <a:xfrm>
            <a:off x="85363" y="5171955"/>
            <a:ext cx="4694060" cy="4557262"/>
          </a:xfrm>
        </p:spPr>
        <p:txBody>
          <a:bodyPr/>
          <a:lstStyle/>
          <a:p>
            <a:endParaRPr lang="en-US"/>
          </a:p>
        </p:txBody>
      </p:sp>
      <p:sp>
        <p:nvSpPr>
          <p:cNvPr id="16" name="Rectangle: Rounded Corners 15">
            <a:extLst>
              <a:ext uri="{FF2B5EF4-FFF2-40B4-BE49-F238E27FC236}">
                <a16:creationId xmlns:a16="http://schemas.microsoft.com/office/drawing/2014/main" id="{CF03F0A3-B4AD-4AC7-80B2-7334CBCA4E36}"/>
              </a:ext>
            </a:extLst>
          </p:cNvPr>
          <p:cNvSpPr/>
          <p:nvPr userDrawn="1"/>
        </p:nvSpPr>
        <p:spPr>
          <a:xfrm>
            <a:off x="4981471" y="3709729"/>
            <a:ext cx="272424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7" name="highlights">
            <a:extLst>
              <a:ext uri="{FF2B5EF4-FFF2-40B4-BE49-F238E27FC236}">
                <a16:creationId xmlns:a16="http://schemas.microsoft.com/office/drawing/2014/main" id="{79F99707-F8F6-F6AF-8573-CA894F38A3DF}"/>
              </a:ext>
            </a:extLst>
          </p:cNvPr>
          <p:cNvSpPr>
            <a:spLocks noGrp="1"/>
          </p:cNvSpPr>
          <p:nvPr>
            <p:ph type="body" sz="quarter" idx="17"/>
          </p:nvPr>
        </p:nvSpPr>
        <p:spPr>
          <a:xfrm>
            <a:off x="5003053" y="3820545"/>
            <a:ext cx="2655454" cy="526048"/>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8" name="Table highlights">
            <a:extLst>
              <a:ext uri="{FF2B5EF4-FFF2-40B4-BE49-F238E27FC236}">
                <a16:creationId xmlns:a16="http://schemas.microsoft.com/office/drawing/2014/main" id="{A23A7568-1B46-C10A-4ADD-055BE662F88C}"/>
              </a:ext>
            </a:extLst>
          </p:cNvPr>
          <p:cNvSpPr>
            <a:spLocks noGrp="1"/>
          </p:cNvSpPr>
          <p:nvPr>
            <p:ph type="tbl" sz="quarter" idx="18"/>
          </p:nvPr>
        </p:nvSpPr>
        <p:spPr>
          <a:xfrm>
            <a:off x="4981437" y="4528458"/>
            <a:ext cx="2698691" cy="3278355"/>
          </a:xfrm>
        </p:spPr>
        <p:txBody>
          <a:bodyPr/>
          <a:lstStyle/>
          <a:p>
            <a:endParaRPr lang="en-US"/>
          </a:p>
        </p:txBody>
      </p:sp>
    </p:spTree>
    <p:extLst>
      <p:ext uri="{BB962C8B-B14F-4D97-AF65-F5344CB8AC3E}">
        <p14:creationId xmlns:p14="http://schemas.microsoft.com/office/powerpoint/2010/main" val="219590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AllSection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EC6194-9CAD-D070-DD43-094CE12BA85E}"/>
              </a:ext>
            </a:extLst>
          </p:cNvPr>
          <p:cNvSpPr/>
          <p:nvPr userDrawn="1"/>
        </p:nvSpPr>
        <p:spPr>
          <a:xfrm>
            <a:off x="0" y="-5852"/>
            <a:ext cx="7772400" cy="2950464"/>
          </a:xfrm>
          <a:prstGeom prst="rect">
            <a:avLst/>
          </a:prstGeom>
          <a:solidFill>
            <a:srgbClr val="00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530"/>
          </a:p>
        </p:txBody>
      </p:sp>
      <p:sp>
        <p:nvSpPr>
          <p:cNvPr id="11" name="Picture Placeholder 10">
            <a:extLst>
              <a:ext uri="{FF2B5EF4-FFF2-40B4-BE49-F238E27FC236}">
                <a16:creationId xmlns:a16="http://schemas.microsoft.com/office/drawing/2014/main" id="{6759A4C0-F621-C14C-7F59-31E95022CBDE}"/>
              </a:ext>
            </a:extLst>
          </p:cNvPr>
          <p:cNvSpPr>
            <a:spLocks noGrp="1" noChangeAspect="1"/>
          </p:cNvSpPr>
          <p:nvPr>
            <p:ph type="pic" sz="quarter" idx="10"/>
          </p:nvPr>
        </p:nvSpPr>
        <p:spPr>
          <a:xfrm>
            <a:off x="85010" y="168855"/>
            <a:ext cx="2066544" cy="758952"/>
          </a:xfrm>
        </p:spPr>
        <p:txBody>
          <a:bodyPr/>
          <a:lstStyle/>
          <a:p>
            <a:endParaRPr lang="en-US" dirty="0"/>
          </a:p>
        </p:txBody>
      </p:sp>
      <p:sp>
        <p:nvSpPr>
          <p:cNvPr id="13" name="Title 12">
            <a:extLst>
              <a:ext uri="{FF2B5EF4-FFF2-40B4-BE49-F238E27FC236}">
                <a16:creationId xmlns:a16="http://schemas.microsoft.com/office/drawing/2014/main" id="{D1BCCBDE-D43B-F4B0-ACFD-0E3BD8B6E531}"/>
              </a:ext>
            </a:extLst>
          </p:cNvPr>
          <p:cNvSpPr>
            <a:spLocks noGrp="1"/>
          </p:cNvSpPr>
          <p:nvPr>
            <p:ph type="title" hasCustomPrompt="1"/>
          </p:nvPr>
        </p:nvSpPr>
        <p:spPr>
          <a:xfrm>
            <a:off x="127758" y="1078486"/>
            <a:ext cx="2016529" cy="1630096"/>
          </a:xfrm>
        </p:spPr>
        <p:txBody>
          <a:bodyPr>
            <a:noAutofit/>
          </a:bodyPr>
          <a:lstStyle>
            <a:lvl1pPr algn="ctr">
              <a:defRPr sz="1530" cap="none">
                <a:solidFill>
                  <a:srgbClr val="FFD966"/>
                </a:solidFill>
                <a:latin typeface="Cambria" panose="02040503050406030204" pitchFamily="18" charset="0"/>
                <a:ea typeface="Cambria" panose="02040503050406030204" pitchFamily="18" charset="0"/>
              </a:defRPr>
            </a:lvl1pPr>
          </a:lstStyle>
          <a:p>
            <a:r>
              <a:rPr lang="en-US" dirty="0"/>
              <a:t>Click To Edit Master Title Style</a:t>
            </a:r>
          </a:p>
        </p:txBody>
      </p:sp>
      <p:sp>
        <p:nvSpPr>
          <p:cNvPr id="15" name="Text Placeholder 1">
            <a:extLst>
              <a:ext uri="{FF2B5EF4-FFF2-40B4-BE49-F238E27FC236}">
                <a16:creationId xmlns:a16="http://schemas.microsoft.com/office/drawing/2014/main" id="{C59EF45F-6890-4FCC-E5CE-F6E0A121224C}"/>
              </a:ext>
            </a:extLst>
          </p:cNvPr>
          <p:cNvSpPr>
            <a:spLocks noGrp="1"/>
          </p:cNvSpPr>
          <p:nvPr>
            <p:ph type="body" sz="quarter" idx="11"/>
          </p:nvPr>
        </p:nvSpPr>
        <p:spPr>
          <a:xfrm>
            <a:off x="2304585" y="156392"/>
            <a:ext cx="5382805" cy="677611"/>
          </a:xfrm>
        </p:spPr>
        <p:txBody>
          <a:bodyPr>
            <a:normAutofit/>
          </a:bodyPr>
          <a:lstStyle>
            <a:lvl1pPr marL="0" indent="0">
              <a:buNone/>
              <a:defRPr sz="14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18" name="Text Placeholder 2">
            <a:extLst>
              <a:ext uri="{FF2B5EF4-FFF2-40B4-BE49-F238E27FC236}">
                <a16:creationId xmlns:a16="http://schemas.microsoft.com/office/drawing/2014/main" id="{CF0659C6-D529-4335-D766-F0D2D54D9287}"/>
              </a:ext>
            </a:extLst>
          </p:cNvPr>
          <p:cNvSpPr>
            <a:spLocks noGrp="1"/>
          </p:cNvSpPr>
          <p:nvPr>
            <p:ph type="body" sz="quarter" idx="12"/>
          </p:nvPr>
        </p:nvSpPr>
        <p:spPr>
          <a:xfrm>
            <a:off x="2298171" y="939787"/>
            <a:ext cx="2807859" cy="1839144"/>
          </a:xfrm>
        </p:spPr>
        <p:txBody>
          <a:bodyPr>
            <a:normAutofit/>
          </a:bodyPr>
          <a:lstStyle>
            <a:lvl1pPr marL="0" indent="0">
              <a:buNone/>
              <a:defRPr sz="1200">
                <a:solidFill>
                  <a:schemeClr val="bg1"/>
                </a:solidFill>
                <a:latin typeface="Cambria" panose="02040503050406030204" pitchFamily="18" charset="0"/>
                <a:ea typeface="Cambria" panose="02040503050406030204" pitchFamily="18" charset="0"/>
              </a:defRPr>
            </a:lvl1pPr>
          </a:lstStyle>
          <a:p>
            <a:pPr lvl="0"/>
            <a:endParaRPr lang="en-US" dirty="0"/>
          </a:p>
        </p:txBody>
      </p:sp>
      <p:sp>
        <p:nvSpPr>
          <p:cNvPr id="20" name="Text Placeholder 3">
            <a:extLst>
              <a:ext uri="{FF2B5EF4-FFF2-40B4-BE49-F238E27FC236}">
                <a16:creationId xmlns:a16="http://schemas.microsoft.com/office/drawing/2014/main" id="{13BFC25F-1A94-BB74-21B3-6CEB0A2FD10D}"/>
              </a:ext>
            </a:extLst>
          </p:cNvPr>
          <p:cNvSpPr>
            <a:spLocks noGrp="1"/>
          </p:cNvSpPr>
          <p:nvPr>
            <p:ph type="body" sz="quarter" idx="13"/>
          </p:nvPr>
        </p:nvSpPr>
        <p:spPr>
          <a:xfrm>
            <a:off x="5259915" y="953701"/>
            <a:ext cx="2420212" cy="1824547"/>
          </a:xfrm>
        </p:spPr>
        <p:txBody>
          <a:bodyPr>
            <a:normAutofit/>
          </a:bodyPr>
          <a:lstStyle>
            <a:lvl1pPr marL="0" indent="0">
              <a:buNone/>
              <a:defRPr sz="1200">
                <a:solidFill>
                  <a:schemeClr val="tx1"/>
                </a:solidFill>
                <a:latin typeface="Cambria" panose="02040503050406030204" pitchFamily="18" charset="0"/>
                <a:ea typeface="Cambria" panose="02040503050406030204" pitchFamily="18" charset="0"/>
              </a:defRPr>
            </a:lvl1pPr>
          </a:lstStyle>
          <a:p>
            <a:pPr lvl="0"/>
            <a:endParaRPr lang="en-US" dirty="0"/>
          </a:p>
        </p:txBody>
      </p:sp>
      <p:sp>
        <p:nvSpPr>
          <p:cNvPr id="21" name="Text Placeholder 4">
            <a:extLst>
              <a:ext uri="{FF2B5EF4-FFF2-40B4-BE49-F238E27FC236}">
                <a16:creationId xmlns:a16="http://schemas.microsoft.com/office/drawing/2014/main" id="{A39E2A7C-C11C-F3AC-A8F8-972900BF021A}"/>
              </a:ext>
            </a:extLst>
          </p:cNvPr>
          <p:cNvSpPr>
            <a:spLocks noGrp="1"/>
          </p:cNvSpPr>
          <p:nvPr>
            <p:ph type="body" sz="quarter" idx="14"/>
          </p:nvPr>
        </p:nvSpPr>
        <p:spPr>
          <a:xfrm>
            <a:off x="47512" y="3038754"/>
            <a:ext cx="7724888" cy="571689"/>
          </a:xfrm>
        </p:spPr>
        <p:txBody>
          <a:bodyPr>
            <a:normAutofit/>
          </a:bodyPr>
          <a:lstStyle>
            <a:lvl1pPr marL="0" indent="0">
              <a:buNone/>
              <a:defRPr sz="1020">
                <a:solidFill>
                  <a:schemeClr val="tx1"/>
                </a:solidFill>
              </a:defRPr>
            </a:lvl1pPr>
          </a:lstStyle>
          <a:p>
            <a:pPr lvl="0"/>
            <a:endParaRPr lang="en-US" dirty="0"/>
          </a:p>
        </p:txBody>
      </p:sp>
      <p:sp>
        <p:nvSpPr>
          <p:cNvPr id="12" name="Rectangle: Rounded Corners 11">
            <a:extLst>
              <a:ext uri="{FF2B5EF4-FFF2-40B4-BE49-F238E27FC236}">
                <a16:creationId xmlns:a16="http://schemas.microsoft.com/office/drawing/2014/main" id="{31F0BF6F-281A-4296-B77E-7D292F359B8E}"/>
              </a:ext>
            </a:extLst>
          </p:cNvPr>
          <p:cNvSpPr/>
          <p:nvPr userDrawn="1"/>
        </p:nvSpPr>
        <p:spPr>
          <a:xfrm>
            <a:off x="58969" y="3676033"/>
            <a:ext cx="4694060" cy="852425"/>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2" name="Clusters">
            <a:extLst>
              <a:ext uri="{FF2B5EF4-FFF2-40B4-BE49-F238E27FC236}">
                <a16:creationId xmlns:a16="http://schemas.microsoft.com/office/drawing/2014/main" id="{8FE98152-1BA8-5CEC-6FFF-6F156D132CC2}"/>
              </a:ext>
            </a:extLst>
          </p:cNvPr>
          <p:cNvSpPr>
            <a:spLocks noGrp="1"/>
          </p:cNvSpPr>
          <p:nvPr>
            <p:ph type="body" sz="quarter" idx="15"/>
          </p:nvPr>
        </p:nvSpPr>
        <p:spPr>
          <a:xfrm>
            <a:off x="134923" y="3722859"/>
            <a:ext cx="4495155" cy="805599"/>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5" name="Table clusters">
            <a:extLst>
              <a:ext uri="{FF2B5EF4-FFF2-40B4-BE49-F238E27FC236}">
                <a16:creationId xmlns:a16="http://schemas.microsoft.com/office/drawing/2014/main" id="{0EE48C26-814C-FC9D-0A41-1F8095096EBE}"/>
              </a:ext>
            </a:extLst>
          </p:cNvPr>
          <p:cNvSpPr>
            <a:spLocks noGrp="1"/>
          </p:cNvSpPr>
          <p:nvPr>
            <p:ph type="tbl" sz="quarter" idx="16"/>
          </p:nvPr>
        </p:nvSpPr>
        <p:spPr>
          <a:xfrm>
            <a:off x="85363" y="4852028"/>
            <a:ext cx="4694060" cy="4877189"/>
          </a:xfrm>
        </p:spPr>
        <p:txBody>
          <a:bodyPr/>
          <a:lstStyle/>
          <a:p>
            <a:endParaRPr lang="en-US"/>
          </a:p>
        </p:txBody>
      </p:sp>
      <p:sp>
        <p:nvSpPr>
          <p:cNvPr id="16" name="Rectangle: Rounded Corners 15">
            <a:extLst>
              <a:ext uri="{FF2B5EF4-FFF2-40B4-BE49-F238E27FC236}">
                <a16:creationId xmlns:a16="http://schemas.microsoft.com/office/drawing/2014/main" id="{CF03F0A3-B4AD-4AC7-80B2-7334CBCA4E36}"/>
              </a:ext>
            </a:extLst>
          </p:cNvPr>
          <p:cNvSpPr/>
          <p:nvPr userDrawn="1"/>
        </p:nvSpPr>
        <p:spPr>
          <a:xfrm>
            <a:off x="4981471" y="3709729"/>
            <a:ext cx="272424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530" dirty="0"/>
          </a:p>
        </p:txBody>
      </p:sp>
      <p:sp>
        <p:nvSpPr>
          <p:cNvPr id="27" name="highlights">
            <a:extLst>
              <a:ext uri="{FF2B5EF4-FFF2-40B4-BE49-F238E27FC236}">
                <a16:creationId xmlns:a16="http://schemas.microsoft.com/office/drawing/2014/main" id="{79F99707-F8F6-F6AF-8573-CA894F38A3DF}"/>
              </a:ext>
            </a:extLst>
          </p:cNvPr>
          <p:cNvSpPr>
            <a:spLocks noGrp="1"/>
          </p:cNvSpPr>
          <p:nvPr>
            <p:ph type="body" sz="quarter" idx="17"/>
          </p:nvPr>
        </p:nvSpPr>
        <p:spPr>
          <a:xfrm>
            <a:off x="5003053" y="3820545"/>
            <a:ext cx="2655454" cy="526048"/>
          </a:xfrm>
        </p:spPr>
        <p:txBody>
          <a:bodyPr>
            <a:normAutofit/>
          </a:bodyPr>
          <a:lstStyle>
            <a:lvl1pPr marL="0" indent="0">
              <a:buNone/>
              <a:defRPr sz="102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8" name="Table highlights">
            <a:extLst>
              <a:ext uri="{FF2B5EF4-FFF2-40B4-BE49-F238E27FC236}">
                <a16:creationId xmlns:a16="http://schemas.microsoft.com/office/drawing/2014/main" id="{A23A7568-1B46-C10A-4ADD-055BE662F88C}"/>
              </a:ext>
            </a:extLst>
          </p:cNvPr>
          <p:cNvSpPr>
            <a:spLocks noGrp="1"/>
          </p:cNvSpPr>
          <p:nvPr>
            <p:ph type="tbl" sz="quarter" idx="18"/>
          </p:nvPr>
        </p:nvSpPr>
        <p:spPr>
          <a:xfrm>
            <a:off x="4981437" y="4528458"/>
            <a:ext cx="2698691" cy="3278355"/>
          </a:xfrm>
        </p:spPr>
        <p:txBody>
          <a:bodyPr/>
          <a:lstStyle/>
          <a:p>
            <a:endParaRPr lang="en-US"/>
          </a:p>
        </p:txBody>
      </p:sp>
      <p:sp>
        <p:nvSpPr>
          <p:cNvPr id="19" name="Rectangle: Rounded Corners 18">
            <a:extLst>
              <a:ext uri="{FF2B5EF4-FFF2-40B4-BE49-F238E27FC236}">
                <a16:creationId xmlns:a16="http://schemas.microsoft.com/office/drawing/2014/main" id="{C6C59A15-BFCB-4B08-980F-3B2EA9CB3C37}"/>
              </a:ext>
            </a:extLst>
          </p:cNvPr>
          <p:cNvSpPr/>
          <p:nvPr userDrawn="1"/>
        </p:nvSpPr>
        <p:spPr>
          <a:xfrm>
            <a:off x="4993733" y="8225508"/>
            <a:ext cx="2686394" cy="731520"/>
          </a:xfrm>
          <a:prstGeom prst="round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360" kern="1200" dirty="0">
              <a:solidFill>
                <a:srgbClr val="000099"/>
              </a:solidFill>
              <a:latin typeface="Cambria" panose="02040503050406030204" pitchFamily="18" charset="0"/>
              <a:ea typeface="Cambria" panose="02040503050406030204" pitchFamily="18" charset="0"/>
              <a:cs typeface="+mn-cs"/>
            </a:endParaRPr>
          </a:p>
        </p:txBody>
      </p:sp>
      <p:sp>
        <p:nvSpPr>
          <p:cNvPr id="29" name="Fluencies">
            <a:extLst>
              <a:ext uri="{FF2B5EF4-FFF2-40B4-BE49-F238E27FC236}">
                <a16:creationId xmlns:a16="http://schemas.microsoft.com/office/drawing/2014/main" id="{A7B72C71-9131-BA90-68D4-027D51801D0A}"/>
              </a:ext>
            </a:extLst>
          </p:cNvPr>
          <p:cNvSpPr>
            <a:spLocks noGrp="1"/>
          </p:cNvSpPr>
          <p:nvPr>
            <p:ph type="body" sz="quarter" idx="19"/>
          </p:nvPr>
        </p:nvSpPr>
        <p:spPr>
          <a:xfrm>
            <a:off x="5100376" y="8274892"/>
            <a:ext cx="2382327" cy="538054"/>
          </a:xfrm>
        </p:spPr>
        <p:txBody>
          <a:bodyPr>
            <a:normAutofit/>
          </a:bodyPr>
          <a:lstStyle>
            <a:lvl1pPr marL="0" indent="0">
              <a:buNone/>
              <a:defRPr sz="130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30" name="Fluencies 2">
            <a:extLst>
              <a:ext uri="{FF2B5EF4-FFF2-40B4-BE49-F238E27FC236}">
                <a16:creationId xmlns:a16="http://schemas.microsoft.com/office/drawing/2014/main" id="{9760A52F-1DBC-829F-8820-F82637498C10}"/>
              </a:ext>
            </a:extLst>
          </p:cNvPr>
          <p:cNvSpPr>
            <a:spLocks noGrp="1"/>
          </p:cNvSpPr>
          <p:nvPr>
            <p:ph type="body" sz="quarter" idx="20"/>
          </p:nvPr>
        </p:nvSpPr>
        <p:spPr>
          <a:xfrm>
            <a:off x="4993732" y="9044235"/>
            <a:ext cx="2693305" cy="953093"/>
          </a:xfrm>
        </p:spPr>
        <p:txBody>
          <a:bodyPr>
            <a:normAutofit/>
          </a:bodyPr>
          <a:lstStyle>
            <a:lvl1pPr marL="0" indent="0">
              <a:buNone/>
              <a:defRPr sz="1200">
                <a:solidFill>
                  <a:srgbClr val="000099"/>
                </a:solidFill>
                <a:latin typeface="Cambria" panose="02040503050406030204" pitchFamily="18" charset="0"/>
                <a:ea typeface="Cambria" panose="02040503050406030204" pitchFamily="18" charset="0"/>
              </a:defRPr>
            </a:lvl1pPr>
          </a:lstStyle>
          <a:p>
            <a:pPr lvl="0"/>
            <a:endParaRPr lang="en-US" dirty="0"/>
          </a:p>
        </p:txBody>
      </p:sp>
      <p:sp>
        <p:nvSpPr>
          <p:cNvPr id="2" name="Key">
            <a:extLst>
              <a:ext uri="{FF2B5EF4-FFF2-40B4-BE49-F238E27FC236}">
                <a16:creationId xmlns:a16="http://schemas.microsoft.com/office/drawing/2014/main" id="{34023377-1970-6FC9-A78E-5D650BC260C1}"/>
              </a:ext>
            </a:extLst>
          </p:cNvPr>
          <p:cNvSpPr>
            <a:spLocks noGrp="1"/>
          </p:cNvSpPr>
          <p:nvPr>
            <p:ph type="body" sz="quarter" idx="21"/>
          </p:nvPr>
        </p:nvSpPr>
        <p:spPr>
          <a:xfrm>
            <a:off x="92272" y="4527233"/>
            <a:ext cx="4720454" cy="326020"/>
          </a:xfrm>
        </p:spPr>
        <p:txBody>
          <a:bodyPr>
            <a:normAutofit/>
          </a:bodyPr>
          <a:lstStyle>
            <a:lvl1pPr marL="0" indent="0">
              <a:buNone/>
              <a:defRPr sz="1100">
                <a:solidFill>
                  <a:schemeClr val="bg1"/>
                </a:solidFill>
                <a:latin typeface="Cambria" panose="02040503050406030204" pitchFamily="18" charset="0"/>
                <a:ea typeface="Cambria" panose="02040503050406030204" pitchFamily="18" charset="0"/>
              </a:defRPr>
            </a:lvl1pPr>
          </a:lstStyle>
          <a:p>
            <a:pPr lvl="0"/>
            <a:endParaRPr lang="en-US" dirty="0"/>
          </a:p>
        </p:txBody>
      </p:sp>
    </p:spTree>
    <p:extLst>
      <p:ext uri="{BB962C8B-B14F-4D97-AF65-F5344CB8AC3E}">
        <p14:creationId xmlns:p14="http://schemas.microsoft.com/office/powerpoint/2010/main" val="4236123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309" y="258295"/>
            <a:ext cx="7770457" cy="24140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82266" y="416791"/>
            <a:ext cx="6606540" cy="221284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82266" y="2950464"/>
            <a:ext cx="6606540" cy="61691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9325" y="9420188"/>
            <a:ext cx="2205787" cy="535518"/>
          </a:xfrm>
          <a:prstGeom prst="rect">
            <a:avLst/>
          </a:prstGeom>
        </p:spPr>
        <p:txBody>
          <a:bodyPr vert="horz" lIns="91440" tIns="45720" rIns="45720" bIns="45720" rtlCol="0" anchor="ctr"/>
          <a:lstStyle>
            <a:lvl1pPr algn="l">
              <a:defRPr sz="893">
                <a:solidFill>
                  <a:schemeClr val="tx1"/>
                </a:solidFill>
              </a:defRPr>
            </a:lvl1pPr>
          </a:lstStyle>
          <a:p>
            <a:fld id="{284A9810-23A2-4EF3-B55E-B8679C407C16}" type="datetimeFigureOut">
              <a:rPr lang="en-US" smtClean="0"/>
              <a:t>3/25/2024</a:t>
            </a:fld>
            <a:endParaRPr lang="en-US"/>
          </a:p>
        </p:txBody>
      </p:sp>
      <p:sp>
        <p:nvSpPr>
          <p:cNvPr id="5" name="Footer Placeholder 4"/>
          <p:cNvSpPr>
            <a:spLocks noGrp="1"/>
          </p:cNvSpPr>
          <p:nvPr>
            <p:ph type="ftr" sz="quarter" idx="3"/>
          </p:nvPr>
        </p:nvSpPr>
        <p:spPr>
          <a:xfrm>
            <a:off x="3562351" y="9420188"/>
            <a:ext cx="3451533" cy="535518"/>
          </a:xfrm>
          <a:prstGeom prst="rect">
            <a:avLst/>
          </a:prstGeom>
        </p:spPr>
        <p:txBody>
          <a:bodyPr vert="horz" lIns="91440" tIns="45720" rIns="91440" bIns="45720" rtlCol="0" anchor="ctr"/>
          <a:lstStyle>
            <a:lvl1pPr algn="r">
              <a:defRPr sz="893">
                <a:solidFill>
                  <a:schemeClr val="tx1"/>
                </a:solidFill>
              </a:defRPr>
            </a:lvl1pPr>
          </a:lstStyle>
          <a:p>
            <a:endParaRPr lang="en-US"/>
          </a:p>
        </p:txBody>
      </p:sp>
      <p:sp>
        <p:nvSpPr>
          <p:cNvPr id="6" name="Slide Number Placeholder 5"/>
          <p:cNvSpPr>
            <a:spLocks noGrp="1"/>
          </p:cNvSpPr>
          <p:nvPr>
            <p:ph type="sldNum" sz="quarter" idx="4"/>
          </p:nvPr>
        </p:nvSpPr>
        <p:spPr>
          <a:xfrm>
            <a:off x="7025369" y="9420188"/>
            <a:ext cx="603243" cy="535518"/>
          </a:xfrm>
          <a:prstGeom prst="rect">
            <a:avLst/>
          </a:prstGeom>
        </p:spPr>
        <p:txBody>
          <a:bodyPr vert="horz" lIns="45720" tIns="45720" rIns="91440" bIns="45720" rtlCol="0" anchor="ctr"/>
          <a:lstStyle>
            <a:lvl1pPr algn="l">
              <a:defRPr sz="1020" b="0">
                <a:solidFill>
                  <a:schemeClr val="tx1"/>
                </a:solidFill>
              </a:defRPr>
            </a:lvl1pPr>
          </a:lstStyle>
          <a:p>
            <a:fld id="{99E90BFA-5929-4B07-9507-11A5FD4BA671}" type="slidenum">
              <a:rPr lang="en-US" smtClean="0"/>
              <a:t>‹#›</a:t>
            </a:fld>
            <a:endParaRPr lang="en-US"/>
          </a:p>
        </p:txBody>
      </p:sp>
    </p:spTree>
    <p:extLst>
      <p:ext uri="{BB962C8B-B14F-4D97-AF65-F5344CB8AC3E}">
        <p14:creationId xmlns:p14="http://schemas.microsoft.com/office/powerpoint/2010/main" val="1696582981"/>
      </p:ext>
    </p:extLst>
  </p:cSld>
  <p:clrMap bg1="dk1" tx1="lt1" bg2="dk2" tx2="lt2" accent1="accent1" accent2="accent2" accent3="accent3" accent4="accent4" accent5="accent5" accent6="accent6" hlink="hlink" folHlink="folHlink"/>
  <p:sldLayoutIdLst>
    <p:sldLayoutId id="2147483812" r:id="rId1"/>
    <p:sldLayoutId id="2147483814" r:id="rId2"/>
    <p:sldLayoutId id="2147483813" r:id="rId3"/>
  </p:sldLayoutIdLst>
  <p:txStyles>
    <p:titleStyle>
      <a:lvl1pPr algn="l" defTabSz="777202" rtl="0" eaLnBrk="1" latinLnBrk="0" hangingPunct="1">
        <a:lnSpc>
          <a:spcPct val="85000"/>
        </a:lnSpc>
        <a:spcBef>
          <a:spcPct val="0"/>
        </a:spcBef>
        <a:buNone/>
        <a:defRPr sz="3400" kern="1200" cap="none" baseline="0">
          <a:solidFill>
            <a:schemeClr val="bg2"/>
          </a:solidFill>
          <a:latin typeface="Cambria" panose="02040503050406030204" pitchFamily="18" charset="0"/>
          <a:ea typeface="Cambria" panose="02040503050406030204" pitchFamily="18" charset="0"/>
          <a:cs typeface="+mj-cs"/>
        </a:defRPr>
      </a:lvl1pPr>
    </p:titleStyle>
    <p:bodyStyle>
      <a:lvl1pPr marL="155440" indent="-155440" algn="l" defTabSz="777202" rtl="0" eaLnBrk="1" latinLnBrk="0" hangingPunct="1">
        <a:lnSpc>
          <a:spcPct val="90000"/>
        </a:lnSpc>
        <a:spcBef>
          <a:spcPts val="1020"/>
        </a:spcBef>
        <a:spcAft>
          <a:spcPts val="170"/>
        </a:spcAft>
        <a:buClr>
          <a:schemeClr val="tx1"/>
        </a:buClr>
        <a:buFont typeface="Wingdings" pitchFamily="2" charset="2"/>
        <a:buChar char=""/>
        <a:defRPr sz="1870" kern="1200">
          <a:solidFill>
            <a:schemeClr val="tx1"/>
          </a:solidFill>
          <a:latin typeface="+mn-lt"/>
          <a:ea typeface="+mn-ea"/>
          <a:cs typeface="+mn-cs"/>
        </a:defRPr>
      </a:lvl1pPr>
      <a:lvl2pPr marL="349741" indent="-155440" algn="l" defTabSz="777202" rtl="0" eaLnBrk="1" latinLnBrk="0" hangingPunct="1">
        <a:lnSpc>
          <a:spcPct val="90000"/>
        </a:lnSpc>
        <a:spcBef>
          <a:spcPts val="170"/>
        </a:spcBef>
        <a:spcAft>
          <a:spcPts val="340"/>
        </a:spcAft>
        <a:buClr>
          <a:schemeClr val="tx1"/>
        </a:buClr>
        <a:buFont typeface="Wingdings" pitchFamily="2" charset="2"/>
        <a:buChar char=""/>
        <a:defRPr sz="1700" kern="1200">
          <a:solidFill>
            <a:schemeClr val="tx1"/>
          </a:solidFill>
          <a:latin typeface="+mn-lt"/>
          <a:ea typeface="+mn-ea"/>
          <a:cs typeface="+mn-cs"/>
        </a:defRPr>
      </a:lvl2pPr>
      <a:lvl3pPr marL="544041" indent="-155440" algn="l" defTabSz="777202" rtl="0" eaLnBrk="1" latinLnBrk="0" hangingPunct="1">
        <a:lnSpc>
          <a:spcPct val="90000"/>
        </a:lnSpc>
        <a:spcBef>
          <a:spcPts val="170"/>
        </a:spcBef>
        <a:spcAft>
          <a:spcPts val="340"/>
        </a:spcAft>
        <a:buClr>
          <a:schemeClr val="tx1"/>
        </a:buClr>
        <a:buFont typeface="Wingdings" pitchFamily="2" charset="2"/>
        <a:buChar char=""/>
        <a:defRPr sz="1530" kern="1200">
          <a:solidFill>
            <a:schemeClr val="tx1"/>
          </a:solidFill>
          <a:latin typeface="+mn-lt"/>
          <a:ea typeface="+mn-ea"/>
          <a:cs typeface="+mn-cs"/>
        </a:defRPr>
      </a:lvl3pPr>
      <a:lvl4pPr marL="738342" indent="-155440"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4pPr>
      <a:lvl5pPr marL="932643" indent="-155440"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5pPr>
      <a:lvl6pPr marL="1091857"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6pPr>
      <a:lvl7pPr marL="1250969"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7pPr>
      <a:lvl8pPr marL="1384583"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8pPr>
      <a:lvl9pPr marL="1535195" indent="-194301" algn="l" defTabSz="777202" rtl="0" eaLnBrk="1" latinLnBrk="0" hangingPunct="1">
        <a:lnSpc>
          <a:spcPct val="90000"/>
        </a:lnSpc>
        <a:spcBef>
          <a:spcPts val="170"/>
        </a:spcBef>
        <a:spcAft>
          <a:spcPts val="340"/>
        </a:spcAft>
        <a:buClr>
          <a:schemeClr val="tx1"/>
        </a:buClr>
        <a:buFont typeface="Wingdings" pitchFamily="2" charset="2"/>
        <a:buChar char=""/>
        <a:defRPr sz="1360" kern="1200">
          <a:solidFill>
            <a:schemeClr val="tx1"/>
          </a:solidFill>
          <a:latin typeface="+mn-lt"/>
          <a:ea typeface="+mn-ea"/>
          <a:cs typeface="+mn-cs"/>
        </a:defRPr>
      </a:lvl9pPr>
    </p:bodyStyle>
    <p:otherStyle>
      <a:defPPr>
        <a:defRPr lang="en-US"/>
      </a:defPPr>
      <a:lvl1pPr marL="0" algn="l" defTabSz="777202" rtl="0" eaLnBrk="1" latinLnBrk="0" hangingPunct="1">
        <a:defRPr sz="1530" kern="1200">
          <a:solidFill>
            <a:schemeClr val="tx1"/>
          </a:solidFill>
          <a:latin typeface="+mn-lt"/>
          <a:ea typeface="+mn-ea"/>
          <a:cs typeface="+mn-cs"/>
        </a:defRPr>
      </a:lvl1pPr>
      <a:lvl2pPr marL="388601" algn="l" defTabSz="777202" rtl="0" eaLnBrk="1" latinLnBrk="0" hangingPunct="1">
        <a:defRPr sz="1530" kern="1200">
          <a:solidFill>
            <a:schemeClr val="tx1"/>
          </a:solidFill>
          <a:latin typeface="+mn-lt"/>
          <a:ea typeface="+mn-ea"/>
          <a:cs typeface="+mn-cs"/>
        </a:defRPr>
      </a:lvl2pPr>
      <a:lvl3pPr marL="777202" algn="l" defTabSz="777202" rtl="0" eaLnBrk="1" latinLnBrk="0" hangingPunct="1">
        <a:defRPr sz="1530" kern="1200">
          <a:solidFill>
            <a:schemeClr val="tx1"/>
          </a:solidFill>
          <a:latin typeface="+mn-lt"/>
          <a:ea typeface="+mn-ea"/>
          <a:cs typeface="+mn-cs"/>
        </a:defRPr>
      </a:lvl3pPr>
      <a:lvl4pPr marL="1165803" algn="l" defTabSz="777202" rtl="0" eaLnBrk="1" latinLnBrk="0" hangingPunct="1">
        <a:defRPr sz="1530" kern="1200">
          <a:solidFill>
            <a:schemeClr val="tx1"/>
          </a:solidFill>
          <a:latin typeface="+mn-lt"/>
          <a:ea typeface="+mn-ea"/>
          <a:cs typeface="+mn-cs"/>
        </a:defRPr>
      </a:lvl4pPr>
      <a:lvl5pPr marL="1554404" algn="l" defTabSz="777202" rtl="0" eaLnBrk="1" latinLnBrk="0" hangingPunct="1">
        <a:defRPr sz="1530" kern="1200">
          <a:solidFill>
            <a:schemeClr val="tx1"/>
          </a:solidFill>
          <a:latin typeface="+mn-lt"/>
          <a:ea typeface="+mn-ea"/>
          <a:cs typeface="+mn-cs"/>
        </a:defRPr>
      </a:lvl5pPr>
      <a:lvl6pPr marL="1943005" algn="l" defTabSz="777202" rtl="0" eaLnBrk="1" latinLnBrk="0" hangingPunct="1">
        <a:defRPr sz="1530" kern="1200">
          <a:solidFill>
            <a:schemeClr val="tx1"/>
          </a:solidFill>
          <a:latin typeface="+mn-lt"/>
          <a:ea typeface="+mn-ea"/>
          <a:cs typeface="+mn-cs"/>
        </a:defRPr>
      </a:lvl6pPr>
      <a:lvl7pPr marL="2331606" algn="l" defTabSz="777202" rtl="0" eaLnBrk="1" latinLnBrk="0" hangingPunct="1">
        <a:defRPr sz="1530" kern="1200">
          <a:solidFill>
            <a:schemeClr val="tx1"/>
          </a:solidFill>
          <a:latin typeface="+mn-lt"/>
          <a:ea typeface="+mn-ea"/>
          <a:cs typeface="+mn-cs"/>
        </a:defRPr>
      </a:lvl7pPr>
      <a:lvl8pPr marL="2720207" algn="l" defTabSz="777202" rtl="0" eaLnBrk="1" latinLnBrk="0" hangingPunct="1">
        <a:defRPr sz="1530" kern="1200">
          <a:solidFill>
            <a:schemeClr val="tx1"/>
          </a:solidFill>
          <a:latin typeface="+mn-lt"/>
          <a:ea typeface="+mn-ea"/>
          <a:cs typeface="+mn-cs"/>
        </a:defRPr>
      </a:lvl8pPr>
      <a:lvl9pPr marL="3108808" algn="l" defTabSz="77720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47" b="247"/>
          <a:stretch/>
        </p:blipFill>
        <p:spPr>
          <a:xfrm>
            <a:off x="85010" y="168855"/>
            <a:ext cx="2066544" cy="758952"/>
          </a:xfrm>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Kindergarten</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58191"/>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72105"/>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a:xfrm>
            <a:off x="58970" y="3753317"/>
            <a:ext cx="4720453" cy="806990"/>
          </a:xfrm>
        </p:spPr>
        <p:txBody>
          <a:bodyPr>
            <a:normAutofit fontScale="92500"/>
          </a:bodyPr>
          <a:lstStyle/>
          <a:p>
            <a:pPr>
              <a:spcBef>
                <a:spcPts val="0"/>
              </a:spcBef>
              <a:spcAft>
                <a:spcPts val="510"/>
              </a:spcAft>
            </a:pPr>
            <a:r>
              <a:rPr lang="en-US" sz="1400" b="1" dirty="0"/>
              <a:t>Major, Supporting, &amp; Additional Clusters for Kindergarten</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5BA1F47A-FEB9-C700-FFFA-B19FED1AC933}"/>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046790700"/>
              </p:ext>
            </p:extLst>
          </p:nvPr>
        </p:nvGraphicFramePr>
        <p:xfrm>
          <a:off x="85725" y="5172075"/>
          <a:ext cx="4694237" cy="3855720"/>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K.CC.A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Know number names and the count sequence</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K.CC.B</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Count to tell the number of objects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K.CC.C</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Compare numbers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r>
                        <a:rPr lang="en-US" sz="1100" dirty="0">
                          <a:solidFill>
                            <a:srgbClr val="000099"/>
                          </a:solidFill>
                          <a:latin typeface="Cambria" panose="02040503050406030204" pitchFamily="18" charset="0"/>
                          <a:ea typeface="Cambria" panose="02040503050406030204" pitchFamily="18" charset="0"/>
                        </a:rPr>
                        <a:t>K.OA.A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addition as putting together and adding to, and understand subtraction as taking apart and taking from</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K.NBT.A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numbers 11-19 to gain foundations for place value</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K.M.A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Describe and compare measurable attributes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K.M.B</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money</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K.DL.A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Classify objects and count the number of objects in categories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r>
                        <a:rPr lang="en-US" sz="1100" dirty="0">
                          <a:solidFill>
                            <a:srgbClr val="000099"/>
                          </a:solidFill>
                          <a:latin typeface="Cambria" panose="02040503050406030204" pitchFamily="18" charset="0"/>
                          <a:ea typeface="Cambria" panose="02040503050406030204" pitchFamily="18" charset="0"/>
                        </a:rPr>
                        <a:t>K.G.A</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Identify and describe shapes (squares, circles, triangles, rectangles, hexagons, cubes, cones, cylinders, and spheres)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K.G.B</a:t>
                      </a:r>
                    </a:p>
                  </a:txBody>
                  <a:tcPr marL="194310" marR="4572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Analyze, compare, create, and compose shapes</a:t>
                      </a:r>
                    </a:p>
                  </a:txBody>
                  <a:tcPr marL="77724" marR="45720">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985504190"/>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2173727399"/>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Kindergarten</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r>
              <a:rPr lang="en-US" b="1" dirty="0"/>
              <a:t>K.OA.A.5 </a:t>
            </a:r>
            <a:r>
              <a:rPr lang="en-US" dirty="0"/>
              <a:t>Add and subtract within 5</a:t>
            </a:r>
          </a:p>
        </p:txBody>
      </p:sp>
    </p:spTree>
    <p:extLst>
      <p:ext uri="{BB962C8B-B14F-4D97-AF65-F5344CB8AC3E}">
        <p14:creationId xmlns:p14="http://schemas.microsoft.com/office/powerpoint/2010/main" val="5428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1</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44123"/>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58037"/>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2996550"/>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1</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475A32C7-1E52-6447-7568-222DDC43E06E}"/>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3088471120"/>
              </p:ext>
            </p:extLst>
          </p:nvPr>
        </p:nvGraphicFramePr>
        <p:xfrm>
          <a:off x="85725" y="5172075"/>
          <a:ext cx="4694237" cy="3941064"/>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1.OA.A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Represent and solve problems involving addition and subtraction</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1.OA.B</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and apply properties of operations and the relationship between addition and subtraction</a:t>
                      </a:r>
                    </a:p>
                  </a:txBody>
                  <a:tcPr marL="77724" marR="0"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1.OA.C</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 and subtract within 20</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1.OA.D</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addition and subtraction equations</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1.NBT.A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Extend the counting sequence</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1.NBT.B</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place value</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1.NBT.C</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place value understanding and properties of operations to add and subtract</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1.M.A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Describe and compare measurable attributes.</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r>
                        <a:rPr lang="en-US" sz="1100" dirty="0">
                          <a:solidFill>
                            <a:srgbClr val="000099"/>
                          </a:solidFill>
                          <a:latin typeface="Cambria" panose="02040503050406030204" pitchFamily="18" charset="0"/>
                          <a:ea typeface="Cambria" panose="02040503050406030204" pitchFamily="18" charset="0"/>
                        </a:rPr>
                        <a:t>1.M.B</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Tell and write time</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1.M.C</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money</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1.DL.A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Represent and interpret data</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32923">
                <a:tc>
                  <a:txBody>
                    <a:bodyPr/>
                    <a:lstStyle/>
                    <a:p>
                      <a:r>
                        <a:rPr lang="en-US" sz="1100" dirty="0">
                          <a:solidFill>
                            <a:srgbClr val="000099"/>
                          </a:solidFill>
                          <a:latin typeface="Cambria" panose="02040503050406030204" pitchFamily="18" charset="0"/>
                          <a:ea typeface="Cambria" panose="02040503050406030204" pitchFamily="18" charset="0"/>
                        </a:rPr>
                        <a:t>1.G.A</a:t>
                      </a:r>
                    </a:p>
                  </a:txBody>
                  <a:tcPr marL="194310" marR="77724" marT="38862" marB="3886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Reason with shapes and their attributes</a:t>
                      </a:r>
                    </a:p>
                  </a:txBody>
                  <a:tcPr marL="77724" marR="77724" marT="38862" marB="3886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281617829"/>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1886352790"/>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1</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r>
              <a:rPr lang="en-US" sz="1200" b="1" dirty="0"/>
              <a:t>1.OA.C.6 </a:t>
            </a:r>
            <a:r>
              <a:rPr lang="en-US" sz="1200" dirty="0"/>
              <a:t>Add and subtract within 10</a:t>
            </a:r>
          </a:p>
        </p:txBody>
      </p:sp>
    </p:spTree>
    <p:extLst>
      <p:ext uri="{BB962C8B-B14F-4D97-AF65-F5344CB8AC3E}">
        <p14:creationId xmlns:p14="http://schemas.microsoft.com/office/powerpoint/2010/main" val="47862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2</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 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30060"/>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43974"/>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2</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5F5DCBB7-46DF-B875-2823-00BABFF419DD}"/>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87335042"/>
              </p:ext>
            </p:extLst>
          </p:nvPr>
        </p:nvGraphicFramePr>
        <p:xfrm>
          <a:off x="85725" y="5172075"/>
          <a:ext cx="4694237" cy="3627120"/>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2.OA.A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Represent and solve problems involving addition and subtraction</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2.OA.B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 and subtract within 20</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2.OA.C</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equal groups of objects to gain foundations for multiplication</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pPr algn="ctr"/>
                      <a:r>
                        <a:rPr lang="en-US" sz="1100" dirty="0">
                          <a:solidFill>
                            <a:srgbClr val="000099"/>
                          </a:solidFill>
                          <a:latin typeface="Cambria" panose="02040503050406030204" pitchFamily="18" charset="0"/>
                          <a:ea typeface="Cambria" panose="02040503050406030204" pitchFamily="18" charset="0"/>
                        </a:rPr>
                        <a:t>2.NBT.A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Understand place value</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2.NBT.B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place value understanding and properties of operations to add and subtract</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2.M.A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Measure and estimate lengths in standard units</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2.M.B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Relate addition and subtraction to length</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2.M.C</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Work with time and money</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pPr algn="ctr"/>
                      <a:r>
                        <a:rPr lang="en-US" sz="1100" dirty="0">
                          <a:solidFill>
                            <a:srgbClr val="000099"/>
                          </a:solidFill>
                          <a:latin typeface="Cambria" panose="02040503050406030204" pitchFamily="18" charset="0"/>
                          <a:ea typeface="Cambria" panose="02040503050406030204" pitchFamily="18" charset="0"/>
                        </a:rPr>
                        <a:t>2.DL.A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concepts of data</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2.DL.B</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Represent and interpret data</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32923">
                <a:tc>
                  <a:txBody>
                    <a:bodyPr/>
                    <a:lstStyle/>
                    <a:p>
                      <a:pPr algn="ctr"/>
                      <a:r>
                        <a:rPr lang="en-US" sz="1100" dirty="0">
                          <a:solidFill>
                            <a:srgbClr val="000099"/>
                          </a:solidFill>
                          <a:latin typeface="Cambria" panose="02040503050406030204" pitchFamily="18" charset="0"/>
                          <a:ea typeface="Cambria" panose="02040503050406030204" pitchFamily="18" charset="0"/>
                        </a:rPr>
                        <a:t>2.G.A</a:t>
                      </a:r>
                    </a:p>
                  </a:txBody>
                  <a:tcPr marL="45720" marR="45720" marT="27432" marB="27432">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Reason with shapes and their attributes</a:t>
                      </a:r>
                    </a:p>
                  </a:txBody>
                  <a:tcPr marR="45720" marT="27432" marB="27432">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98786948"/>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1342176475"/>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2</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fontScale="92500"/>
          </a:bodyPr>
          <a:lstStyle/>
          <a:p>
            <a:pPr>
              <a:spcBef>
                <a:spcPts val="0"/>
              </a:spcBef>
              <a:spcAft>
                <a:spcPts val="1200"/>
              </a:spcAft>
            </a:pPr>
            <a:r>
              <a:rPr lang="en-US" sz="1200" b="1" dirty="0"/>
              <a:t>2.OA.B.2 </a:t>
            </a:r>
            <a:r>
              <a:rPr lang="en-US" sz="1200" b="1" cap="none" dirty="0"/>
              <a:t>A</a:t>
            </a:r>
            <a:r>
              <a:rPr lang="en-US" sz="1200" cap="none" dirty="0"/>
              <a:t>dd and subtract within 20 using mental strategies; Know single digit sums from memory.</a:t>
            </a:r>
          </a:p>
          <a:p>
            <a:pPr>
              <a:spcBef>
                <a:spcPts val="0"/>
              </a:spcBef>
              <a:spcAft>
                <a:spcPts val="1200"/>
              </a:spcAft>
            </a:pPr>
            <a:r>
              <a:rPr lang="en-US" sz="1200" b="1" cap="none" dirty="0"/>
              <a:t>2.NBT.B.5 </a:t>
            </a:r>
            <a:r>
              <a:rPr lang="en-US" sz="1200" cap="none" dirty="0"/>
              <a:t>Add and subtract within 100</a:t>
            </a:r>
            <a:endParaRPr lang="en-US" sz="1200" dirty="0"/>
          </a:p>
        </p:txBody>
      </p:sp>
    </p:spTree>
    <p:extLst>
      <p:ext uri="{BB962C8B-B14F-4D97-AF65-F5344CB8AC3E}">
        <p14:creationId xmlns:p14="http://schemas.microsoft.com/office/powerpoint/2010/main" val="340191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3</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46294"/>
            <a:ext cx="2807859" cy="1977653"/>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62969"/>
            <a:ext cx="2420212" cy="1960296"/>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24686"/>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3</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8E34C9C2-E8FF-4A30-B2A3-015AFD323E29}"/>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3960692618"/>
              </p:ext>
            </p:extLst>
          </p:nvPr>
        </p:nvGraphicFramePr>
        <p:xfrm>
          <a:off x="85725" y="5172075"/>
          <a:ext cx="4694237" cy="4154424"/>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32923">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3.OA.A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Represent and solve problems involving multiplication and division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3.OA.B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Understand properties of multiplication and the relationship between multiplication and division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3.OA.C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Multiply and divide within 100</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62712">
                <a:tc>
                  <a:txBody>
                    <a:bodyPr/>
                    <a:lstStyle/>
                    <a:p>
                      <a:pPr algn="ctr"/>
                      <a:r>
                        <a:rPr lang="en-US" sz="1050" dirty="0">
                          <a:solidFill>
                            <a:srgbClr val="000099"/>
                          </a:solidFill>
                          <a:latin typeface="Cambria" panose="02040503050406030204" pitchFamily="18" charset="0"/>
                          <a:ea typeface="Cambria" panose="02040503050406030204" pitchFamily="18" charset="0"/>
                        </a:rPr>
                        <a:t>3.OA.D</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Solve problems involving the 4 operations, and identify and explain patterns in arithmetic</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3.NBT.A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Use place value &amp; properties of operations to perform multi-digit arithmetic</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3.NF.A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Develop understanding of fractions as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3.M.A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Solve problems involving measurement and estimation of intervals of time, liquid volumes, and masses of objects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3.M.B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Understand concepts of area and relate area to multiplication and addition </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62712">
                <a:tc>
                  <a:txBody>
                    <a:bodyPr/>
                    <a:lstStyle/>
                    <a:p>
                      <a:pPr algn="ctr"/>
                      <a:r>
                        <a:rPr lang="en-US" sz="1050" dirty="0">
                          <a:solidFill>
                            <a:srgbClr val="000099"/>
                          </a:solidFill>
                          <a:latin typeface="Cambria" panose="02040503050406030204" pitchFamily="18" charset="0"/>
                          <a:ea typeface="Cambria" panose="02040503050406030204" pitchFamily="18" charset="0"/>
                        </a:rPr>
                        <a:t>3.M.C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Recognize perimeter as an attribute of plane figures and distinguish between linear and area measures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3.DL.A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Understand data-based questions and data collection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32923">
                <a:tc>
                  <a:txBody>
                    <a:bodyPr/>
                    <a:lstStyle/>
                    <a:p>
                      <a:pPr algn="ctr"/>
                      <a:r>
                        <a:rPr lang="en-US" sz="1050" dirty="0">
                          <a:solidFill>
                            <a:srgbClr val="000099"/>
                          </a:solidFill>
                          <a:latin typeface="Cambria" panose="02040503050406030204" pitchFamily="18" charset="0"/>
                          <a:ea typeface="Cambria" panose="02040503050406030204" pitchFamily="18" charset="0"/>
                        </a:rPr>
                        <a:t>3.DL.B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Represent and interpret data</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32923">
                <a:tc>
                  <a:txBody>
                    <a:bodyPr/>
                    <a:lstStyle/>
                    <a:p>
                      <a:pPr marL="0" marR="0" lvl="0" indent="0" algn="ctr" defTabSz="777202" rtl="0" eaLnBrk="1" fontAlgn="auto" latinLnBrk="0" hangingPunct="1">
                        <a:lnSpc>
                          <a:spcPct val="100000"/>
                        </a:lnSpc>
                        <a:spcBef>
                          <a:spcPts val="0"/>
                        </a:spcBef>
                        <a:spcAft>
                          <a:spcPts val="0"/>
                        </a:spcAft>
                        <a:buClrTx/>
                        <a:buSzTx/>
                        <a:buFontTx/>
                        <a:buNone/>
                        <a:tabLst/>
                        <a:defRPr/>
                      </a:pPr>
                      <a:r>
                        <a:rPr lang="en-US" sz="1050" dirty="0">
                          <a:solidFill>
                            <a:srgbClr val="000099"/>
                          </a:solidFill>
                          <a:latin typeface="Cambria" panose="02040503050406030204" pitchFamily="18" charset="0"/>
                          <a:ea typeface="Cambria" panose="02040503050406030204" pitchFamily="18" charset="0"/>
                        </a:rPr>
                        <a:t>3.G.A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777202"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77724" marR="77724" marT="38862" marB="38862">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050" dirty="0">
                          <a:solidFill>
                            <a:srgbClr val="000099"/>
                          </a:solidFill>
                          <a:latin typeface="Cambria" panose="02040503050406030204" pitchFamily="18" charset="0"/>
                          <a:ea typeface="Cambria" panose="02040503050406030204" pitchFamily="18" charset="0"/>
                        </a:rPr>
                        <a:t>Reason with shapes and their attributes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912098264"/>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1461696560"/>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3</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fontScale="92500"/>
          </a:bodyPr>
          <a:lstStyle/>
          <a:p>
            <a:pPr>
              <a:spcBef>
                <a:spcPts val="0"/>
              </a:spcBef>
              <a:spcAft>
                <a:spcPts val="1200"/>
              </a:spcAft>
            </a:pPr>
            <a:r>
              <a:rPr lang="en-US" sz="1200" b="1" dirty="0"/>
              <a:t>3.OA.C.7 </a:t>
            </a:r>
            <a:r>
              <a:rPr lang="en-US" sz="1200" cap="none" dirty="0"/>
              <a:t>Multiply and divide within 100; Know single digit products from memory.</a:t>
            </a:r>
          </a:p>
          <a:p>
            <a:pPr>
              <a:spcBef>
                <a:spcPts val="0"/>
              </a:spcBef>
              <a:spcAft>
                <a:spcPts val="1200"/>
              </a:spcAft>
            </a:pPr>
            <a:r>
              <a:rPr lang="en-US" sz="1200" b="1" cap="none" dirty="0"/>
              <a:t>3.NBT.A.2 </a:t>
            </a:r>
            <a:r>
              <a:rPr lang="en-US" sz="1200" cap="none" dirty="0"/>
              <a:t>Add and subtract within 1000</a:t>
            </a:r>
            <a:endParaRPr lang="en-US" sz="1200" dirty="0"/>
          </a:p>
        </p:txBody>
      </p:sp>
    </p:spTree>
    <p:extLst>
      <p:ext uri="{BB962C8B-B14F-4D97-AF65-F5344CB8AC3E}">
        <p14:creationId xmlns:p14="http://schemas.microsoft.com/office/powerpoint/2010/main" val="2482277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4</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4</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A58BC6EE-AA95-5C29-9F23-4ED76115896E}"/>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422677758"/>
              </p:ext>
            </p:extLst>
          </p:nvPr>
        </p:nvGraphicFramePr>
        <p:xfrm>
          <a:off x="85725" y="5172075"/>
          <a:ext cx="4694237" cy="4614184"/>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4.OA.A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1E781E"/>
                          </a:solidFill>
                          <a:latin typeface="Cambria" panose="02040503050406030204" pitchFamily="18" charset="0"/>
                          <a:ea typeface="Cambria" panose="02040503050406030204" pitchFamily="18" charset="0"/>
                        </a:rPr>
                        <a:t>M</a:t>
                      </a:r>
                      <a:endParaRPr lang="en-US" sz="1100" dirty="0">
                        <a:solidFill>
                          <a:srgbClr val="1E781E"/>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the four operations with whole numbers to solve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4.OA.B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Gain familiarity with factors and multiples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4.OA.C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Generate and analyze patterns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4.NBT.A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Generalize place value understanding for multi-digit whole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4.NBT.B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Use place value understanding and properties of operations to perform multi-digit arithmetic</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4.NF.A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Develop understanding of fractions as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575093">
                <a:tc>
                  <a:txBody>
                    <a:bodyPr/>
                    <a:lstStyle/>
                    <a:p>
                      <a:pPr algn="ctr"/>
                      <a:r>
                        <a:rPr lang="en-US" sz="1100" dirty="0">
                          <a:solidFill>
                            <a:srgbClr val="000099"/>
                          </a:solidFill>
                          <a:latin typeface="Cambria" panose="02040503050406030204" pitchFamily="18" charset="0"/>
                          <a:ea typeface="Cambria" panose="02040503050406030204" pitchFamily="18" charset="0"/>
                        </a:rPr>
                        <a:t>4.NF.B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Build fractions from unit fractions by applying and extending previous understandings of operations on whole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4.NF.C</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decimal notation for fractions, and compare decimal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4.M.A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problems involving measurement and conversion of measurement from a larger unit to a smaller unit</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4.M.B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Geometric Measurement: Understand concepts of angle and measure angles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4.DL.A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Organize data and understand data visualizations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4.DL.B</a:t>
                      </a:r>
                    </a:p>
                  </a:txBody>
                  <a:tcPr marL="45720" marR="45720" marT="18288" marB="18288" anchor="ctr">
                    <a:lnL>
                      <a:noFill/>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Represent and interpret data</a:t>
                      </a:r>
                    </a:p>
                  </a:txBody>
                  <a:tcPr marR="45720" marT="18288" marB="18288">
                    <a:lnL w="12700" cap="flat" cmpd="sng" algn="ctr">
                      <a:solidFill>
                        <a:srgbClr val="000099"/>
                      </a:solidFill>
                      <a:prstDash val="solid"/>
                      <a:round/>
                      <a:headEnd type="none" w="med" len="med"/>
                      <a:tailEnd type="none" w="med" len="med"/>
                    </a:lnL>
                    <a:lnR>
                      <a:noFill/>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2098264"/>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3140081415"/>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4</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pPr>
              <a:spcBef>
                <a:spcPts val="0"/>
              </a:spcBef>
              <a:spcAft>
                <a:spcPts val="1200"/>
              </a:spcAft>
            </a:pPr>
            <a:r>
              <a:rPr lang="en-US" sz="1200" b="1" cap="none" dirty="0"/>
              <a:t>4.NBT.B.4 </a:t>
            </a:r>
            <a:r>
              <a:rPr lang="en-US" sz="1200" cap="none" dirty="0"/>
              <a:t>Add and subtract within 1,000,000</a:t>
            </a:r>
            <a:endParaRPr lang="en-US" sz="1200" dirty="0"/>
          </a:p>
        </p:txBody>
      </p:sp>
    </p:spTree>
    <p:extLst>
      <p:ext uri="{BB962C8B-B14F-4D97-AF65-F5344CB8AC3E}">
        <p14:creationId xmlns:p14="http://schemas.microsoft.com/office/powerpoint/2010/main" val="187605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5</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69447"/>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83361"/>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300" b="1" dirty="0"/>
              <a:t>Major, Supporting, &amp; Additional Clusters for Grade 5</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260ED871-54E2-1779-6DB7-55B6F5885C33}"/>
              </a:ext>
            </a:extLst>
          </p:cNvPr>
          <p:cNvSpPr>
            <a:spLocks noGrp="1"/>
          </p:cNvSpPr>
          <p:nvPr>
            <p:ph type="body" sz="quarter" idx="21"/>
          </p:nvPr>
        </p:nvSpPr>
        <p:spPr>
          <a:xfrm>
            <a:off x="92272" y="4569437"/>
            <a:ext cx="4720454" cy="326020"/>
          </a:xfrm>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1503369622"/>
              </p:ext>
            </p:extLst>
          </p:nvPr>
        </p:nvGraphicFramePr>
        <p:xfrm>
          <a:off x="85725" y="4851400"/>
          <a:ext cx="4694237" cy="5152516"/>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67168">
                  <a:extLst>
                    <a:ext uri="{9D8B030D-6E8A-4147-A177-3AD203B41FA5}">
                      <a16:colId xmlns:a16="http://schemas.microsoft.com/office/drawing/2014/main" val="725721055"/>
                    </a:ext>
                  </a:extLst>
                </a:gridCol>
                <a:gridCol w="3302320">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5.OA.A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Write and interpret numerical expressions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5.OA.B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Analyze patterns and relationships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5.NBT.A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Understand the place value system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5.NBT.B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Perform operations with multi-digit whole numbers and with decimals to hundredths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5.NF.A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equivalent fractions as a strategy to add and subtract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5.NF.B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Apply and extend previous understandings of multiplication and division to multiply and divide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575093">
                <a:tc>
                  <a:txBody>
                    <a:bodyPr/>
                    <a:lstStyle/>
                    <a:p>
                      <a:pPr algn="ctr"/>
                      <a:r>
                        <a:rPr lang="en-US" sz="1100" dirty="0">
                          <a:solidFill>
                            <a:srgbClr val="000099"/>
                          </a:solidFill>
                          <a:latin typeface="Cambria" panose="02040503050406030204" pitchFamily="18" charset="0"/>
                          <a:ea typeface="Cambria" panose="02040503050406030204" pitchFamily="18" charset="0"/>
                        </a:rPr>
                        <a:t>5.M.A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Convert like measurement units within a given measurement system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5.M.B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Geometric Measurement: Understand concepts of volume and relate volume to multiplication and addition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5.DL.A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and analyze data visualizations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5.DL.B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Represent and interpret data</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985504190"/>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5.G.A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Graph points on the coordinate plane to solve real-world and mathematical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298786948"/>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5.G.B</a:t>
                      </a:r>
                    </a:p>
                  </a:txBody>
                  <a:tcPr marL="45720" marR="45720" marT="18288" marB="18288">
                    <a:lnL>
                      <a:noFill/>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solidFill>
                            <a:srgbClr val="000099"/>
                          </a:solidFill>
                          <a:latin typeface="Cambria" panose="02040503050406030204" pitchFamily="18" charset="0"/>
                          <a:ea typeface="Cambria" panose="02040503050406030204" pitchFamily="18" charset="0"/>
                        </a:rPr>
                        <a:t>Classify two-dimensional figures into categories based on their properties</a:t>
                      </a:r>
                    </a:p>
                  </a:txBody>
                  <a:tcPr marR="45720" marT="18288" marB="18288">
                    <a:lnL w="12700" cap="flat" cmpd="sng" algn="ctr">
                      <a:solidFill>
                        <a:srgbClr val="000099"/>
                      </a:solidFill>
                      <a:prstDash val="solid"/>
                      <a:round/>
                      <a:headEnd type="none" w="med" len="med"/>
                      <a:tailEnd type="none" w="med" len="med"/>
                    </a:lnL>
                    <a:lnR>
                      <a:noFill/>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2098264"/>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55261872"/>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5</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pPr>
              <a:spcBef>
                <a:spcPts val="0"/>
              </a:spcBef>
              <a:spcAft>
                <a:spcPts val="1200"/>
              </a:spcAft>
            </a:pPr>
            <a:r>
              <a:rPr lang="en-US" sz="1200" b="1" cap="none" dirty="0"/>
              <a:t>5.NBT.B.5 </a:t>
            </a:r>
            <a:r>
              <a:rPr lang="en-US" sz="1200" cap="none" dirty="0"/>
              <a:t>Multiply multi-digit whole numbers using the standard algorithm</a:t>
            </a:r>
            <a:endParaRPr lang="en-US" sz="1200" dirty="0"/>
          </a:p>
        </p:txBody>
      </p:sp>
    </p:spTree>
    <p:extLst>
      <p:ext uri="{BB962C8B-B14F-4D97-AF65-F5344CB8AC3E}">
        <p14:creationId xmlns:p14="http://schemas.microsoft.com/office/powerpoint/2010/main" val="748340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6</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2996550"/>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6</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00677F7C-1DB1-B6DA-08E7-77A93B8E86B3}"/>
              </a:ext>
            </a:extLst>
          </p:cNvPr>
          <p:cNvSpPr>
            <a:spLocks noGrp="1"/>
          </p:cNvSpPr>
          <p:nvPr>
            <p:ph type="body" sz="quarter" idx="21"/>
          </p:nvPr>
        </p:nvSpPr>
        <p:spPr/>
        <p:txBody>
          <a:bodyPr/>
          <a:lstStyle/>
          <a:p>
            <a:r>
              <a:rPr lang="en-US" sz="1100" b="1">
                <a:solidFill>
                  <a:schemeClr val="bg1"/>
                </a:solidFill>
              </a:rPr>
              <a:t>Key</a:t>
            </a:r>
            <a:r>
              <a:rPr lang="en-US" sz="1100">
                <a:solidFill>
                  <a:schemeClr val="bg1"/>
                </a:solidFill>
              </a:rPr>
              <a:t>: </a:t>
            </a:r>
            <a:r>
              <a:rPr lang="en-US" sz="1100" b="1">
                <a:solidFill>
                  <a:srgbClr val="1E781E"/>
                </a:solidFill>
              </a:rPr>
              <a:t>M</a:t>
            </a:r>
            <a:r>
              <a:rPr lang="en-US" sz="1100">
                <a:solidFill>
                  <a:schemeClr val="bg1"/>
                </a:solidFill>
              </a:rPr>
              <a:t> </a:t>
            </a:r>
            <a:r>
              <a:rPr lang="en-US" sz="1100" kern="10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a:solidFill>
                  <a:schemeClr val="bg1"/>
                </a:solidFill>
              </a:rPr>
              <a:t>Major Clusters,</a:t>
            </a:r>
            <a:r>
              <a:rPr lang="en-US" sz="1100" b="1">
                <a:solidFill>
                  <a:srgbClr val="000099"/>
                </a:solidFill>
              </a:rPr>
              <a:t> S</a:t>
            </a:r>
            <a:r>
              <a:rPr lang="en-US" sz="1100" b="1" kern="10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a:solidFill>
                  <a:schemeClr val="bg1"/>
                </a:solidFill>
              </a:rPr>
              <a:t>Supporting Clusters, </a:t>
            </a:r>
            <a:r>
              <a:rPr lang="en-US" sz="1100" b="1">
                <a:solidFill>
                  <a:srgbClr val="C14A08"/>
                </a:solidFill>
              </a:rPr>
              <a:t>A</a:t>
            </a:r>
            <a:r>
              <a:rPr lang="en-US" sz="1100" b="1" kern="10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a:solidFill>
                  <a:schemeClr val="bg1"/>
                </a:solidFill>
              </a:rPr>
              <a:t>Additional Clusters</a:t>
            </a:r>
            <a:endParaRPr lang="en-US" sz="1100" dirty="0">
              <a:solidFill>
                <a:schemeClr val="bg1"/>
              </a:solidFill>
            </a:endParaRP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983286839"/>
              </p:ext>
            </p:extLst>
          </p:nvPr>
        </p:nvGraphicFramePr>
        <p:xfrm>
          <a:off x="85725" y="5172075"/>
          <a:ext cx="4694237" cy="4145796"/>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73764">
                  <a:extLst>
                    <a:ext uri="{9D8B030D-6E8A-4147-A177-3AD203B41FA5}">
                      <a16:colId xmlns:a16="http://schemas.microsoft.com/office/drawing/2014/main" val="725721055"/>
                    </a:ext>
                  </a:extLst>
                </a:gridCol>
                <a:gridCol w="3295724">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93798">
                <a:tc>
                  <a:txBody>
                    <a:bodyPr/>
                    <a:lstStyle/>
                    <a:p>
                      <a:pPr algn="ctr"/>
                      <a:r>
                        <a:rPr lang="en-US" sz="1100" dirty="0">
                          <a:solidFill>
                            <a:srgbClr val="000099"/>
                          </a:solidFill>
                          <a:latin typeface="Cambria" panose="02040503050406030204" pitchFamily="18" charset="0"/>
                          <a:ea typeface="Cambria" panose="02040503050406030204" pitchFamily="18" charset="0"/>
                        </a:rPr>
                        <a:t>6.RP.A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Understand ratio concepts and use ratio reasoning to solve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6.NS.A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 </a:t>
                      </a:r>
                      <a:endParaRPr lang="en-US" sz="1100" dirty="0">
                        <a:solidFill>
                          <a:srgbClr val="1E781E"/>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Apply and extend previous understandings of multiplication and division to multiply and divide fractions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6.NS.B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latin typeface="Cambria" panose="02040503050406030204" pitchFamily="18" charset="0"/>
                          <a:ea typeface="Cambria" panose="02040503050406030204" pitchFamily="18" charset="0"/>
                          <a:cs typeface="+mn-cs"/>
                        </a:rPr>
                        <a:t>Compute fluently with multi-digit numbers and find common factors and multiples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6.NS.C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Apply and extend previous understandings of numbers to the system of rational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6.EE.A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Apply and extend previous understandings of arithmetic to algebraic expressions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6.EE.B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Reason about and solve one-variable equations and inequalities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418577">
                <a:tc>
                  <a:txBody>
                    <a:bodyPr/>
                    <a:lstStyle/>
                    <a:p>
                      <a:pPr algn="ctr"/>
                      <a:r>
                        <a:rPr lang="en-US" sz="1100" dirty="0">
                          <a:solidFill>
                            <a:srgbClr val="000099"/>
                          </a:solidFill>
                          <a:latin typeface="Cambria" panose="02040503050406030204" pitchFamily="18" charset="0"/>
                          <a:ea typeface="Cambria" panose="02040503050406030204" pitchFamily="18" charset="0"/>
                        </a:rPr>
                        <a:t>6.EE.C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kern="1200" dirty="0">
                          <a:solidFill>
                            <a:srgbClr val="000099"/>
                          </a:solidFill>
                          <a:latin typeface="Cambria" panose="02040503050406030204" pitchFamily="18" charset="0"/>
                          <a:ea typeface="Cambria" panose="02040503050406030204" pitchFamily="18" charset="0"/>
                          <a:cs typeface="+mn-cs"/>
                        </a:rPr>
                        <a:t>Represent and analyze quantitative relationships between dependent and independent variables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6.G.A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real-world and mathematical problems involving area, surface area, and volume</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6.SP.A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Develop understanding of statistical variability</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20699672"/>
                  </a:ext>
                </a:extLst>
              </a:tr>
              <a:tr h="309018">
                <a:tc>
                  <a:txBody>
                    <a:bodyPr/>
                    <a:lstStyle/>
                    <a:p>
                      <a:pPr algn="ctr"/>
                      <a:r>
                        <a:rPr lang="en-US" sz="1100" dirty="0">
                          <a:solidFill>
                            <a:srgbClr val="000099"/>
                          </a:solidFill>
                          <a:latin typeface="Cambria" panose="02040503050406030204" pitchFamily="18" charset="0"/>
                          <a:ea typeface="Cambria" panose="02040503050406030204" pitchFamily="18" charset="0"/>
                        </a:rPr>
                        <a:t>6.SP.B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Summarize and describe distributions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85504190"/>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979857032"/>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6</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fontScale="92500" lnSpcReduction="10000"/>
          </a:bodyPr>
          <a:lstStyle/>
          <a:p>
            <a:r>
              <a:rPr lang="en-US" b="1" dirty="0"/>
              <a:t>6.NS.B.2</a:t>
            </a:r>
            <a:r>
              <a:rPr lang="en-US" dirty="0"/>
              <a:t> Divide multi-digit whole numbers using the standard algorithm</a:t>
            </a:r>
          </a:p>
          <a:p>
            <a:r>
              <a:rPr lang="en-US" b="1" dirty="0"/>
              <a:t>6.NS.B.3</a:t>
            </a:r>
            <a:r>
              <a:rPr lang="en-US" dirty="0"/>
              <a:t> Add, subtract, multiply and divide multi-digit decimals using the standard algorithm for each operation</a:t>
            </a:r>
          </a:p>
        </p:txBody>
      </p:sp>
    </p:spTree>
    <p:extLst>
      <p:ext uri="{BB962C8B-B14F-4D97-AF65-F5344CB8AC3E}">
        <p14:creationId xmlns:p14="http://schemas.microsoft.com/office/powerpoint/2010/main" val="2848982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7</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2996550"/>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p:txBody>
          <a:bodyPr>
            <a:normAutofit lnSpcReduction="10000"/>
          </a:bodyPr>
          <a:lstStyle/>
          <a:p>
            <a:pPr>
              <a:spcBef>
                <a:spcPts val="0"/>
              </a:spcBef>
              <a:spcAft>
                <a:spcPts val="510"/>
              </a:spcAft>
            </a:pPr>
            <a:r>
              <a:rPr lang="en-US" sz="1400" b="1" dirty="0"/>
              <a:t>Major, Supporting, &amp; Additional Clusters for Grade 7</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A91555A1-71BE-0D07-7F87-EB6A495D58F3}"/>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148549183"/>
              </p:ext>
            </p:extLst>
          </p:nvPr>
        </p:nvGraphicFramePr>
        <p:xfrm>
          <a:off x="85725" y="5172075"/>
          <a:ext cx="4694237" cy="3910848"/>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73764">
                  <a:extLst>
                    <a:ext uri="{9D8B030D-6E8A-4147-A177-3AD203B41FA5}">
                      <a16:colId xmlns:a16="http://schemas.microsoft.com/office/drawing/2014/main" val="725721055"/>
                    </a:ext>
                  </a:extLst>
                </a:gridCol>
                <a:gridCol w="3295724">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93798">
                <a:tc>
                  <a:txBody>
                    <a:bodyPr/>
                    <a:lstStyle/>
                    <a:p>
                      <a:pPr algn="ctr"/>
                      <a:r>
                        <a:rPr lang="en-US" sz="1100" dirty="0">
                          <a:solidFill>
                            <a:srgbClr val="000099"/>
                          </a:solidFill>
                          <a:latin typeface="Cambria" panose="02040503050406030204" pitchFamily="18" charset="0"/>
                          <a:ea typeface="Cambria" panose="02040503050406030204" pitchFamily="18" charset="0"/>
                        </a:rPr>
                        <a:t>7.RP.A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Analyze proportional relationships and use them to solve real-world and mathematical problems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7.NS.A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 </a:t>
                      </a:r>
                      <a:endParaRPr lang="en-US" sz="1100" dirty="0">
                        <a:solidFill>
                          <a:srgbClr val="1E781E"/>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Apply and extend previous understandings of operations with fractions to add, subtract, multiply and divide rational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7.EE.A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properties of operations to generate equivalent expressions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7.EE.B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endParaRPr kumimoji="0" lang="en-US" sz="1100" b="0"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real-life and mathematical problems using numerical and algebraic expressions and equations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7.G.A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Draw, construct and describe geometrical figures and describe the relationships between them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7.G.B</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Solve real-life and mathematical problems involving angle measure, area, surface area and volume</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418577">
                <a:tc>
                  <a:txBody>
                    <a:bodyPr/>
                    <a:lstStyle/>
                    <a:p>
                      <a:pPr algn="ctr"/>
                      <a:r>
                        <a:rPr lang="en-US" sz="1100" dirty="0">
                          <a:solidFill>
                            <a:srgbClr val="000099"/>
                          </a:solidFill>
                          <a:latin typeface="Cambria" panose="02040503050406030204" pitchFamily="18" charset="0"/>
                          <a:ea typeface="Cambria" panose="02040503050406030204" pitchFamily="18" charset="0"/>
                        </a:rPr>
                        <a:t>7.SP.A</a:t>
                      </a:r>
                    </a:p>
                  </a:txBody>
                  <a:tcPr marL="45720" marR="45720" marT="18288" marB="18288" anchor="ctr">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Use random sampling to draw inferences about a population</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7.SP.B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endParaRPr lang="en-US" sz="1100" dirty="0">
                        <a:solidFill>
                          <a:srgbClr val="C14A08"/>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Draw informal comparative inferences about two populations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7.SP.C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Investigate chance processes and develop, use, and evaluate probability models.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120699672"/>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2009081957"/>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
        <p:nvSpPr>
          <p:cNvPr id="60" name="Text Placeholder 59">
            <a:extLst>
              <a:ext uri="{FF2B5EF4-FFF2-40B4-BE49-F238E27FC236}">
                <a16:creationId xmlns:a16="http://schemas.microsoft.com/office/drawing/2014/main" id="{75829673-233F-38B6-8351-2D4DF4AE0583}"/>
              </a:ext>
            </a:extLst>
          </p:cNvPr>
          <p:cNvSpPr>
            <a:spLocks noGrp="1"/>
          </p:cNvSpPr>
          <p:nvPr>
            <p:ph type="body" sz="quarter" idx="19"/>
          </p:nvPr>
        </p:nvSpPr>
        <p:spPr/>
        <p:txBody>
          <a:bodyPr>
            <a:noAutofit/>
          </a:bodyPr>
          <a:lstStyle/>
          <a:p>
            <a:pPr algn="ctr"/>
            <a:r>
              <a:rPr lang="en-US" b="1" dirty="0"/>
              <a:t>Required Fluencies for </a:t>
            </a:r>
            <a:br>
              <a:rPr lang="en-US" b="1" dirty="0"/>
            </a:br>
            <a:r>
              <a:rPr lang="en-US" b="1" dirty="0"/>
              <a:t>Grade 7</a:t>
            </a:r>
          </a:p>
        </p:txBody>
      </p:sp>
      <p:sp>
        <p:nvSpPr>
          <p:cNvPr id="61" name="Text Placeholder 60">
            <a:extLst>
              <a:ext uri="{FF2B5EF4-FFF2-40B4-BE49-F238E27FC236}">
                <a16:creationId xmlns:a16="http://schemas.microsoft.com/office/drawing/2014/main" id="{8566A230-CA0E-478D-65BF-3539FC2ED3EA}"/>
              </a:ext>
            </a:extLst>
          </p:cNvPr>
          <p:cNvSpPr>
            <a:spLocks noGrp="1"/>
          </p:cNvSpPr>
          <p:nvPr>
            <p:ph type="body" sz="quarter" idx="20"/>
          </p:nvPr>
        </p:nvSpPr>
        <p:spPr/>
        <p:txBody>
          <a:bodyPr>
            <a:normAutofit/>
          </a:bodyPr>
          <a:lstStyle/>
          <a:p>
            <a:pPr>
              <a:spcBef>
                <a:spcPts val="0"/>
              </a:spcBef>
              <a:spcAft>
                <a:spcPts val="1200"/>
              </a:spcAft>
            </a:pPr>
            <a:r>
              <a:rPr lang="en-US" sz="1200" b="1" cap="none" dirty="0"/>
              <a:t>7.NS.B.4a </a:t>
            </a:r>
            <a:r>
              <a:rPr lang="en-US" sz="1200" cap="none" dirty="0"/>
              <a:t>Solve equations of the form </a:t>
            </a:r>
            <a:r>
              <a:rPr lang="en-US" sz="1200" i="1" cap="none" dirty="0" err="1"/>
              <a:t>px</a:t>
            </a:r>
            <a:r>
              <a:rPr lang="en-US" sz="1200" i="1" cap="none" dirty="0"/>
              <a:t> + q = r  </a:t>
            </a:r>
            <a:r>
              <a:rPr lang="en-US" sz="1200" cap="none" dirty="0"/>
              <a:t>and </a:t>
            </a:r>
            <a:r>
              <a:rPr lang="en-US" sz="1200" i="1" cap="none" dirty="0"/>
              <a:t>p(x + q) = r</a:t>
            </a:r>
            <a:r>
              <a:rPr lang="en-US" sz="1200" cap="none" dirty="0"/>
              <a:t>. </a:t>
            </a:r>
            <a:endParaRPr lang="en-US" sz="1200" dirty="0"/>
          </a:p>
        </p:txBody>
      </p:sp>
    </p:spTree>
    <p:extLst>
      <p:ext uri="{BB962C8B-B14F-4D97-AF65-F5344CB8AC3E}">
        <p14:creationId xmlns:p14="http://schemas.microsoft.com/office/powerpoint/2010/main" val="162525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 name="Picture Placeholder 45" descr="Logo: NJ Department of Education STAMP, standards transparency and mastery platform.">
            <a:extLst>
              <a:ext uri="{FF2B5EF4-FFF2-40B4-BE49-F238E27FC236}">
                <a16:creationId xmlns:a16="http://schemas.microsoft.com/office/drawing/2014/main" id="{6A030911-2A01-150D-8CAC-AE6E0858A504}"/>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247" b="247"/>
          <a:stretch/>
        </p:blipFill>
        <p:spPr/>
      </p:pic>
      <p:sp>
        <p:nvSpPr>
          <p:cNvPr id="25" name="Title 24">
            <a:extLst>
              <a:ext uri="{FF2B5EF4-FFF2-40B4-BE49-F238E27FC236}">
                <a16:creationId xmlns:a16="http://schemas.microsoft.com/office/drawing/2014/main" id="{57067ED9-132E-EA0B-DC84-E8CCDCD602A0}"/>
              </a:ext>
            </a:extLst>
          </p:cNvPr>
          <p:cNvSpPr>
            <a:spLocks noGrp="1"/>
          </p:cNvSpPr>
          <p:nvPr>
            <p:ph type="title"/>
          </p:nvPr>
        </p:nvSpPr>
        <p:spPr/>
        <p:txBody>
          <a:bodyPr/>
          <a:lstStyle/>
          <a:p>
            <a:r>
              <a:rPr lang="en-US" sz="2400" dirty="0"/>
              <a:t>Grade 8</a:t>
            </a:r>
            <a:br>
              <a:rPr lang="en-US" sz="2040" dirty="0"/>
            </a:br>
            <a:r>
              <a:rPr lang="en-US" sz="2000" dirty="0">
                <a:solidFill>
                  <a:schemeClr val="tx1"/>
                </a:solidFill>
              </a:rPr>
              <a:t>Mathematics: </a:t>
            </a:r>
            <a:br>
              <a:rPr lang="en-US" sz="2000" dirty="0">
                <a:solidFill>
                  <a:schemeClr val="tx1"/>
                </a:solidFill>
              </a:rPr>
            </a:br>
            <a:r>
              <a:rPr lang="en-US" sz="2000" dirty="0">
                <a:solidFill>
                  <a:schemeClr val="tx1"/>
                </a:solidFill>
              </a:rPr>
              <a:t>Where to Focus</a:t>
            </a:r>
          </a:p>
        </p:txBody>
      </p:sp>
      <p:sp>
        <p:nvSpPr>
          <p:cNvPr id="27" name="Text Placeholder 26">
            <a:extLst>
              <a:ext uri="{FF2B5EF4-FFF2-40B4-BE49-F238E27FC236}">
                <a16:creationId xmlns:a16="http://schemas.microsoft.com/office/drawing/2014/main" id="{DD038AD2-6C77-EE0F-69F8-63138ABAD704}"/>
              </a:ext>
            </a:extLst>
          </p:cNvPr>
          <p:cNvSpPr>
            <a:spLocks noGrp="1"/>
          </p:cNvSpPr>
          <p:nvPr>
            <p:ph type="body" sz="quarter" idx="11"/>
          </p:nvPr>
        </p:nvSpPr>
        <p:spPr>
          <a:xfrm>
            <a:off x="2304585" y="142324"/>
            <a:ext cx="5382805" cy="648280"/>
          </a:xfrm>
        </p:spPr>
        <p:txBody>
          <a:bodyPr vert="horz" lIns="0" tIns="45720" rIns="0" bIns="45720" rtlCol="0">
            <a:noAutofit/>
          </a:bodyPr>
          <a:lstStyle/>
          <a:p>
            <a:pPr>
              <a:spcBef>
                <a:spcPts val="0"/>
              </a:spcBef>
            </a:pPr>
            <a:r>
              <a:rPr lang="en-US" dirty="0"/>
              <a:t>This document shows where students and teachers should spend more time, relative to other clusters, in order to meet the expectations of the </a:t>
            </a:r>
            <a:r>
              <a:rPr lang="en-US" dirty="0">
                <a:solidFill>
                  <a:srgbClr val="FFC000"/>
                </a:solidFill>
              </a:rPr>
              <a:t>2023</a:t>
            </a:r>
            <a:r>
              <a:rPr lang="en-US" dirty="0"/>
              <a:t> </a:t>
            </a:r>
            <a:r>
              <a:rPr lang="en-US" dirty="0">
                <a:solidFill>
                  <a:srgbClr val="FFC000"/>
                </a:solidFill>
              </a:rPr>
              <a:t>New Jersey Student Learning Standards for Mathematics</a:t>
            </a:r>
            <a:r>
              <a:rPr lang="en-US" dirty="0"/>
              <a:t>.</a:t>
            </a:r>
          </a:p>
        </p:txBody>
      </p:sp>
      <p:sp>
        <p:nvSpPr>
          <p:cNvPr id="28" name="Text Placeholder 27">
            <a:extLst>
              <a:ext uri="{FF2B5EF4-FFF2-40B4-BE49-F238E27FC236}">
                <a16:creationId xmlns:a16="http://schemas.microsoft.com/office/drawing/2014/main" id="{80089E5F-566A-CCE0-4BC8-705621E11F68}"/>
              </a:ext>
            </a:extLst>
          </p:cNvPr>
          <p:cNvSpPr>
            <a:spLocks noGrp="1"/>
          </p:cNvSpPr>
          <p:nvPr>
            <p:ph type="body" sz="quarter" idx="12"/>
          </p:nvPr>
        </p:nvSpPr>
        <p:spPr>
          <a:xfrm>
            <a:off x="2298171" y="855379"/>
            <a:ext cx="2807859" cy="1839144"/>
          </a:xfrm>
        </p:spPr>
        <p:txBody>
          <a:bodyPr vert="horz" lIns="0" tIns="45720" rIns="0" bIns="45720" rtlCol="0">
            <a:noAutofit/>
          </a:bodyPr>
          <a:lstStyle/>
          <a:p>
            <a:r>
              <a:rPr lang="en-US" dirty="0">
                <a:solidFill>
                  <a:schemeClr val="tx1"/>
                </a:solidFill>
              </a:rPr>
              <a:t>Some clusters of standards were written to require greater emphasis than others. This varied emphasis is based on the depth of the mathematical ideas in the cluster, the time that they take to master, and/or their importance to future mathematics or the demands of college and career readiness. More time in these particular areas is also necessary for students to meet the Standards for Mathematical Practice. Therefore, not all content in a given grade is emphasized equally in the standards. </a:t>
            </a:r>
          </a:p>
        </p:txBody>
      </p:sp>
      <p:sp>
        <p:nvSpPr>
          <p:cNvPr id="47" name="Text Placeholder 46">
            <a:extLst>
              <a:ext uri="{FF2B5EF4-FFF2-40B4-BE49-F238E27FC236}">
                <a16:creationId xmlns:a16="http://schemas.microsoft.com/office/drawing/2014/main" id="{2DA0E273-D930-7CF3-C677-1F278E0102F4}"/>
              </a:ext>
            </a:extLst>
          </p:cNvPr>
          <p:cNvSpPr>
            <a:spLocks noGrp="1"/>
          </p:cNvSpPr>
          <p:nvPr>
            <p:ph type="body" sz="quarter" idx="13"/>
          </p:nvPr>
        </p:nvSpPr>
        <p:spPr>
          <a:xfrm>
            <a:off x="5259915" y="869293"/>
            <a:ext cx="2420212" cy="1824547"/>
          </a:xfrm>
        </p:spPr>
        <p:txBody>
          <a:bodyPr>
            <a:noAutofit/>
          </a:bodyPr>
          <a:lstStyle/>
          <a:p>
            <a:pPr>
              <a:spcBef>
                <a:spcPts val="0"/>
              </a:spcBef>
            </a:pPr>
            <a:r>
              <a:rPr lang="en-US" dirty="0"/>
              <a:t>To say that some things have greater emphasis is not to say that anything in the Standards can be neglected or omitted in instruction. </a:t>
            </a:r>
          </a:p>
          <a:p>
            <a:pPr>
              <a:spcAft>
                <a:spcPts val="0"/>
              </a:spcAft>
            </a:pPr>
            <a:r>
              <a:rPr lang="en-US" dirty="0"/>
              <a:t>Neglecting material will leave gaps in student skill and understanding and may leave students unprepared for the challenges of a later grade.</a:t>
            </a:r>
          </a:p>
        </p:txBody>
      </p:sp>
      <p:sp>
        <p:nvSpPr>
          <p:cNvPr id="48" name="Text Placeholder 47">
            <a:extLst>
              <a:ext uri="{FF2B5EF4-FFF2-40B4-BE49-F238E27FC236}">
                <a16:creationId xmlns:a16="http://schemas.microsoft.com/office/drawing/2014/main" id="{11B7ACA7-D65F-530D-62BE-55CDF6309834}"/>
              </a:ext>
            </a:extLst>
          </p:cNvPr>
          <p:cNvSpPr>
            <a:spLocks noGrp="1"/>
          </p:cNvSpPr>
          <p:nvPr>
            <p:ph type="body" sz="quarter" idx="14"/>
          </p:nvPr>
        </p:nvSpPr>
        <p:spPr>
          <a:xfrm>
            <a:off x="47512" y="3010618"/>
            <a:ext cx="7724888" cy="571689"/>
          </a:xfrm>
        </p:spPr>
        <p:txBody>
          <a:bodyPr>
            <a:noAutofit/>
          </a:bodyPr>
          <a:lstStyle/>
          <a:p>
            <a:pPr>
              <a:spcBef>
                <a:spcPts val="0"/>
              </a:spcBef>
              <a:spcAft>
                <a:spcPts val="0"/>
              </a:spcAft>
            </a:pPr>
            <a:r>
              <a:rPr lang="en-US" sz="1400" dirty="0">
                <a:solidFill>
                  <a:schemeClr val="bg1"/>
                </a:solidFill>
                <a:latin typeface="Cambria" panose="02040503050406030204" pitchFamily="18" charset="0"/>
                <a:ea typeface="Cambria" panose="02040503050406030204" pitchFamily="18" charset="0"/>
              </a:rPr>
              <a:t>Students should spend the majority of their time on the major work of the grade (</a:t>
            </a:r>
            <a:r>
              <a:rPr lang="en-US" sz="1400" b="1" dirty="0">
                <a:solidFill>
                  <a:srgbClr val="1E781E"/>
                </a:solidFill>
                <a:latin typeface="Cambria" panose="02040503050406030204" pitchFamily="18" charset="0"/>
                <a:ea typeface="Cambria" panose="02040503050406030204" pitchFamily="18" charset="0"/>
              </a:rPr>
              <a:t>M</a:t>
            </a:r>
            <a:r>
              <a:rPr lang="en-US" sz="1400" dirty="0">
                <a:solidFill>
                  <a:schemeClr val="bg1"/>
                </a:solidFill>
                <a:latin typeface="Cambria" panose="02040503050406030204" pitchFamily="18" charset="0"/>
                <a:ea typeface="Cambria" panose="02040503050406030204" pitchFamily="18" charset="0"/>
              </a:rPr>
              <a:t>). Supporting work (</a:t>
            </a:r>
            <a:r>
              <a:rPr lang="en-US" sz="1400" b="1" dirty="0">
                <a:solidFill>
                  <a:srgbClr val="000099"/>
                </a:solidFill>
                <a:latin typeface="Cambria" panose="02040503050406030204" pitchFamily="18" charset="0"/>
                <a:ea typeface="Cambria" panose="02040503050406030204" pitchFamily="18" charset="0"/>
              </a:rPr>
              <a:t>S</a:t>
            </a:r>
            <a:r>
              <a:rPr lang="en-US" sz="1400" dirty="0">
                <a:solidFill>
                  <a:schemeClr val="bg1"/>
                </a:solidFill>
                <a:latin typeface="Cambria" panose="02040503050406030204" pitchFamily="18" charset="0"/>
                <a:ea typeface="Cambria" panose="02040503050406030204" pitchFamily="18" charset="0"/>
              </a:rPr>
              <a:t>) and, where appropriate, additional work (</a:t>
            </a:r>
            <a:r>
              <a:rPr lang="en-US" sz="1400" b="1" dirty="0">
                <a:solidFill>
                  <a:srgbClr val="C14A08"/>
                </a:solidFill>
                <a:latin typeface="Cambria" panose="02040503050406030204" pitchFamily="18" charset="0"/>
                <a:ea typeface="Cambria" panose="02040503050406030204" pitchFamily="18" charset="0"/>
              </a:rPr>
              <a:t>A</a:t>
            </a:r>
            <a:r>
              <a:rPr lang="en-US" sz="1400" dirty="0">
                <a:solidFill>
                  <a:schemeClr val="bg1"/>
                </a:solidFill>
                <a:latin typeface="Cambria" panose="02040503050406030204" pitchFamily="18" charset="0"/>
                <a:ea typeface="Cambria" panose="02040503050406030204" pitchFamily="18" charset="0"/>
              </a:rPr>
              <a:t>) can engage students in the major work of the grade. </a:t>
            </a:r>
          </a:p>
        </p:txBody>
      </p:sp>
      <p:sp>
        <p:nvSpPr>
          <p:cNvPr id="49" name="Text Placeholder 48">
            <a:extLst>
              <a:ext uri="{FF2B5EF4-FFF2-40B4-BE49-F238E27FC236}">
                <a16:creationId xmlns:a16="http://schemas.microsoft.com/office/drawing/2014/main" id="{0D2D1CDC-3DA7-CB8F-E53C-D6E0AD7528F5}"/>
              </a:ext>
            </a:extLst>
          </p:cNvPr>
          <p:cNvSpPr>
            <a:spLocks noGrp="1"/>
          </p:cNvSpPr>
          <p:nvPr>
            <p:ph type="body" sz="quarter" idx="15"/>
          </p:nvPr>
        </p:nvSpPr>
        <p:spPr>
          <a:xfrm>
            <a:off x="113893" y="3820545"/>
            <a:ext cx="4666069" cy="805599"/>
          </a:xfrm>
        </p:spPr>
        <p:txBody>
          <a:bodyPr>
            <a:normAutofit lnSpcReduction="10000"/>
          </a:bodyPr>
          <a:lstStyle/>
          <a:p>
            <a:pPr>
              <a:spcBef>
                <a:spcPts val="0"/>
              </a:spcBef>
              <a:spcAft>
                <a:spcPts val="510"/>
              </a:spcAft>
            </a:pPr>
            <a:r>
              <a:rPr lang="en-US" sz="1400" b="1" dirty="0"/>
              <a:t>Major, Supporting, &amp; Additional Clusters for Grade 8</a:t>
            </a:r>
          </a:p>
          <a:p>
            <a:pPr>
              <a:spcBef>
                <a:spcPts val="0"/>
              </a:spcBef>
              <a:spcAft>
                <a:spcPts val="510"/>
              </a:spcAft>
            </a:pPr>
            <a:r>
              <a:rPr lang="en-US" sz="1200" dirty="0">
                <a:solidFill>
                  <a:schemeClr val="bg1"/>
                </a:solidFill>
              </a:rPr>
              <a:t>Emphases are given at the cluster level. Refer to the New Jersey Student Learning Standards for Mathematics for the specific standards that fall within each cluster.</a:t>
            </a:r>
          </a:p>
        </p:txBody>
      </p:sp>
      <p:sp>
        <p:nvSpPr>
          <p:cNvPr id="2" name="Text Placeholder 1">
            <a:extLst>
              <a:ext uri="{FF2B5EF4-FFF2-40B4-BE49-F238E27FC236}">
                <a16:creationId xmlns:a16="http://schemas.microsoft.com/office/drawing/2014/main" id="{56E5EB63-1082-6A15-2C4C-62CF644FDFC3}"/>
              </a:ext>
            </a:extLst>
          </p:cNvPr>
          <p:cNvSpPr>
            <a:spLocks noGrp="1"/>
          </p:cNvSpPr>
          <p:nvPr>
            <p:ph type="body" sz="quarter" idx="21"/>
          </p:nvPr>
        </p:nvSpPr>
        <p:spPr/>
        <p:txBody>
          <a:bodyPr/>
          <a:lstStyle/>
          <a:p>
            <a:r>
              <a:rPr lang="en-US" sz="1100" b="1" dirty="0">
                <a:solidFill>
                  <a:schemeClr val="bg1"/>
                </a:solidFill>
              </a:rPr>
              <a:t>Key</a:t>
            </a:r>
            <a:r>
              <a:rPr lang="en-US" sz="1100" dirty="0">
                <a:solidFill>
                  <a:schemeClr val="bg1"/>
                </a:solidFill>
              </a:rPr>
              <a:t>: </a:t>
            </a:r>
            <a:r>
              <a:rPr lang="en-US" sz="1100" b="1" dirty="0">
                <a:solidFill>
                  <a:srgbClr val="1E781E"/>
                </a:solidFill>
              </a:rPr>
              <a:t>M</a:t>
            </a:r>
            <a:r>
              <a:rPr lang="en-US" sz="1100" dirty="0">
                <a:solidFill>
                  <a:schemeClr val="bg1"/>
                </a:solidFill>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Major Clusters,</a:t>
            </a:r>
            <a:r>
              <a:rPr lang="en-US" sz="1100" b="1" dirty="0">
                <a:solidFill>
                  <a:srgbClr val="000099"/>
                </a:solidFill>
              </a:rPr>
              <a:t> S</a:t>
            </a:r>
            <a:r>
              <a:rPr lang="en-US" sz="1100" b="1" kern="100" dirty="0">
                <a:solidFill>
                  <a:srgbClr val="000099"/>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Supporting Clusters, </a:t>
            </a:r>
            <a:r>
              <a:rPr lang="en-US" sz="1100" b="1" dirty="0">
                <a:solidFill>
                  <a:srgbClr val="C14A08"/>
                </a:solidFill>
              </a:rPr>
              <a:t>A</a:t>
            </a:r>
            <a:r>
              <a:rPr lang="en-US" sz="1100" b="1" kern="100" dirty="0">
                <a:solidFill>
                  <a:srgbClr val="C14A08"/>
                </a:solidFill>
                <a:latin typeface="Calibri" panose="020F0502020204030204" pitchFamily="34" charset="0"/>
                <a:ea typeface="Calibri" panose="020F0502020204030204" pitchFamily="34" charset="0"/>
                <a:cs typeface="Times New Roman" panose="02020603050405020304" pitchFamily="18" charset="0"/>
              </a:rPr>
              <a:t> </a:t>
            </a:r>
            <a:r>
              <a:rPr lang="en-US" sz="11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chemeClr val="bg1"/>
                </a:solidFill>
              </a:rPr>
              <a:t>Additional Clusters</a:t>
            </a:r>
          </a:p>
        </p:txBody>
      </p:sp>
      <p:graphicFrame>
        <p:nvGraphicFramePr>
          <p:cNvPr id="56" name="Table Placeholder 55">
            <a:extLst>
              <a:ext uri="{FF2B5EF4-FFF2-40B4-BE49-F238E27FC236}">
                <a16:creationId xmlns:a16="http://schemas.microsoft.com/office/drawing/2014/main" id="{450410D3-15F9-584B-554A-1EDD2A4A6064}"/>
              </a:ext>
            </a:extLst>
          </p:cNvPr>
          <p:cNvGraphicFramePr>
            <a:graphicFrameLocks noGrp="1"/>
          </p:cNvGraphicFramePr>
          <p:nvPr>
            <p:ph type="tbl" sz="quarter" idx="16"/>
            <p:extLst>
              <p:ext uri="{D42A27DB-BD31-4B8C-83A1-F6EECF244321}">
                <p14:modId xmlns:p14="http://schemas.microsoft.com/office/powerpoint/2010/main" val="2142412695"/>
              </p:ext>
            </p:extLst>
          </p:nvPr>
        </p:nvGraphicFramePr>
        <p:xfrm>
          <a:off x="85725" y="5172075"/>
          <a:ext cx="4694237" cy="3619644"/>
        </p:xfrm>
        <a:graphic>
          <a:graphicData uri="http://schemas.openxmlformats.org/drawingml/2006/table">
            <a:tbl>
              <a:tblPr firstRow="1" bandRow="1">
                <a:tableStyleId>{2D5ABB26-0587-4C30-8999-92F81FD0307C}</a:tableStyleId>
              </a:tblPr>
              <a:tblGrid>
                <a:gridCol w="824749">
                  <a:extLst>
                    <a:ext uri="{9D8B030D-6E8A-4147-A177-3AD203B41FA5}">
                      <a16:colId xmlns:a16="http://schemas.microsoft.com/office/drawing/2014/main" val="647274878"/>
                    </a:ext>
                  </a:extLst>
                </a:gridCol>
                <a:gridCol w="573764">
                  <a:extLst>
                    <a:ext uri="{9D8B030D-6E8A-4147-A177-3AD203B41FA5}">
                      <a16:colId xmlns:a16="http://schemas.microsoft.com/office/drawing/2014/main" val="725721055"/>
                    </a:ext>
                  </a:extLst>
                </a:gridCol>
                <a:gridCol w="3295724">
                  <a:extLst>
                    <a:ext uri="{9D8B030D-6E8A-4147-A177-3AD203B41FA5}">
                      <a16:colId xmlns:a16="http://schemas.microsoft.com/office/drawing/2014/main" val="3489195234"/>
                    </a:ext>
                  </a:extLst>
                </a:gridCol>
              </a:tblGrid>
              <a:tr h="276175">
                <a:tc>
                  <a:txBody>
                    <a:bodyPr/>
                    <a:lstStyle/>
                    <a:p>
                      <a:pPr algn="ctr"/>
                      <a:r>
                        <a:rPr lang="en-US" sz="1100" b="1" dirty="0">
                          <a:solidFill>
                            <a:srgbClr val="000099"/>
                          </a:solidFill>
                          <a:latin typeface="Cambria" panose="02040503050406030204" pitchFamily="18" charset="0"/>
                          <a:ea typeface="Cambria" panose="02040503050406030204" pitchFamily="18" charset="0"/>
                        </a:rPr>
                        <a:t>Indicator</a:t>
                      </a:r>
                    </a:p>
                  </a:txBody>
                  <a:tcPr marL="77724" marR="45720">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Type</a:t>
                      </a:r>
                    </a:p>
                  </a:txBody>
                  <a:tcPr marL="77724" marR="45720">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pPr algn="ctr"/>
                      <a:r>
                        <a:rPr lang="en-US" sz="1100" b="1" dirty="0">
                          <a:solidFill>
                            <a:srgbClr val="000099"/>
                          </a:solidFill>
                          <a:latin typeface="Cambria" panose="02040503050406030204" pitchFamily="18" charset="0"/>
                          <a:ea typeface="Cambria" panose="02040503050406030204" pitchFamily="18" charset="0"/>
                        </a:rPr>
                        <a:t>Cluster Heading</a:t>
                      </a:r>
                    </a:p>
                  </a:txBody>
                  <a:tcPr marL="77724" marR="45720">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34542413"/>
                  </a:ext>
                </a:extLst>
              </a:tr>
              <a:tr h="293798">
                <a:tc>
                  <a:txBody>
                    <a:bodyPr/>
                    <a:lstStyle/>
                    <a:p>
                      <a:pPr algn="ctr"/>
                      <a:r>
                        <a:rPr lang="en-US" sz="1100" dirty="0">
                          <a:solidFill>
                            <a:srgbClr val="000099"/>
                          </a:solidFill>
                          <a:latin typeface="Cambria" panose="02040503050406030204" pitchFamily="18" charset="0"/>
                          <a:ea typeface="Cambria" panose="02040503050406030204" pitchFamily="18" charset="0"/>
                        </a:rPr>
                        <a:t>8.NS.A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0099"/>
                          </a:solidFill>
                          <a:latin typeface="Cambria" panose="02040503050406030204" pitchFamily="18" charset="0"/>
                          <a:ea typeface="Cambria" panose="02040503050406030204" pitchFamily="18" charset="0"/>
                        </a:rPr>
                        <a:t>S</a:t>
                      </a:r>
                      <a:r>
                        <a:rPr kumimoji="0" lang="en-US" sz="1100" b="1" i="0" u="none" strike="noStrike" kern="1200" cap="none" spc="0" normalizeH="0" baseline="0" noProof="0" dirty="0">
                          <a:ln>
                            <a:noFill/>
                          </a:ln>
                          <a:solidFill>
                            <a:srgbClr val="33CC33"/>
                          </a:solidFill>
                          <a:effectLst/>
                          <a:uLnTx/>
                          <a:uFillTx/>
                          <a:latin typeface="Cambria" panose="02040503050406030204" pitchFamily="18" charset="0"/>
                          <a:ea typeface="Cambria" panose="02040503050406030204" pitchFamily="18" charset="0"/>
                          <a:cs typeface="+mn-cs"/>
                        </a:rPr>
                        <a:t> </a:t>
                      </a:r>
                      <a:endParaRPr lang="en-US" sz="1100" b="1" dirty="0">
                        <a:solidFill>
                          <a:srgbClr val="FFC000"/>
                        </a:solidFill>
                        <a:latin typeface="Cambria" panose="02040503050406030204" pitchFamily="18" charset="0"/>
                        <a:ea typeface="Cambria" panose="02040503050406030204" pitchFamily="18" charset="0"/>
                      </a:endParaRP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Know that there are numbers that are not rational, and approximate them by rational numbers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93955049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8.EE.A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Work with radicals and integer exponents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87463327"/>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8.EE.B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Understand the connections between proportional relationships, lines, and linear equations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311372538"/>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8.EE.C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Analyze and solve linear equations and pairs of simultaneous linear equations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79193502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8.F.A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Define, evaluate and compare functions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170097516"/>
                  </a:ext>
                </a:extLst>
              </a:tr>
              <a:tr h="248292">
                <a:tc>
                  <a:txBody>
                    <a:bodyPr/>
                    <a:lstStyle/>
                    <a:p>
                      <a:pPr algn="ctr"/>
                      <a:r>
                        <a:rPr lang="en-US" sz="1100" dirty="0">
                          <a:solidFill>
                            <a:srgbClr val="000099"/>
                          </a:solidFill>
                          <a:latin typeface="Cambria" panose="02040503050406030204" pitchFamily="18" charset="0"/>
                          <a:ea typeface="Cambria" panose="02040503050406030204" pitchFamily="18" charset="0"/>
                        </a:rPr>
                        <a:t>8.F.B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Use functions to model relationships between quantities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300806485"/>
                  </a:ext>
                </a:extLst>
              </a:tr>
              <a:tr h="418577">
                <a:tc>
                  <a:txBody>
                    <a:bodyPr/>
                    <a:lstStyle/>
                    <a:p>
                      <a:pPr algn="ctr"/>
                      <a:r>
                        <a:rPr lang="en-US" sz="1100" dirty="0">
                          <a:solidFill>
                            <a:srgbClr val="000099"/>
                          </a:solidFill>
                          <a:latin typeface="Cambria" panose="02040503050406030204" pitchFamily="18" charset="0"/>
                          <a:ea typeface="Cambria" panose="02040503050406030204" pitchFamily="18" charset="0"/>
                        </a:rPr>
                        <a:t>8.G.A</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Understand congruence and similarity using physical models, transparencies, or geometry software</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4084432293"/>
                  </a:ext>
                </a:extLst>
              </a:tr>
              <a:tr h="396392">
                <a:tc>
                  <a:txBody>
                    <a:bodyPr/>
                    <a:lstStyle/>
                    <a:p>
                      <a:pPr algn="ctr"/>
                      <a:r>
                        <a:rPr lang="en-US" sz="1100" dirty="0">
                          <a:solidFill>
                            <a:srgbClr val="000099"/>
                          </a:solidFill>
                          <a:latin typeface="Cambria" panose="02040503050406030204" pitchFamily="18" charset="0"/>
                          <a:ea typeface="Cambria" panose="02040503050406030204" pitchFamily="18" charset="0"/>
                        </a:rPr>
                        <a:t>8.G.B</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1E781E"/>
                          </a:solidFill>
                          <a:effectLst/>
                          <a:uLnTx/>
                          <a:uFillTx/>
                          <a:latin typeface="Cambria" panose="02040503050406030204" pitchFamily="18" charset="0"/>
                          <a:ea typeface="Cambria" panose="02040503050406030204" pitchFamily="18" charset="0"/>
                          <a:cs typeface="+mn-cs"/>
                        </a:rPr>
                        <a:t>M</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Understand and apply the Pythagorean Theorem</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644374409"/>
                  </a:ext>
                </a:extLst>
              </a:tr>
              <a:tr h="297786">
                <a:tc>
                  <a:txBody>
                    <a:bodyPr/>
                    <a:lstStyle/>
                    <a:p>
                      <a:pPr algn="ctr"/>
                      <a:r>
                        <a:rPr lang="en-US" sz="1100" dirty="0">
                          <a:solidFill>
                            <a:srgbClr val="000099"/>
                          </a:solidFill>
                          <a:latin typeface="Cambria" panose="02040503050406030204" pitchFamily="18" charset="0"/>
                          <a:ea typeface="Cambria" panose="02040503050406030204" pitchFamily="18" charset="0"/>
                        </a:rPr>
                        <a:t>8.G.C</a:t>
                      </a:r>
                    </a:p>
                  </a:txBody>
                  <a:tcPr marL="45720" marR="45720" marT="18288" marB="18288">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C14A08"/>
                          </a:solidFill>
                          <a:latin typeface="Cambria" panose="02040503050406030204" pitchFamily="18" charset="0"/>
                          <a:ea typeface="Cambria" panose="02040503050406030204" pitchFamily="18" charset="0"/>
                        </a:rPr>
                        <a:t>A</a:t>
                      </a:r>
                    </a:p>
                  </a:txBody>
                  <a:tcPr marL="45720" marR="45720" marT="18288" marB="18288">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sz="1100" b="0" dirty="0">
                          <a:solidFill>
                            <a:srgbClr val="000099"/>
                          </a:solidFill>
                          <a:latin typeface="Cambria" panose="02040503050406030204" pitchFamily="18" charset="0"/>
                          <a:ea typeface="Cambria" panose="02040503050406030204" pitchFamily="18" charset="0"/>
                        </a:rPr>
                        <a:t>Solve real-world and mathematical problems involving volume of cylinders, cones and spheres.</a:t>
                      </a:r>
                    </a:p>
                  </a:txBody>
                  <a:tcPr marR="45720" marT="18288" marB="18288">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120699672"/>
                  </a:ext>
                </a:extLst>
              </a:tr>
            </a:tbl>
          </a:graphicData>
        </a:graphic>
      </p:graphicFrame>
      <p:sp>
        <p:nvSpPr>
          <p:cNvPr id="51" name="Text Placeholder 50">
            <a:extLst>
              <a:ext uri="{FF2B5EF4-FFF2-40B4-BE49-F238E27FC236}">
                <a16:creationId xmlns:a16="http://schemas.microsoft.com/office/drawing/2014/main" id="{B120953D-D13B-C6C6-9E1F-C19ADE894C91}"/>
              </a:ext>
            </a:extLst>
          </p:cNvPr>
          <p:cNvSpPr>
            <a:spLocks noGrp="1"/>
          </p:cNvSpPr>
          <p:nvPr>
            <p:ph type="body" sz="quarter" idx="17"/>
          </p:nvPr>
        </p:nvSpPr>
        <p:spPr/>
        <p:txBody>
          <a:bodyPr>
            <a:normAutofit/>
          </a:bodyPr>
          <a:lstStyle/>
          <a:p>
            <a:pPr algn="ctr">
              <a:spcBef>
                <a:spcPts val="0"/>
              </a:spcBef>
              <a:spcAft>
                <a:spcPts val="0"/>
              </a:spcAft>
            </a:pPr>
            <a:r>
              <a:rPr lang="en-US" sz="1300" b="1" dirty="0"/>
              <a:t>Highlights of Major Work in </a:t>
            </a:r>
            <a:br>
              <a:rPr lang="en-US" sz="1300" b="1" dirty="0"/>
            </a:br>
            <a:r>
              <a:rPr lang="en-US" sz="1300" b="1" dirty="0"/>
              <a:t>Grades K</a:t>
            </a:r>
            <a:r>
              <a:rPr lang="en-US" sz="1300" b="1" kern="100" dirty="0">
                <a:cs typeface="Times New Roman" panose="02020603050405020304" pitchFamily="18" charset="0"/>
              </a:rPr>
              <a:t>–8</a:t>
            </a:r>
          </a:p>
        </p:txBody>
      </p:sp>
      <p:graphicFrame>
        <p:nvGraphicFramePr>
          <p:cNvPr id="58" name="Table Placeholder 57">
            <a:extLst>
              <a:ext uri="{FF2B5EF4-FFF2-40B4-BE49-F238E27FC236}">
                <a16:creationId xmlns:a16="http://schemas.microsoft.com/office/drawing/2014/main" id="{3176685C-28DF-6559-6D42-C3838070233B}"/>
              </a:ext>
            </a:extLst>
          </p:cNvPr>
          <p:cNvGraphicFramePr>
            <a:graphicFrameLocks noGrp="1"/>
          </p:cNvGraphicFramePr>
          <p:nvPr>
            <p:ph type="tbl" sz="quarter" idx="18"/>
            <p:extLst>
              <p:ext uri="{D42A27DB-BD31-4B8C-83A1-F6EECF244321}">
                <p14:modId xmlns:p14="http://schemas.microsoft.com/office/powerpoint/2010/main" val="3727619643"/>
              </p:ext>
            </p:extLst>
          </p:nvPr>
        </p:nvGraphicFramePr>
        <p:xfrm>
          <a:off x="4981575" y="4529138"/>
          <a:ext cx="2698749" cy="3230880"/>
        </p:xfrm>
        <a:graphic>
          <a:graphicData uri="http://schemas.openxmlformats.org/drawingml/2006/table">
            <a:tbl>
              <a:tblPr firstRow="1" bandRow="1">
                <a:tableStyleId>{2D5ABB26-0587-4C30-8999-92F81FD0307C}</a:tableStyleId>
              </a:tblPr>
              <a:tblGrid>
                <a:gridCol w="611980">
                  <a:extLst>
                    <a:ext uri="{9D8B030D-6E8A-4147-A177-3AD203B41FA5}">
                      <a16:colId xmlns:a16="http://schemas.microsoft.com/office/drawing/2014/main" val="2151960371"/>
                    </a:ext>
                  </a:extLst>
                </a:gridCol>
                <a:gridCol w="2086769">
                  <a:extLst>
                    <a:ext uri="{9D8B030D-6E8A-4147-A177-3AD203B41FA5}">
                      <a16:colId xmlns:a16="http://schemas.microsoft.com/office/drawing/2014/main" val="1814982087"/>
                    </a:ext>
                  </a:extLst>
                </a:gridCol>
              </a:tblGrid>
              <a:tr h="245364">
                <a:tc>
                  <a:txBody>
                    <a:bodyPr/>
                    <a:lstStyle/>
                    <a:p>
                      <a:r>
                        <a:rPr lang="en-US" sz="1100" b="1" dirty="0">
                          <a:solidFill>
                            <a:srgbClr val="000099"/>
                          </a:solidFill>
                          <a:latin typeface="Cambria" panose="02040503050406030204" pitchFamily="18" charset="0"/>
                          <a:ea typeface="Cambria" panose="02040503050406030204" pitchFamily="18" charset="0"/>
                        </a:rPr>
                        <a:t>Grades</a:t>
                      </a:r>
                    </a:p>
                  </a:txBody>
                  <a:tcPr marL="77724" marR="77724">
                    <a:lnR w="12700" cap="flat" cmpd="sng" algn="ctr">
                      <a:solidFill>
                        <a:srgbClr val="000099"/>
                      </a:solidFill>
                      <a:prstDash val="solid"/>
                      <a:round/>
                      <a:headEnd type="none" w="med" len="med"/>
                      <a:tailEnd type="none" w="med" len="med"/>
                    </a:lnR>
                    <a:lnB w="12700" cap="flat" cmpd="sng" algn="ctr">
                      <a:solidFill>
                        <a:srgbClr val="000099"/>
                      </a:solidFill>
                      <a:prstDash val="solid"/>
                      <a:round/>
                      <a:headEnd type="none" w="med" len="med"/>
                      <a:tailEnd type="none" w="med" len="med"/>
                    </a:lnB>
                  </a:tcPr>
                </a:tc>
                <a:tc>
                  <a:txBody>
                    <a:bodyPr/>
                    <a:lstStyle/>
                    <a:p>
                      <a:r>
                        <a:rPr lang="en-US" sz="1100" b="1" dirty="0">
                          <a:solidFill>
                            <a:srgbClr val="000099"/>
                          </a:solidFill>
                          <a:latin typeface="Cambria" panose="02040503050406030204" pitchFamily="18" charset="0"/>
                          <a:ea typeface="Cambria" panose="02040503050406030204" pitchFamily="18" charset="0"/>
                        </a:rPr>
                        <a:t>Topic</a:t>
                      </a:r>
                    </a:p>
                  </a:txBody>
                  <a:tcPr marL="77724" marR="77724">
                    <a:lnL w="12700" cap="flat" cmpd="sng" algn="ctr">
                      <a:solidFill>
                        <a:srgbClr val="000099"/>
                      </a:solidFill>
                      <a:prstDash val="solid"/>
                      <a:round/>
                      <a:headEnd type="none" w="med" len="med"/>
                      <a:tailEnd type="none" w="med" len="med"/>
                    </a:lnL>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574626985"/>
                  </a:ext>
                </a:extLst>
              </a:tr>
              <a:tr h="580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99"/>
                          </a:solidFill>
                          <a:latin typeface="Cambria" panose="02040503050406030204" pitchFamily="18" charset="0"/>
                          <a:ea typeface="Cambria" panose="02040503050406030204" pitchFamily="18" charset="0"/>
                        </a:rPr>
                        <a:t>K</a:t>
                      </a:r>
                      <a:r>
                        <a:rPr lang="en-US" sz="1100" kern="1200" dirty="0">
                          <a:solidFill>
                            <a:srgbClr val="000099"/>
                          </a:solidFill>
                          <a:effectLst/>
                          <a:latin typeface="Cambria" panose="02040503050406030204" pitchFamily="18" charset="0"/>
                          <a:ea typeface="Cambria" panose="02040503050406030204" pitchFamily="18" charset="0"/>
                          <a:cs typeface="+mn-cs"/>
                        </a:rPr>
                        <a:t>–2</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Addition and subtraction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and problem solving; place value</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39013017"/>
                  </a:ext>
                </a:extLst>
              </a:tr>
              <a:tr h="7482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rgbClr val="000099"/>
                          </a:solidFill>
                          <a:effectLst/>
                          <a:latin typeface="Cambria" panose="02040503050406030204" pitchFamily="18" charset="0"/>
                          <a:ea typeface="Cambria" panose="02040503050406030204" pitchFamily="18" charset="0"/>
                          <a:cs typeface="+mn-cs"/>
                        </a:rPr>
                        <a:t>3–5</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Multiply and divide whole numbers and fractions </a:t>
                      </a:r>
                      <a:r>
                        <a:rPr lang="en-US" sz="1100" kern="1200" dirty="0">
                          <a:solidFill>
                            <a:srgbClr val="000099"/>
                          </a:solidFill>
                          <a:effectLst/>
                          <a:latin typeface="+mn-lt"/>
                          <a:ea typeface="+mn-ea"/>
                          <a:cs typeface="+mn-cs"/>
                        </a:rPr>
                        <a:t>—</a:t>
                      </a:r>
                      <a:r>
                        <a:rPr lang="en-US" sz="1100" dirty="0">
                          <a:solidFill>
                            <a:srgbClr val="000099"/>
                          </a:solidFill>
                          <a:latin typeface="Cambria" panose="02040503050406030204" pitchFamily="18" charset="0"/>
                          <a:ea typeface="Cambria" panose="02040503050406030204" pitchFamily="18" charset="0"/>
                        </a:rPr>
                        <a:t> concepts, skills, &amp; problem solving</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143687602"/>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6</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early expressions and equations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3071200916"/>
                  </a:ext>
                </a:extLst>
              </a:tr>
              <a:tr h="580644">
                <a:tc>
                  <a:txBody>
                    <a:bodyPr/>
                    <a:lstStyle/>
                    <a:p>
                      <a:r>
                        <a:rPr lang="en-US" sz="1100" dirty="0">
                          <a:solidFill>
                            <a:srgbClr val="000099"/>
                          </a:solidFill>
                          <a:latin typeface="Cambria" panose="02040503050406030204" pitchFamily="18" charset="0"/>
                          <a:ea typeface="Cambria" panose="02040503050406030204" pitchFamily="18" charset="0"/>
                        </a:rPr>
                        <a:t>7</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tc>
                  <a:txBody>
                    <a:bodyPr/>
                    <a:lstStyle/>
                    <a:p>
                      <a:r>
                        <a:rPr lang="en-US" sz="1100" dirty="0">
                          <a:solidFill>
                            <a:srgbClr val="000099"/>
                          </a:solidFill>
                          <a:latin typeface="Cambria" panose="02040503050406030204" pitchFamily="18" charset="0"/>
                          <a:ea typeface="Cambria" panose="02040503050406030204" pitchFamily="18" charset="0"/>
                        </a:rPr>
                        <a:t>Ratios and proportional relationships; arithmetic of rational numbers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2463516332"/>
                  </a:ext>
                </a:extLst>
              </a:tr>
              <a:tr h="413004">
                <a:tc>
                  <a:txBody>
                    <a:bodyPr/>
                    <a:lstStyle/>
                    <a:p>
                      <a:r>
                        <a:rPr lang="en-US" sz="1100" dirty="0">
                          <a:solidFill>
                            <a:srgbClr val="000099"/>
                          </a:solidFill>
                          <a:latin typeface="Cambria" panose="02040503050406030204" pitchFamily="18" charset="0"/>
                          <a:ea typeface="Cambria" panose="02040503050406030204" pitchFamily="18" charset="0"/>
                        </a:rPr>
                        <a:t>8</a:t>
                      </a:r>
                    </a:p>
                  </a:txBody>
                  <a:tcPr marL="155448" marR="0">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tcPr>
                </a:tc>
                <a:tc>
                  <a:txBody>
                    <a:bodyPr/>
                    <a:lstStyle/>
                    <a:p>
                      <a:r>
                        <a:rPr lang="en-US" sz="1100" dirty="0">
                          <a:solidFill>
                            <a:srgbClr val="000099"/>
                          </a:solidFill>
                          <a:latin typeface="Cambria" panose="02040503050406030204" pitchFamily="18" charset="0"/>
                          <a:ea typeface="Cambria" panose="02040503050406030204" pitchFamily="18" charset="0"/>
                        </a:rPr>
                        <a:t>Linear algebra and linear functions</a:t>
                      </a:r>
                    </a:p>
                  </a:txBody>
                  <a:tcPr marL="77724" marR="77724">
                    <a:lnL w="12700" cap="flat" cmpd="sng" algn="ctr">
                      <a:solidFill>
                        <a:srgbClr val="000099"/>
                      </a:solidFill>
                      <a:prstDash val="solid"/>
                      <a:round/>
                      <a:headEnd type="none" w="med" len="med"/>
                      <a:tailEnd type="none" w="med" len="med"/>
                    </a:lnL>
                    <a:lnT w="12700" cap="flat" cmpd="sng" algn="ctr">
                      <a:solidFill>
                        <a:srgbClr val="000099"/>
                      </a:solidFill>
                      <a:prstDash val="solid"/>
                      <a:round/>
                      <a:headEnd type="none" w="med" len="med"/>
                      <a:tailEnd type="none" w="med" len="med"/>
                    </a:lnT>
                  </a:tcPr>
                </a:tc>
                <a:extLst>
                  <a:ext uri="{0D108BD9-81ED-4DB2-BD59-A6C34878D82A}">
                    <a16:rowId xmlns:a16="http://schemas.microsoft.com/office/drawing/2014/main" val="4120455818"/>
                  </a:ext>
                </a:extLst>
              </a:tr>
            </a:tbl>
          </a:graphicData>
        </a:graphic>
      </p:graphicFrame>
    </p:spTree>
    <p:extLst>
      <p:ext uri="{BB962C8B-B14F-4D97-AF65-F5344CB8AC3E}">
        <p14:creationId xmlns:p14="http://schemas.microsoft.com/office/powerpoint/2010/main" val="1537669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1153393-7e50-431a-b6ca-562cad95de0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46B859BD4E74696A9BC54BBDF4715" ma:contentTypeVersion="16" ma:contentTypeDescription="Create a new document." ma:contentTypeScope="" ma:versionID="c3f2b89626543d48df1673f8dd14297b">
  <xsd:schema xmlns:xsd="http://www.w3.org/2001/XMLSchema" xmlns:xs="http://www.w3.org/2001/XMLSchema" xmlns:p="http://schemas.microsoft.com/office/2006/metadata/properties" xmlns:ns3="d1153393-7e50-431a-b6ca-562cad95de0a" xmlns:ns4="8e833a49-7ce2-4d09-84f7-6b1016a8ce8a" targetNamespace="http://schemas.microsoft.com/office/2006/metadata/properties" ma:root="true" ma:fieldsID="a2a4eb9e9e0f8683d1f1a88575e8a1c5" ns3:_="" ns4:_="">
    <xsd:import namespace="d1153393-7e50-431a-b6ca-562cad95de0a"/>
    <xsd:import namespace="8e833a49-7ce2-4d09-84f7-6b1016a8ce8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LengthInSeconds" minOccurs="0"/>
                <xsd:element ref="ns3:MediaServiceLocation"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153393-7e50-431a-b6ca-562cad95de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833a49-7ce2-4d09-84f7-6b1016a8ce8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BA594F-95D8-4244-9AE0-70AEE18B12CD}">
  <ds:schemaRefs>
    <ds:schemaRef ds:uri="http://schemas.openxmlformats.org/package/2006/metadata/core-properties"/>
    <ds:schemaRef ds:uri="d1153393-7e50-431a-b6ca-562cad95de0a"/>
    <ds:schemaRef ds:uri="http://purl.org/dc/elements/1.1/"/>
    <ds:schemaRef ds:uri="8e833a49-7ce2-4d09-84f7-6b1016a8ce8a"/>
    <ds:schemaRef ds:uri="http://www.w3.org/XML/1998/namespace"/>
    <ds:schemaRef ds:uri="http://schemas.microsoft.com/office/2006/documentManagement/types"/>
    <ds:schemaRef ds:uri="http://purl.org/dc/dcmitype/"/>
    <ds:schemaRef ds:uri="http://schemas.microsoft.com/office/2006/metadata/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1A77E82E-FC84-468C-975D-C6CAC837A2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153393-7e50-431a-b6ca-562cad95de0a"/>
    <ds:schemaRef ds:uri="8e833a49-7ce2-4d09-84f7-6b1016a8ce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FEB666-C4AC-4535-98E8-D2502D4E61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TM03090430[[fn=Banded]]</Template>
  <TotalTime>2478</TotalTime>
  <Words>4857</Words>
  <Application>Microsoft Office PowerPoint</Application>
  <PresentationFormat>Custom</PresentationFormat>
  <Paragraphs>543</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Cambria</vt:lpstr>
      <vt:lpstr>Corbel</vt:lpstr>
      <vt:lpstr>Times New Roman</vt:lpstr>
      <vt:lpstr>Wingdings</vt:lpstr>
      <vt:lpstr>Banded</vt:lpstr>
      <vt:lpstr>Kindergarten Mathematics:  Where to Focus</vt:lpstr>
      <vt:lpstr>Grade 1 Mathematics:  Where to Focus</vt:lpstr>
      <vt:lpstr>Grade 2 Mathematics:  Where to Focus</vt:lpstr>
      <vt:lpstr>Grade 3 Mathematics:  Where to Focus</vt:lpstr>
      <vt:lpstr>Grade 4 Mathematics:  Where to Focus</vt:lpstr>
      <vt:lpstr>Grade 5 Mathematics:  Where to Focus</vt:lpstr>
      <vt:lpstr>Grade 6 Mathematics:  Where to Focus</vt:lpstr>
      <vt:lpstr>Grade 7 Mathematics:  Where to Focus</vt:lpstr>
      <vt:lpstr>Grade 8 Mathematics:  Where to Focus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Mathematics Content Emphases</dc:title>
  <dc:creator>New Jersey Department of Education</dc:creator>
  <cp:lastModifiedBy>Babice, Christopher</cp:lastModifiedBy>
  <cp:revision>142</cp:revision>
  <cp:lastPrinted>2023-08-29T15:42:32Z</cp:lastPrinted>
  <dcterms:created xsi:type="dcterms:W3CDTF">2023-08-29T11:44:04Z</dcterms:created>
  <dcterms:modified xsi:type="dcterms:W3CDTF">2024-03-25T14:28:13Z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0x010100EB246B859BD4E74696A9BC54BBDF4715</vt:lpwstr>
  </property>
</Properties>
</file>