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9"/>
  </p:notesMasterIdLst>
  <p:sldIdLst>
    <p:sldId id="258" r:id="rId5"/>
    <p:sldId id="346" r:id="rId6"/>
    <p:sldId id="351" r:id="rId7"/>
    <p:sldId id="327" r:id="rId8"/>
    <p:sldId id="340" r:id="rId9"/>
    <p:sldId id="361" r:id="rId10"/>
    <p:sldId id="347" r:id="rId11"/>
    <p:sldId id="352" r:id="rId12"/>
    <p:sldId id="353" r:id="rId13"/>
    <p:sldId id="354" r:id="rId14"/>
    <p:sldId id="355" r:id="rId15"/>
    <p:sldId id="335" r:id="rId16"/>
    <p:sldId id="359" r:id="rId17"/>
    <p:sldId id="337" r:id="rId18"/>
    <p:sldId id="345" r:id="rId19"/>
    <p:sldId id="356" r:id="rId20"/>
    <p:sldId id="357" r:id="rId21"/>
    <p:sldId id="360" r:id="rId22"/>
    <p:sldId id="358" r:id="rId23"/>
    <p:sldId id="344" r:id="rId24"/>
    <p:sldId id="348" r:id="rId25"/>
    <p:sldId id="342" r:id="rId26"/>
    <p:sldId id="311" r:id="rId27"/>
    <p:sldId id="30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9F7EB9A-B5F0-4CDF-8051-77DB6485A0D8}">
          <p14:sldIdLst>
            <p14:sldId id="258"/>
            <p14:sldId id="346"/>
          </p14:sldIdLst>
        </p14:section>
        <p14:section name="Presentation" id="{E535A68C-A8BD-4644-85B2-7C86E70BF547}">
          <p14:sldIdLst>
            <p14:sldId id="351"/>
            <p14:sldId id="327"/>
            <p14:sldId id="340"/>
            <p14:sldId id="361"/>
            <p14:sldId id="347"/>
            <p14:sldId id="352"/>
            <p14:sldId id="353"/>
            <p14:sldId id="354"/>
            <p14:sldId id="355"/>
            <p14:sldId id="335"/>
            <p14:sldId id="359"/>
            <p14:sldId id="337"/>
            <p14:sldId id="345"/>
            <p14:sldId id="356"/>
            <p14:sldId id="357"/>
            <p14:sldId id="360"/>
            <p14:sldId id="358"/>
            <p14:sldId id="344"/>
            <p14:sldId id="348"/>
            <p14:sldId id="342"/>
            <p14:sldId id="311"/>
          </p14:sldIdLst>
        </p14:section>
        <p14:section name="NJDOE Follow us" id="{57937E45-29F0-4F11-BA96-1F6214758490}">
          <p14:sldIdLst>
            <p14:sldId id="303"/>
          </p14:sldIdLst>
        </p14:section>
        <p14:section name="Thank You" id="{1959660B-A37F-44F3-AF9E-944D9DFF0A4E}">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DEDB33-E49C-63FE-C6A8-FD4D6DEFEC73}" name="Strege, Tami" initials="TS" userId="S::tstrege@doe.nj.gov::9057e87a-9f56-4c76-bb39-dd5958e4252f" providerId="AD"/>
  <p188:author id="{84A1B241-91A7-D71F-2637-BF0945B4CB23}" name="Bruton, Karen" initials="" userId="S::kbruton@doe.nj.gov::f42c226b-e919-4be2-93bb-24b85f1e2502" providerId="AD"/>
  <p188:author id="{7CD06546-9DD9-0023-DDD8-EC4F2CAE1FF9}" name="Thomas, Elizabeth" initials="ET" userId="S::ethomas@doe.nj.gov::ecf9b76d-2424-407e-a49b-ad172b417e8c" providerId="AD"/>
  <p188:author id="{F670C7AC-8B8D-CB90-7FAC-4AD84512FF4D}" name="Wharton, Beth" initials="WB" userId="S::bwharton@doe.nj.gov::0b442f57-5c5e-4134-81fc-d525f3363d00" providerId="AD"/>
  <p188:author id="{65E37EE9-0484-6150-813E-DD7F85BBB803}" name="Specht, Dorothea" initials="DS" userId="S::dspecht@doe.nj.gov::c7adc3ad-3650-425b-8fa9-fe35462436c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EAD15"/>
    <a:srgbClr val="772006"/>
    <a:srgbClr val="004E75"/>
    <a:srgbClr val="345F84"/>
    <a:srgbClr val="4179A8"/>
    <a:srgbClr val="D9117E"/>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467" autoAdjust="0"/>
  </p:normalViewPr>
  <p:slideViewPr>
    <p:cSldViewPr snapToGrid="0">
      <p:cViewPr varScale="1">
        <p:scale>
          <a:sx n="92" d="100"/>
          <a:sy n="92" d="100"/>
        </p:scale>
        <p:origin x="474" y="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0" d="100"/>
          <a:sy n="80" d="100"/>
        </p:scale>
        <p:origin x="3948"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B811AE-216E-6F44-9DDB-1445BBBA3764}" type="datetimeFigureOut">
              <a:rPr lang="en-US" smtClean="0"/>
              <a:t>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5AB24-858C-4042-8650-F45BC641C7BA}" type="slidenum">
              <a:rPr lang="en-US" smtClean="0"/>
              <a:t>‹#›</a:t>
            </a:fld>
            <a:endParaRPr lang="en-US"/>
          </a:p>
        </p:txBody>
      </p:sp>
    </p:spTree>
    <p:extLst>
      <p:ext uri="{BB962C8B-B14F-4D97-AF65-F5344CB8AC3E}">
        <p14:creationId xmlns:p14="http://schemas.microsoft.com/office/powerpoint/2010/main" val="3366797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Hello, my name is Beth Wharton. </a:t>
            </a:r>
          </a:p>
          <a:p>
            <a:pPr marL="171450" indent="-171450">
              <a:buFont typeface="Arial"/>
              <a:buChar char="•"/>
            </a:pPr>
            <a:r>
              <a:rPr lang="en-US" dirty="0"/>
              <a:t>I am a K-3 Coordinator in the Office of Standards in the Division of Teaching and Learning Services. </a:t>
            </a:r>
          </a:p>
          <a:p>
            <a:pPr marL="171450" indent="-171450">
              <a:buFont typeface="Arial"/>
              <a:buChar char="•"/>
            </a:pPr>
            <a:r>
              <a:rPr lang="en-US" dirty="0"/>
              <a:t>The session today will be on Social Emotional Learning (also known as SEL) in Kindergarten. </a:t>
            </a:r>
          </a:p>
          <a:p>
            <a:pPr marL="171450" indent="-171450">
              <a:buFont typeface="Arial"/>
              <a:buChar char="•"/>
            </a:pPr>
            <a:r>
              <a:rPr lang="en-US" dirty="0"/>
              <a:t>This presentation was adapted from the resources in the </a:t>
            </a:r>
            <a:r>
              <a:rPr lang="en-US" i="1" dirty="0"/>
              <a:t>Kindergarten Implementation Guidelines </a:t>
            </a:r>
            <a:r>
              <a:rPr lang="en-US" dirty="0"/>
              <a:t>located on our </a:t>
            </a:r>
            <a:r>
              <a:rPr lang="en-US" i="1" dirty="0"/>
              <a:t>K-3 Early Elementary Alignment </a:t>
            </a:r>
            <a:r>
              <a:rPr lang="en-US" dirty="0"/>
              <a:t>page on the Office of Standards main webpage that reflect the collaborative efforts of the New Jersey Department of Education (NJDOE) and early childhood professionals across the state bringing current research and best practices together in one usable document originally intended for school administrators, teachers, instructional coaches, and families to meet the needs of all learners.</a:t>
            </a:r>
          </a:p>
          <a:p>
            <a:pPr marL="171450" indent="-171450">
              <a:buFont typeface="Arial"/>
              <a:buChar char="•"/>
            </a:pPr>
            <a:r>
              <a:rPr lang="en-US" dirty="0"/>
              <a:t>Please note this session is intended </a:t>
            </a:r>
            <a:r>
              <a:rPr lang="en-US" b="1" dirty="0"/>
              <a:t>only </a:t>
            </a:r>
            <a:r>
              <a:rPr lang="en-US" dirty="0"/>
              <a:t>for administrators, teachers, and instructional coaches to support developmentally appropriate practices in kindergarten classrooms.</a:t>
            </a:r>
          </a:p>
          <a:p>
            <a:pPr marL="171450" indent="-171450">
              <a:buFont typeface="Arial"/>
              <a:buChar char="•"/>
            </a:pPr>
            <a:r>
              <a:rPr lang="en-US" b="1" dirty="0"/>
              <a:t>Please use this PowerPoint to turnkey information on SEL to your colleagues or use at your PLC or grade level meetings. </a:t>
            </a:r>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1</a:t>
            </a:fld>
            <a:endParaRPr lang="en-US"/>
          </a:p>
        </p:txBody>
      </p:sp>
    </p:spTree>
    <p:extLst>
      <p:ext uri="{BB962C8B-B14F-4D97-AF65-F5344CB8AC3E}">
        <p14:creationId xmlns:p14="http://schemas.microsoft.com/office/powerpoint/2010/main" val="3044961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Self-awareness includes:</a:t>
            </a:r>
          </a:p>
          <a:p>
            <a:pPr marL="171450" indent="-171450">
              <a:buFont typeface="Arial" panose="020B0604020202020204" pitchFamily="34" charset="0"/>
              <a:buChar char="•"/>
            </a:pPr>
            <a:r>
              <a:rPr lang="en-US" dirty="0"/>
              <a:t>Integrating</a:t>
            </a:r>
            <a:r>
              <a:rPr lang="en-US" sz="1200" kern="1200" dirty="0">
                <a:solidFill>
                  <a:schemeClr val="tx1"/>
                </a:solidFill>
                <a:effectLst/>
                <a:latin typeface="+mn-lt"/>
                <a:ea typeface="+mn-ea"/>
                <a:cs typeface="+mn-cs"/>
              </a:rPr>
              <a:t> personal and social identities</a:t>
            </a:r>
            <a:r>
              <a:rPr lang="en-US" dirty="0"/>
              <a:t>.</a:t>
            </a:r>
          </a:p>
          <a:p>
            <a:pPr marL="171450" lvl="0" indent="-171450">
              <a:buFont typeface="Arial" panose="020B0604020202020204" pitchFamily="34" charset="0"/>
              <a:buChar char="•"/>
            </a:pPr>
            <a:r>
              <a:rPr lang="en-US" dirty="0"/>
              <a:t>Identifying</a:t>
            </a:r>
            <a:r>
              <a:rPr lang="en-US" sz="1200" kern="1200" dirty="0">
                <a:solidFill>
                  <a:schemeClr val="tx1"/>
                </a:solidFill>
                <a:effectLst/>
                <a:latin typeface="+mn-lt"/>
                <a:ea typeface="+mn-ea"/>
                <a:cs typeface="+mn-cs"/>
              </a:rPr>
              <a:t> personal, cultural, and linguistic assets</a:t>
            </a:r>
            <a:r>
              <a:rPr lang="en-US" dirty="0"/>
              <a:t>.</a:t>
            </a:r>
            <a:endParaRPr lang="en-US" sz="1200" kern="1200" dirty="0">
              <a:solidFill>
                <a:schemeClr val="tx1"/>
              </a:solidFill>
              <a:effectLst/>
              <a:latin typeface="+mn-lt"/>
            </a:endParaRPr>
          </a:p>
          <a:p>
            <a:pPr marL="171450" lvl="0" indent="-171450">
              <a:buFont typeface="Arial" panose="020B0604020202020204" pitchFamily="34" charset="0"/>
              <a:buChar char="•"/>
            </a:pPr>
            <a:r>
              <a:rPr lang="en-US" dirty="0"/>
              <a:t>Identifying</a:t>
            </a:r>
            <a:r>
              <a:rPr lang="en-US" sz="1200" kern="1200" dirty="0">
                <a:solidFill>
                  <a:schemeClr val="tx1"/>
                </a:solidFill>
                <a:effectLst/>
                <a:latin typeface="+mn-lt"/>
                <a:ea typeface="+mn-ea"/>
                <a:cs typeface="+mn-cs"/>
              </a:rPr>
              <a:t> one’s emotions</a:t>
            </a:r>
            <a:r>
              <a:rPr lang="en-US" dirty="0"/>
              <a:t>.</a:t>
            </a:r>
            <a:endParaRPr lang="en-US" sz="1200" kern="1200" dirty="0">
              <a:solidFill>
                <a:schemeClr val="tx1"/>
              </a:solidFill>
              <a:effectLst/>
              <a:latin typeface="+mn-lt"/>
            </a:endParaRPr>
          </a:p>
          <a:p>
            <a:pPr marL="171450" lvl="0" indent="-171450">
              <a:buFont typeface="Arial" panose="020B0604020202020204" pitchFamily="34" charset="0"/>
              <a:buChar char="•"/>
            </a:pPr>
            <a:r>
              <a:rPr lang="en-US" dirty="0"/>
              <a:t>Demonstrating</a:t>
            </a:r>
            <a:r>
              <a:rPr lang="en-US" sz="1200" kern="1200" dirty="0">
                <a:solidFill>
                  <a:schemeClr val="tx1"/>
                </a:solidFill>
                <a:effectLst/>
                <a:latin typeface="+mn-lt"/>
                <a:ea typeface="+mn-ea"/>
                <a:cs typeface="+mn-cs"/>
              </a:rPr>
              <a:t> honesty and integrity</a:t>
            </a:r>
            <a:r>
              <a:rPr lang="en-US" dirty="0"/>
              <a:t>.</a:t>
            </a:r>
            <a:endParaRPr lang="en-US" sz="1200" kern="1200" dirty="0">
              <a:solidFill>
                <a:schemeClr val="tx1"/>
              </a:solidFill>
              <a:effectLst/>
              <a:latin typeface="+mn-lt"/>
            </a:endParaRPr>
          </a:p>
          <a:p>
            <a:pPr marL="171450" lvl="0" indent="-171450">
              <a:buFont typeface="Arial" panose="020B0604020202020204" pitchFamily="34" charset="0"/>
              <a:buChar char="•"/>
            </a:pPr>
            <a:r>
              <a:rPr lang="en-US" dirty="0"/>
              <a:t>Linking</a:t>
            </a:r>
            <a:r>
              <a:rPr lang="en-US" sz="1200" kern="1200" dirty="0">
                <a:solidFill>
                  <a:schemeClr val="tx1"/>
                </a:solidFill>
                <a:effectLst/>
                <a:latin typeface="+mn-lt"/>
                <a:ea typeface="+mn-ea"/>
                <a:cs typeface="+mn-cs"/>
              </a:rPr>
              <a:t> feelings, values, and thoughts</a:t>
            </a:r>
            <a:r>
              <a:rPr lang="en-US" dirty="0"/>
              <a:t>.</a:t>
            </a:r>
            <a:endParaRPr lang="en-US" sz="1200" kern="1200" dirty="0">
              <a:solidFill>
                <a:schemeClr val="tx1"/>
              </a:solidFill>
              <a:effectLst/>
              <a:latin typeface="+mn-lt"/>
            </a:endParaRPr>
          </a:p>
          <a:p>
            <a:pPr marL="171450" lvl="0" indent="-171450">
              <a:buFont typeface="Arial" panose="020B0604020202020204" pitchFamily="34" charset="0"/>
              <a:buChar char="•"/>
            </a:pPr>
            <a:r>
              <a:rPr lang="en-US" dirty="0"/>
              <a:t>Examining</a:t>
            </a:r>
            <a:r>
              <a:rPr lang="en-US" sz="1200" kern="1200" dirty="0">
                <a:solidFill>
                  <a:schemeClr val="tx1"/>
                </a:solidFill>
                <a:effectLst/>
                <a:latin typeface="+mn-lt"/>
                <a:ea typeface="+mn-ea"/>
                <a:cs typeface="+mn-cs"/>
              </a:rPr>
              <a:t> prejudices and biases</a:t>
            </a:r>
            <a:r>
              <a:rPr lang="en-US" dirty="0"/>
              <a:t>.</a:t>
            </a:r>
            <a:endParaRPr lang="en-US" sz="1200" kern="1200" dirty="0">
              <a:solidFill>
                <a:schemeClr val="tx1"/>
              </a:solidFill>
              <a:effectLst/>
              <a:latin typeface="+mn-lt"/>
            </a:endParaRPr>
          </a:p>
          <a:p>
            <a:pPr marL="171450" lvl="0" indent="-171450">
              <a:buFont typeface="Arial" panose="020B0604020202020204" pitchFamily="34" charset="0"/>
              <a:buChar char="•"/>
            </a:pPr>
            <a:r>
              <a:rPr lang="en-US" dirty="0"/>
              <a:t>Experiencing</a:t>
            </a:r>
            <a:r>
              <a:rPr lang="en-US" sz="1200" kern="1200" dirty="0">
                <a:solidFill>
                  <a:schemeClr val="tx1"/>
                </a:solidFill>
                <a:effectLst/>
                <a:latin typeface="+mn-lt"/>
                <a:ea typeface="+mn-ea"/>
                <a:cs typeface="+mn-cs"/>
              </a:rPr>
              <a:t> self-efficacy</a:t>
            </a:r>
            <a:r>
              <a:rPr lang="en-US" dirty="0"/>
              <a:t>.</a:t>
            </a:r>
            <a:endParaRPr lang="en-US" sz="1200" kern="1200" dirty="0">
              <a:solidFill>
                <a:schemeClr val="tx1"/>
              </a:solidFill>
              <a:effectLst/>
              <a:latin typeface="+mn-lt"/>
            </a:endParaRPr>
          </a:p>
          <a:p>
            <a:pPr marL="171450" indent="-171450">
              <a:buFont typeface="Arial" panose="020B0604020202020204" pitchFamily="34" charset="0"/>
              <a:buChar char="•"/>
            </a:pPr>
            <a:r>
              <a:rPr lang="en-US" dirty="0"/>
              <a:t>Having</a:t>
            </a:r>
            <a:r>
              <a:rPr lang="en-US" sz="1200" kern="1200" dirty="0">
                <a:solidFill>
                  <a:schemeClr val="tx1"/>
                </a:solidFill>
                <a:effectLst/>
                <a:latin typeface="+mn-lt"/>
                <a:ea typeface="+mn-ea"/>
                <a:cs typeface="+mn-cs"/>
              </a:rPr>
              <a:t> a growth </a:t>
            </a:r>
            <a:r>
              <a:rPr lang="en-US" dirty="0"/>
              <a:t>mindset.</a:t>
            </a:r>
            <a:endParaRPr lang="en-US" sz="1200" kern="1200" dirty="0">
              <a:solidFill>
                <a:schemeClr val="tx1"/>
              </a:solidFill>
              <a:effectLst/>
              <a:latin typeface="+mn-lt"/>
            </a:endParaRPr>
          </a:p>
          <a:p>
            <a:pPr marL="171450" lvl="0" indent="-171450">
              <a:buFont typeface="Arial" panose="020B0604020202020204" pitchFamily="34" charset="0"/>
              <a:buChar char="•"/>
            </a:pPr>
            <a:r>
              <a:rPr lang="en-US" dirty="0"/>
              <a:t>Developing</a:t>
            </a:r>
            <a:r>
              <a:rPr lang="en-US" sz="1200" kern="1200" dirty="0">
                <a:solidFill>
                  <a:schemeClr val="tx1"/>
                </a:solidFill>
                <a:effectLst/>
                <a:latin typeface="+mn-lt"/>
                <a:ea typeface="+mn-ea"/>
                <a:cs typeface="+mn-cs"/>
              </a:rPr>
              <a:t> interests and a sense of purpose. </a:t>
            </a:r>
            <a:endParaRPr lang="en-US" sz="1200" kern="1200" dirty="0">
              <a:solidFill>
                <a:schemeClr val="tx1"/>
              </a:solidFill>
              <a:effectLst/>
              <a:latin typeface="+mn-lt"/>
            </a:endParaRPr>
          </a:p>
          <a:p>
            <a:pPr marL="0" lvl="0" indent="0">
              <a:buFont typeface="Arial" panose="020B0604020202020204" pitchFamily="34" charset="0"/>
              <a:buNone/>
            </a:pP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Some </a:t>
            </a:r>
            <a:r>
              <a:rPr lang="en-US" b="1" dirty="0"/>
              <a:t>examples</a:t>
            </a:r>
            <a:r>
              <a:rPr lang="en-US" sz="1200" b="1" kern="1200" dirty="0">
                <a:solidFill>
                  <a:schemeClr val="tx1"/>
                </a:solidFill>
                <a:effectLst/>
                <a:latin typeface="+mn-lt"/>
                <a:ea typeface="+mn-ea"/>
                <a:cs typeface="+mn-cs"/>
              </a:rPr>
              <a:t> included on the slide for your reference are specific to kindergarteners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Each slide for the components contains teacher practices for use in classrooms.</a:t>
            </a:r>
            <a:endParaRPr lang="en-US" sz="1200" b="1" kern="1200" dirty="0">
              <a:solidFill>
                <a:schemeClr val="tx1"/>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11</a:t>
            </a:fld>
            <a:endParaRPr lang="en-US"/>
          </a:p>
        </p:txBody>
      </p:sp>
    </p:spTree>
    <p:extLst>
      <p:ext uri="{BB962C8B-B14F-4D97-AF65-F5344CB8AC3E}">
        <p14:creationId xmlns:p14="http://schemas.microsoft.com/office/powerpoint/2010/main" val="1089081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1D95A-B612-BFD2-A62D-A5388BA56D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F1B948-81C9-4F78-4FB0-34D5B113DA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AE2D44-41AB-4337-20E2-07D858BFEBD4}"/>
              </a:ext>
            </a:extLst>
          </p:cNvPr>
          <p:cNvSpPr>
            <a:spLocks noGrp="1"/>
          </p:cNvSpPr>
          <p:nvPr>
            <p:ph type="body" idx="1"/>
          </p:nvPr>
        </p:nvSpPr>
        <p:spPr/>
        <p:txBody>
          <a:bodyPr/>
          <a:lstStyle/>
          <a:p>
            <a:pPr lvl="0"/>
            <a:r>
              <a:rPr lang="en-US"/>
              <a:t>Self-management is: </a:t>
            </a:r>
          </a:p>
          <a:p>
            <a:pPr marL="171450" lvl="0" indent="-171450">
              <a:buFont typeface="Arial" panose="020B0604020202020204" pitchFamily="34" charset="0"/>
              <a:buChar char="•"/>
            </a:pPr>
            <a:r>
              <a:rPr lang="en-US"/>
              <a:t>Managing</a:t>
            </a:r>
            <a:r>
              <a:rPr lang="en-US" sz="1200" kern="1200">
                <a:solidFill>
                  <a:schemeClr val="tx1"/>
                </a:solidFill>
                <a:effectLst/>
                <a:latin typeface="+mn-lt"/>
                <a:ea typeface="+mn-ea"/>
                <a:cs typeface="+mn-cs"/>
              </a:rPr>
              <a:t> one’s emotions</a:t>
            </a:r>
            <a:r>
              <a:rPr lang="en-US"/>
              <a:t>.</a:t>
            </a:r>
            <a:endParaRPr lang="en-US" sz="1200" kern="1200">
              <a:solidFill>
                <a:schemeClr val="tx1"/>
              </a:solidFill>
              <a:effectLst/>
              <a:latin typeface="+mn-lt"/>
            </a:endParaRPr>
          </a:p>
          <a:p>
            <a:pPr marL="171450" lvl="0" indent="-171450">
              <a:buFont typeface="Arial" panose="020B0604020202020204" pitchFamily="34" charset="0"/>
              <a:buChar char="•"/>
            </a:pPr>
            <a:r>
              <a:rPr lang="en-US"/>
              <a:t>Identifying</a:t>
            </a:r>
            <a:r>
              <a:rPr lang="en-US" sz="1200" kern="1200">
                <a:solidFill>
                  <a:schemeClr val="tx1"/>
                </a:solidFill>
                <a:effectLst/>
                <a:latin typeface="+mn-lt"/>
                <a:ea typeface="+mn-ea"/>
                <a:cs typeface="+mn-cs"/>
              </a:rPr>
              <a:t> and using stress-management strategies</a:t>
            </a:r>
            <a:r>
              <a:rPr lang="en-US"/>
              <a:t>.</a:t>
            </a:r>
            <a:endParaRPr lang="en-US" sz="1200" kern="1200">
              <a:solidFill>
                <a:schemeClr val="tx1"/>
              </a:solidFill>
              <a:effectLst/>
              <a:latin typeface="+mn-lt"/>
            </a:endParaRPr>
          </a:p>
          <a:p>
            <a:pPr marL="171450" lvl="0" indent="-171450">
              <a:buFont typeface="Arial" panose="020B0604020202020204" pitchFamily="34" charset="0"/>
              <a:buChar char="•"/>
            </a:pPr>
            <a:r>
              <a:rPr lang="en-US"/>
              <a:t>Exhibiting</a:t>
            </a:r>
            <a:r>
              <a:rPr lang="en-US" sz="1200" kern="1200">
                <a:solidFill>
                  <a:schemeClr val="tx1"/>
                </a:solidFill>
                <a:effectLst/>
                <a:latin typeface="+mn-lt"/>
                <a:ea typeface="+mn-ea"/>
                <a:cs typeface="+mn-cs"/>
              </a:rPr>
              <a:t> self-discipline and self-motivation</a:t>
            </a:r>
            <a:r>
              <a:rPr lang="en-US"/>
              <a:t>.</a:t>
            </a:r>
            <a:endParaRPr lang="en-US" sz="1200" kern="1200">
              <a:solidFill>
                <a:schemeClr val="tx1"/>
              </a:solidFill>
              <a:effectLst/>
              <a:latin typeface="+mn-lt"/>
            </a:endParaRPr>
          </a:p>
          <a:p>
            <a:pPr marL="171450" lvl="0" indent="-171450">
              <a:buFont typeface="Arial" panose="020B0604020202020204" pitchFamily="34" charset="0"/>
              <a:buChar char="•"/>
            </a:pPr>
            <a:r>
              <a:rPr lang="en-US"/>
              <a:t>Setting</a:t>
            </a:r>
            <a:r>
              <a:rPr lang="en-US" sz="1200" kern="1200">
                <a:solidFill>
                  <a:schemeClr val="tx1"/>
                </a:solidFill>
                <a:effectLst/>
                <a:latin typeface="+mn-lt"/>
                <a:ea typeface="+mn-ea"/>
                <a:cs typeface="+mn-cs"/>
              </a:rPr>
              <a:t> personal and collective goals</a:t>
            </a:r>
            <a:r>
              <a:rPr lang="en-US"/>
              <a:t>.</a:t>
            </a:r>
            <a:endParaRPr lang="en-US" sz="1200" kern="1200">
              <a:solidFill>
                <a:schemeClr val="tx1"/>
              </a:solidFill>
              <a:effectLst/>
              <a:latin typeface="+mn-lt"/>
            </a:endParaRPr>
          </a:p>
          <a:p>
            <a:pPr marL="171450" lvl="0" indent="-171450">
              <a:buFont typeface="Arial" panose="020B0604020202020204" pitchFamily="34" charset="0"/>
              <a:buChar char="•"/>
            </a:pPr>
            <a:r>
              <a:rPr lang="en-US"/>
              <a:t>Using</a:t>
            </a:r>
            <a:r>
              <a:rPr lang="en-US" sz="1200" kern="1200">
                <a:solidFill>
                  <a:schemeClr val="tx1"/>
                </a:solidFill>
                <a:effectLst/>
                <a:latin typeface="+mn-lt"/>
                <a:ea typeface="+mn-ea"/>
                <a:cs typeface="+mn-cs"/>
              </a:rPr>
              <a:t> planning and organizational skills</a:t>
            </a:r>
            <a:r>
              <a:rPr lang="en-US"/>
              <a:t>.</a:t>
            </a:r>
            <a:endParaRPr lang="en-US" sz="1200" kern="1200">
              <a:solidFill>
                <a:schemeClr val="tx1"/>
              </a:solidFill>
              <a:effectLst/>
              <a:latin typeface="+mn-lt"/>
            </a:endParaRPr>
          </a:p>
          <a:p>
            <a:pPr marL="171450" lvl="0" indent="-171450">
              <a:buFont typeface="Arial" panose="020B0604020202020204" pitchFamily="34" charset="0"/>
              <a:buChar char="•"/>
            </a:pPr>
            <a:r>
              <a:rPr lang="en-US"/>
              <a:t>Showing</a:t>
            </a:r>
            <a:r>
              <a:rPr lang="en-US" sz="1200" kern="1200">
                <a:solidFill>
                  <a:schemeClr val="tx1"/>
                </a:solidFill>
                <a:effectLst/>
                <a:latin typeface="+mn-lt"/>
                <a:ea typeface="+mn-ea"/>
                <a:cs typeface="+mn-cs"/>
              </a:rPr>
              <a:t> the courage to take initiative</a:t>
            </a:r>
            <a:r>
              <a:rPr lang="en-US"/>
              <a:t>.</a:t>
            </a:r>
            <a:endParaRPr lang="en-US" sz="1200" kern="1200">
              <a:solidFill>
                <a:schemeClr val="tx1"/>
              </a:solidFill>
              <a:effectLst/>
              <a:latin typeface="+mn-lt"/>
            </a:endParaRPr>
          </a:p>
          <a:p>
            <a:pPr marL="171450" indent="-171450">
              <a:buFont typeface="Arial" panose="020B0604020202020204" pitchFamily="34" charset="0"/>
              <a:buChar char="•"/>
            </a:pPr>
            <a:r>
              <a:rPr lang="en-US"/>
              <a:t>Demonstrating</a:t>
            </a:r>
            <a:r>
              <a:rPr lang="en-US" sz="1200" kern="1200">
                <a:solidFill>
                  <a:schemeClr val="tx1"/>
                </a:solidFill>
                <a:effectLst/>
                <a:latin typeface="+mn-lt"/>
                <a:ea typeface="+mn-ea"/>
                <a:cs typeface="+mn-cs"/>
              </a:rPr>
              <a:t> personal and collective agency. </a:t>
            </a:r>
            <a:endParaRPr lang="en-US" b="1"/>
          </a:p>
          <a:p>
            <a:pPr marL="171450" indent="-171450">
              <a:buFont typeface="Arial" panose="020B0604020202020204" pitchFamily="34" charset="0"/>
              <a:buChar char="•"/>
            </a:pPr>
            <a:endParaRPr lang="en-US" b="1"/>
          </a:p>
          <a:p>
            <a:pPr marL="171450" lvl="0" indent="-171450">
              <a:buFont typeface="Arial" panose="020B0604020202020204" pitchFamily="34" charset="0"/>
              <a:buChar char="•"/>
            </a:pPr>
            <a:r>
              <a:rPr lang="en-US" sz="1200" b="1" kern="1200">
                <a:solidFill>
                  <a:schemeClr val="tx1"/>
                </a:solidFill>
                <a:effectLst/>
                <a:latin typeface="+mn-lt"/>
                <a:ea typeface="+mn-ea"/>
                <a:cs typeface="+mn-cs"/>
              </a:rPr>
              <a:t>There are 2 kindergarten examples, </a:t>
            </a:r>
            <a:r>
              <a:rPr lang="en-US" sz="1200" kern="1200">
                <a:solidFill>
                  <a:schemeClr val="tx1"/>
                </a:solidFill>
                <a:effectLst/>
                <a:latin typeface="+mn-lt"/>
                <a:ea typeface="+mn-ea"/>
                <a:cs typeface="+mn-cs"/>
              </a:rPr>
              <a:t>one from the </a:t>
            </a:r>
            <a:r>
              <a:rPr lang="en-US" sz="1200" u="sng" kern="1200">
                <a:solidFill>
                  <a:schemeClr val="tx1"/>
                </a:solidFill>
                <a:effectLst/>
                <a:latin typeface="+mn-lt"/>
                <a:ea typeface="+mn-ea"/>
                <a:cs typeface="+mn-cs"/>
              </a:rPr>
              <a:t>CASEL website </a:t>
            </a:r>
            <a:r>
              <a:rPr lang="en-US" sz="1200" kern="1200">
                <a:solidFill>
                  <a:schemeClr val="tx1"/>
                </a:solidFill>
                <a:effectLst/>
                <a:latin typeface="+mn-lt"/>
                <a:ea typeface="+mn-ea"/>
                <a:cs typeface="+mn-cs"/>
              </a:rPr>
              <a:t>and one from </a:t>
            </a:r>
            <a:r>
              <a:rPr lang="en-US" sz="1200" b="1" kern="1200">
                <a:solidFill>
                  <a:schemeClr val="tx1"/>
                </a:solidFill>
                <a:effectLst/>
                <a:latin typeface="+mn-lt"/>
                <a:ea typeface="+mn-ea"/>
                <a:cs typeface="+mn-cs"/>
              </a:rPr>
              <a:t>the NJDOE Mindfulness website</a:t>
            </a:r>
            <a:r>
              <a:rPr lang="en-US" sz="1200" kern="1200">
                <a:solidFill>
                  <a:schemeClr val="tx1"/>
                </a:solidFill>
                <a:effectLst/>
                <a:latin typeface="+mn-lt"/>
                <a:ea typeface="+mn-ea"/>
                <a:cs typeface="+mn-cs"/>
              </a:rPr>
              <a:t>. The links are embedded into the presentation for more ideas.</a:t>
            </a:r>
            <a:endParaRPr lang="en-US" sz="1200" b="1" kern="1200">
              <a:solidFill>
                <a:schemeClr val="tx1"/>
              </a:solidFill>
              <a:effectLst/>
              <a:latin typeface="+mn-lt"/>
            </a:endParaRPr>
          </a:p>
          <a:p>
            <a:endParaRPr lang="en-US"/>
          </a:p>
        </p:txBody>
      </p:sp>
      <p:sp>
        <p:nvSpPr>
          <p:cNvPr id="4" name="Slide Number Placeholder 3">
            <a:extLst>
              <a:ext uri="{FF2B5EF4-FFF2-40B4-BE49-F238E27FC236}">
                <a16:creationId xmlns:a16="http://schemas.microsoft.com/office/drawing/2014/main" id="{BD1CDEB9-7FE7-FEFF-4B86-30B3A350F5B8}"/>
              </a:ext>
            </a:extLst>
          </p:cNvPr>
          <p:cNvSpPr>
            <a:spLocks noGrp="1"/>
          </p:cNvSpPr>
          <p:nvPr>
            <p:ph type="sldNum" sz="quarter" idx="5"/>
          </p:nvPr>
        </p:nvSpPr>
        <p:spPr/>
        <p:txBody>
          <a:bodyPr/>
          <a:lstStyle/>
          <a:p>
            <a:fld id="{9B65AB24-858C-4042-8650-F45BC641C7BA}" type="slidenum">
              <a:rPr lang="en-US" smtClean="0"/>
              <a:t>12</a:t>
            </a:fld>
            <a:endParaRPr lang="en-US"/>
          </a:p>
        </p:txBody>
      </p:sp>
    </p:spTree>
    <p:extLst>
      <p:ext uri="{BB962C8B-B14F-4D97-AF65-F5344CB8AC3E}">
        <p14:creationId xmlns:p14="http://schemas.microsoft.com/office/powerpoint/2010/main" val="2659428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Social awareness is:</a:t>
            </a:r>
          </a:p>
          <a:p>
            <a:pPr marL="171450" lvl="0" indent="-171450">
              <a:buFont typeface="Arial" panose="020B0604020202020204" pitchFamily="34" charset="0"/>
              <a:buChar char="•"/>
            </a:pPr>
            <a:r>
              <a:rPr lang="en-US" dirty="0"/>
              <a:t>Taking</a:t>
            </a:r>
            <a:r>
              <a:rPr lang="en-US" sz="1200" kern="1200" dirty="0">
                <a:solidFill>
                  <a:schemeClr val="tx1"/>
                </a:solidFill>
                <a:effectLst/>
                <a:latin typeface="+mn-lt"/>
                <a:ea typeface="+mn-ea"/>
                <a:cs typeface="+mn-cs"/>
              </a:rPr>
              <a:t> others’ perspectives</a:t>
            </a:r>
            <a:r>
              <a:rPr lang="en-US" dirty="0"/>
              <a:t>.</a:t>
            </a:r>
            <a:endParaRPr lang="en-US" sz="1200" kern="1200" dirty="0">
              <a:solidFill>
                <a:schemeClr val="tx1"/>
              </a:solidFill>
              <a:effectLst/>
              <a:latin typeface="+mn-lt"/>
            </a:endParaRPr>
          </a:p>
          <a:p>
            <a:pPr marL="171450" lvl="0" indent="-171450">
              <a:buFont typeface="Arial" panose="020B0604020202020204" pitchFamily="34" charset="0"/>
              <a:buChar char="•"/>
            </a:pPr>
            <a:r>
              <a:rPr lang="en-US" dirty="0"/>
              <a:t>Recognizing</a:t>
            </a:r>
            <a:r>
              <a:rPr lang="en-US" sz="1200" kern="1200" dirty="0">
                <a:solidFill>
                  <a:schemeClr val="tx1"/>
                </a:solidFill>
                <a:effectLst/>
                <a:latin typeface="+mn-lt"/>
                <a:ea typeface="+mn-ea"/>
                <a:cs typeface="+mn-cs"/>
              </a:rPr>
              <a:t> strengths in others</a:t>
            </a:r>
            <a:r>
              <a:rPr lang="en-US" dirty="0"/>
              <a:t>.</a:t>
            </a:r>
            <a:endParaRPr lang="en-US" sz="1200" kern="1200" dirty="0">
              <a:solidFill>
                <a:schemeClr val="tx1"/>
              </a:solidFill>
              <a:effectLst/>
              <a:latin typeface="+mn-lt"/>
            </a:endParaRPr>
          </a:p>
          <a:p>
            <a:pPr marL="171450" lvl="0" indent="-171450">
              <a:buFont typeface="Arial" panose="020B0604020202020204" pitchFamily="34" charset="0"/>
              <a:buChar char="•"/>
            </a:pPr>
            <a:r>
              <a:rPr lang="en-US" dirty="0"/>
              <a:t>Demonstrating</a:t>
            </a:r>
            <a:r>
              <a:rPr lang="en-US" sz="1200" kern="1200" dirty="0">
                <a:solidFill>
                  <a:schemeClr val="tx1"/>
                </a:solidFill>
                <a:effectLst/>
                <a:latin typeface="+mn-lt"/>
                <a:ea typeface="+mn-ea"/>
                <a:cs typeface="+mn-cs"/>
              </a:rPr>
              <a:t> empathy and compassion</a:t>
            </a:r>
            <a:r>
              <a:rPr lang="en-US" dirty="0"/>
              <a:t>.</a:t>
            </a:r>
            <a:endParaRPr lang="en-US" sz="1200" kern="1200" dirty="0">
              <a:solidFill>
                <a:schemeClr val="tx1"/>
              </a:solidFill>
              <a:effectLst/>
              <a:latin typeface="+mn-lt"/>
            </a:endParaRPr>
          </a:p>
          <a:p>
            <a:pPr marL="171450" lvl="0" indent="-171450">
              <a:buFont typeface="Arial" panose="020B0604020202020204" pitchFamily="34" charset="0"/>
              <a:buChar char="•"/>
            </a:pPr>
            <a:r>
              <a:rPr lang="en-US" dirty="0"/>
              <a:t>Showing</a:t>
            </a:r>
            <a:r>
              <a:rPr lang="en-US" sz="1200" kern="1200" dirty="0">
                <a:solidFill>
                  <a:schemeClr val="tx1"/>
                </a:solidFill>
                <a:effectLst/>
                <a:latin typeface="+mn-lt"/>
                <a:ea typeface="+mn-ea"/>
                <a:cs typeface="+mn-cs"/>
              </a:rPr>
              <a:t> concern for the feelings of others</a:t>
            </a:r>
            <a:r>
              <a:rPr lang="en-US" dirty="0"/>
              <a:t>.</a:t>
            </a:r>
            <a:endParaRPr lang="en-US" sz="1200" kern="1200" dirty="0">
              <a:solidFill>
                <a:schemeClr val="tx1"/>
              </a:solidFill>
              <a:effectLst/>
              <a:latin typeface="+mn-lt"/>
            </a:endParaRPr>
          </a:p>
          <a:p>
            <a:pPr marL="171450" lvl="0" indent="-171450">
              <a:buFont typeface="Arial" panose="020B0604020202020204" pitchFamily="34" charset="0"/>
              <a:buChar char="•"/>
            </a:pPr>
            <a:r>
              <a:rPr lang="en-US" dirty="0"/>
              <a:t>Understanding</a:t>
            </a:r>
            <a:r>
              <a:rPr lang="en-US" sz="1200" kern="1200" dirty="0">
                <a:solidFill>
                  <a:schemeClr val="tx1"/>
                </a:solidFill>
                <a:effectLst/>
                <a:latin typeface="+mn-lt"/>
                <a:ea typeface="+mn-ea"/>
                <a:cs typeface="+mn-cs"/>
              </a:rPr>
              <a:t> and expressing gratitude</a:t>
            </a:r>
            <a:r>
              <a:rPr lang="en-US" dirty="0"/>
              <a:t>.</a:t>
            </a:r>
            <a:endParaRPr lang="en-US" sz="1200" kern="1200" dirty="0">
              <a:solidFill>
                <a:schemeClr val="tx1"/>
              </a:solidFill>
              <a:effectLst/>
              <a:latin typeface="+mn-lt"/>
            </a:endParaRPr>
          </a:p>
          <a:p>
            <a:pPr marL="171450" lvl="0" indent="-171450">
              <a:buFont typeface="Arial" panose="020B0604020202020204" pitchFamily="34" charset="0"/>
              <a:buChar char="•"/>
            </a:pPr>
            <a:r>
              <a:rPr lang="en-US" dirty="0"/>
              <a:t>Identifying</a:t>
            </a:r>
            <a:r>
              <a:rPr lang="en-US" sz="1200" kern="1200" dirty="0">
                <a:solidFill>
                  <a:schemeClr val="tx1"/>
                </a:solidFill>
                <a:effectLst/>
                <a:latin typeface="+mn-lt"/>
                <a:ea typeface="+mn-ea"/>
                <a:cs typeface="+mn-cs"/>
              </a:rPr>
              <a:t> diverse social norms, including unjust ones</a:t>
            </a:r>
            <a:r>
              <a:rPr lang="en-US" dirty="0"/>
              <a:t>.</a:t>
            </a:r>
            <a:endParaRPr lang="en-US" sz="1200" kern="1200" dirty="0">
              <a:solidFill>
                <a:schemeClr val="tx1"/>
              </a:solidFill>
              <a:effectLst/>
              <a:latin typeface="+mn-lt"/>
            </a:endParaRPr>
          </a:p>
          <a:p>
            <a:pPr marL="171450" lvl="0" indent="-171450">
              <a:buFont typeface="Arial" panose="020B0604020202020204" pitchFamily="34" charset="0"/>
              <a:buChar char="•"/>
            </a:pPr>
            <a:r>
              <a:rPr lang="en-US" dirty="0"/>
              <a:t>Recognizing</a:t>
            </a:r>
            <a:r>
              <a:rPr lang="en-US" sz="1200" kern="1200" dirty="0">
                <a:solidFill>
                  <a:schemeClr val="tx1"/>
                </a:solidFill>
                <a:effectLst/>
                <a:latin typeface="+mn-lt"/>
                <a:ea typeface="+mn-ea"/>
                <a:cs typeface="+mn-cs"/>
              </a:rPr>
              <a:t> situational demands and opportunities</a:t>
            </a:r>
            <a:r>
              <a:rPr lang="en-US" dirty="0"/>
              <a:t>.</a:t>
            </a:r>
            <a:endParaRPr lang="en-US" sz="1200" kern="1200" dirty="0">
              <a:solidFill>
                <a:schemeClr val="tx1"/>
              </a:solidFill>
              <a:effectLst/>
              <a:latin typeface="+mn-lt"/>
            </a:endParaRPr>
          </a:p>
          <a:p>
            <a:pPr marL="171450" indent="-171450">
              <a:buFont typeface="Arial" panose="020B0604020202020204" pitchFamily="34" charset="0"/>
              <a:buChar char="•"/>
            </a:pPr>
            <a:r>
              <a:rPr lang="en-US" dirty="0"/>
              <a:t>Understanding</a:t>
            </a:r>
            <a:r>
              <a:rPr lang="en-US" sz="1200" kern="1200" dirty="0">
                <a:solidFill>
                  <a:schemeClr val="tx1"/>
                </a:solidFill>
                <a:effectLst/>
                <a:latin typeface="+mn-lt"/>
                <a:ea typeface="+mn-ea"/>
                <a:cs typeface="+mn-cs"/>
              </a:rPr>
              <a:t> the influences of organizations/systems on behavior. </a:t>
            </a:r>
            <a:endParaRPr lang="en-US" dirty="0"/>
          </a:p>
          <a:p>
            <a:pPr marL="171450" indent="-171450">
              <a:buFont typeface="Arial" panose="020B0604020202020204" pitchFamily="34" charset="0"/>
              <a:buChar char="•"/>
            </a:pPr>
            <a:endParaRPr lang="en-US" b="1" dirty="0"/>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There are kindergarten examples </a:t>
            </a:r>
            <a:r>
              <a:rPr lang="en-US" sz="1200" kern="1200" dirty="0">
                <a:solidFill>
                  <a:schemeClr val="tx1"/>
                </a:solidFill>
                <a:effectLst/>
                <a:latin typeface="+mn-lt"/>
                <a:ea typeface="+mn-ea"/>
                <a:cs typeface="+mn-cs"/>
              </a:rPr>
              <a:t>from the CASEL website. The links are embedded into the presentation for more ideas.</a:t>
            </a:r>
            <a:endParaRPr lang="en-US" dirty="0"/>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13</a:t>
            </a:fld>
            <a:endParaRPr lang="en-US"/>
          </a:p>
        </p:txBody>
      </p:sp>
    </p:spTree>
    <p:extLst>
      <p:ext uri="{BB962C8B-B14F-4D97-AF65-F5344CB8AC3E}">
        <p14:creationId xmlns:p14="http://schemas.microsoft.com/office/powerpoint/2010/main" val="673037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B9A54-F44B-36B6-50FC-C1D97A4147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07E8BB-CEB7-918C-22D4-9EB3838F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8C8123-36AF-AD29-1814-C4F1A68E3007}"/>
              </a:ext>
            </a:extLst>
          </p:cNvPr>
          <p:cNvSpPr>
            <a:spLocks noGrp="1"/>
          </p:cNvSpPr>
          <p:nvPr>
            <p:ph type="body" idx="1"/>
          </p:nvPr>
        </p:nvSpPr>
        <p:spPr/>
        <p:txBody>
          <a:bodyPr/>
          <a:lstStyle/>
          <a:p>
            <a:pPr lvl="0"/>
            <a:r>
              <a:rPr lang="en-US" dirty="0"/>
              <a:t>Relationship skills involve: </a:t>
            </a:r>
          </a:p>
          <a:p>
            <a:pPr marL="171450" lvl="0" indent="-171450">
              <a:buFont typeface="Arial" panose="020B0604020202020204" pitchFamily="34" charset="0"/>
              <a:buChar char="•"/>
            </a:pPr>
            <a:r>
              <a:rPr lang="en-US" dirty="0"/>
              <a:t>Communicating</a:t>
            </a:r>
            <a:r>
              <a:rPr lang="en-US" sz="1200" kern="1200" dirty="0">
                <a:solidFill>
                  <a:schemeClr val="tx1"/>
                </a:solidFill>
                <a:effectLst/>
                <a:latin typeface="+mn-lt"/>
                <a:ea typeface="+mn-ea"/>
                <a:cs typeface="+mn-cs"/>
              </a:rPr>
              <a:t> effectively</a:t>
            </a:r>
            <a:r>
              <a:rPr lang="en-US" dirty="0"/>
              <a:t>.</a:t>
            </a:r>
            <a:endParaRPr lang="en-US" sz="1200" kern="1200" dirty="0">
              <a:solidFill>
                <a:schemeClr val="tx1"/>
              </a:solidFill>
              <a:effectLst/>
              <a:latin typeface="+mn-lt"/>
            </a:endParaRPr>
          </a:p>
          <a:p>
            <a:pPr marL="171450" lvl="0" indent="-171450">
              <a:buFont typeface="Arial" panose="020B0604020202020204" pitchFamily="34" charset="0"/>
              <a:buChar char="•"/>
            </a:pPr>
            <a:r>
              <a:rPr lang="en-US" dirty="0"/>
              <a:t>Developing</a:t>
            </a:r>
            <a:r>
              <a:rPr lang="en-US" sz="1200" kern="1200" dirty="0">
                <a:solidFill>
                  <a:schemeClr val="tx1"/>
                </a:solidFill>
                <a:effectLst/>
                <a:latin typeface="+mn-lt"/>
                <a:ea typeface="+mn-ea"/>
                <a:cs typeface="+mn-cs"/>
              </a:rPr>
              <a:t> positive relationships</a:t>
            </a:r>
            <a:r>
              <a:rPr lang="en-US" dirty="0"/>
              <a:t>.</a:t>
            </a:r>
            <a:endParaRPr lang="en-US" sz="1200" kern="1200" dirty="0">
              <a:solidFill>
                <a:schemeClr val="tx1"/>
              </a:solidFill>
              <a:effectLst/>
              <a:latin typeface="+mn-lt"/>
            </a:endParaRPr>
          </a:p>
          <a:p>
            <a:pPr marL="171450" lvl="0" indent="-171450">
              <a:buFont typeface="Arial" panose="020B0604020202020204" pitchFamily="34" charset="0"/>
              <a:buChar char="•"/>
            </a:pPr>
            <a:r>
              <a:rPr lang="en-US" dirty="0"/>
              <a:t>Demonstrating</a:t>
            </a:r>
            <a:r>
              <a:rPr lang="en-US" sz="1200" kern="1200" dirty="0">
                <a:solidFill>
                  <a:schemeClr val="tx1"/>
                </a:solidFill>
                <a:effectLst/>
                <a:latin typeface="+mn-lt"/>
                <a:ea typeface="+mn-ea"/>
                <a:cs typeface="+mn-cs"/>
              </a:rPr>
              <a:t> cultural competency</a:t>
            </a:r>
            <a:r>
              <a:rPr lang="en-US" dirty="0"/>
              <a:t>.</a:t>
            </a:r>
            <a:r>
              <a:rPr lang="en-US" sz="1200" kern="1200" dirty="0">
                <a:solidFill>
                  <a:schemeClr val="tx1"/>
                </a:solidFill>
                <a:effectLst/>
                <a:latin typeface="+mn-lt"/>
                <a:ea typeface="+mn-ea"/>
                <a:cs typeface="+mn-cs"/>
              </a:rPr>
              <a:t> </a:t>
            </a:r>
            <a:endParaRPr lang="en-US" sz="1200" kern="1200" dirty="0">
              <a:solidFill>
                <a:schemeClr val="tx1"/>
              </a:solidFill>
              <a:effectLst/>
              <a:latin typeface="+mn-lt"/>
            </a:endParaRPr>
          </a:p>
          <a:p>
            <a:pPr marL="171450" lvl="0" indent="-171450">
              <a:buFont typeface="Arial" panose="020B0604020202020204" pitchFamily="34" charset="0"/>
              <a:buChar char="•"/>
            </a:pPr>
            <a:r>
              <a:rPr lang="en-US" dirty="0"/>
              <a:t>Practicing</a:t>
            </a:r>
            <a:r>
              <a:rPr lang="en-US" sz="1200" kern="1200" dirty="0">
                <a:solidFill>
                  <a:schemeClr val="tx1"/>
                </a:solidFill>
                <a:effectLst/>
                <a:latin typeface="+mn-lt"/>
                <a:ea typeface="+mn-ea"/>
                <a:cs typeface="+mn-cs"/>
              </a:rPr>
              <a:t> teamwork and collaborative problem-solving</a:t>
            </a:r>
            <a:r>
              <a:rPr lang="en-US" dirty="0"/>
              <a:t>.</a:t>
            </a:r>
            <a:endParaRPr lang="en-US" sz="1200" kern="1200" dirty="0">
              <a:solidFill>
                <a:schemeClr val="tx1"/>
              </a:solidFill>
              <a:effectLst/>
              <a:latin typeface="+mn-lt"/>
            </a:endParaRPr>
          </a:p>
          <a:p>
            <a:pPr marL="171450" lvl="0" indent="-171450">
              <a:buFont typeface="Arial" panose="020B0604020202020204" pitchFamily="34" charset="0"/>
              <a:buChar char="•"/>
            </a:pPr>
            <a:r>
              <a:rPr lang="en-US" dirty="0"/>
              <a:t>Resolving</a:t>
            </a:r>
            <a:r>
              <a:rPr lang="en-US" sz="1200" kern="1200" dirty="0">
                <a:solidFill>
                  <a:schemeClr val="tx1"/>
                </a:solidFill>
                <a:effectLst/>
                <a:latin typeface="+mn-lt"/>
                <a:ea typeface="+mn-ea"/>
                <a:cs typeface="+mn-cs"/>
              </a:rPr>
              <a:t> conflicts constructively</a:t>
            </a:r>
            <a:r>
              <a:rPr lang="en-US" dirty="0"/>
              <a:t>.</a:t>
            </a:r>
            <a:endParaRPr lang="en-US" sz="1200" kern="1200" dirty="0">
              <a:solidFill>
                <a:schemeClr val="tx1"/>
              </a:solidFill>
              <a:effectLst/>
              <a:latin typeface="+mn-lt"/>
            </a:endParaRPr>
          </a:p>
          <a:p>
            <a:pPr marL="171450" lvl="0" indent="-171450">
              <a:buFont typeface="Arial" panose="020B0604020202020204" pitchFamily="34" charset="0"/>
              <a:buChar char="•"/>
            </a:pPr>
            <a:r>
              <a:rPr lang="en-US" dirty="0"/>
              <a:t>Resisting</a:t>
            </a:r>
            <a:r>
              <a:rPr lang="en-US" sz="1200" kern="1200" dirty="0">
                <a:solidFill>
                  <a:schemeClr val="tx1"/>
                </a:solidFill>
                <a:effectLst/>
                <a:latin typeface="+mn-lt"/>
                <a:ea typeface="+mn-ea"/>
                <a:cs typeface="+mn-cs"/>
              </a:rPr>
              <a:t> negative social pressure</a:t>
            </a:r>
            <a:r>
              <a:rPr lang="en-US" dirty="0"/>
              <a:t>.</a:t>
            </a:r>
            <a:endParaRPr lang="en-US" sz="1200" kern="1200" dirty="0">
              <a:solidFill>
                <a:schemeClr val="tx1"/>
              </a:solidFill>
              <a:effectLst/>
              <a:latin typeface="+mn-lt"/>
            </a:endParaRPr>
          </a:p>
          <a:p>
            <a:pPr marL="171450" lvl="0" indent="-171450">
              <a:buFont typeface="Arial" panose="020B0604020202020204" pitchFamily="34" charset="0"/>
              <a:buChar char="•"/>
            </a:pPr>
            <a:r>
              <a:rPr lang="en-US" dirty="0"/>
              <a:t>Showing</a:t>
            </a:r>
            <a:r>
              <a:rPr lang="en-US" sz="1200" kern="1200" dirty="0">
                <a:solidFill>
                  <a:schemeClr val="tx1"/>
                </a:solidFill>
                <a:effectLst/>
                <a:latin typeface="+mn-lt"/>
                <a:ea typeface="+mn-ea"/>
                <a:cs typeface="+mn-cs"/>
              </a:rPr>
              <a:t> leadership in groups</a:t>
            </a:r>
            <a:r>
              <a:rPr lang="en-US" dirty="0"/>
              <a:t>.</a:t>
            </a:r>
            <a:endParaRPr lang="en-US" sz="1200" kern="1200" dirty="0">
              <a:solidFill>
                <a:schemeClr val="tx1"/>
              </a:solidFill>
              <a:effectLst/>
              <a:latin typeface="+mn-lt"/>
            </a:endParaRPr>
          </a:p>
          <a:p>
            <a:pPr marL="171450" lvl="0" indent="-171450">
              <a:buFont typeface="Arial" panose="020B0604020202020204" pitchFamily="34" charset="0"/>
              <a:buChar char="•"/>
            </a:pPr>
            <a:r>
              <a:rPr lang="en-US" dirty="0"/>
              <a:t>Seeking</a:t>
            </a:r>
            <a:r>
              <a:rPr lang="en-US" sz="1200" kern="1200" dirty="0">
                <a:solidFill>
                  <a:schemeClr val="tx1"/>
                </a:solidFill>
                <a:effectLst/>
                <a:latin typeface="+mn-lt"/>
                <a:ea typeface="+mn-ea"/>
                <a:cs typeface="+mn-cs"/>
              </a:rPr>
              <a:t> or offering support when needed</a:t>
            </a:r>
            <a:r>
              <a:rPr lang="en-US" dirty="0"/>
              <a:t>.</a:t>
            </a:r>
            <a:endParaRPr lang="en-US" sz="1200" kern="1200" dirty="0">
              <a:solidFill>
                <a:schemeClr val="tx1"/>
              </a:solidFill>
              <a:effectLst/>
              <a:latin typeface="+mn-lt"/>
            </a:endParaRPr>
          </a:p>
          <a:p>
            <a:pPr marL="171450" indent="-171450">
              <a:buFont typeface="Arial" panose="020B0604020202020204" pitchFamily="34" charset="0"/>
              <a:buChar char="•"/>
              <a:defRPr/>
            </a:pPr>
            <a:r>
              <a:rPr lang="en-US" dirty="0"/>
              <a:t>Standing</a:t>
            </a:r>
            <a:r>
              <a:rPr lang="en-US" sz="1200" kern="1200" dirty="0">
                <a:solidFill>
                  <a:schemeClr val="tx1"/>
                </a:solidFill>
                <a:effectLst/>
                <a:latin typeface="+mn-lt"/>
                <a:ea typeface="+mn-ea"/>
                <a:cs typeface="+mn-cs"/>
              </a:rPr>
              <a:t> up for the rights of others. </a:t>
            </a:r>
            <a:endParaRPr lang="en-US" dirty="0"/>
          </a:p>
          <a:p>
            <a:pPr marL="171450" indent="-171450">
              <a:buFont typeface="Arial" panose="020B0604020202020204" pitchFamily="34" charset="0"/>
              <a:buChar char="•"/>
              <a:defRPr/>
            </a:pPr>
            <a:endParaRPr lang="en-US" b="1" dirty="0"/>
          </a:p>
          <a:p>
            <a:pPr lvl="0"/>
            <a:endParaRPr lang="en-US" sz="1200" b="1"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E3E347CC-B24F-5413-2C43-CCC6DC1AE6CF}"/>
              </a:ext>
            </a:extLst>
          </p:cNvPr>
          <p:cNvSpPr>
            <a:spLocks noGrp="1"/>
          </p:cNvSpPr>
          <p:nvPr>
            <p:ph type="sldNum" sz="quarter" idx="5"/>
          </p:nvPr>
        </p:nvSpPr>
        <p:spPr/>
        <p:txBody>
          <a:bodyPr/>
          <a:lstStyle/>
          <a:p>
            <a:fld id="{9B65AB24-858C-4042-8650-F45BC641C7BA}" type="slidenum">
              <a:rPr lang="en-US" smtClean="0"/>
              <a:t>14</a:t>
            </a:fld>
            <a:endParaRPr lang="en-US"/>
          </a:p>
        </p:txBody>
      </p:sp>
    </p:spTree>
    <p:extLst>
      <p:ext uri="{BB962C8B-B14F-4D97-AF65-F5344CB8AC3E}">
        <p14:creationId xmlns:p14="http://schemas.microsoft.com/office/powerpoint/2010/main" val="2272636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47802-4731-5EE7-F584-B3AE1C135E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B9EFB2-0028-AD4B-1B13-5A866B272C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0ABFD7-E7CD-E48F-AC3D-3BB886357447}"/>
              </a:ext>
            </a:extLst>
          </p:cNvPr>
          <p:cNvSpPr>
            <a:spLocks noGrp="1"/>
          </p:cNvSpPr>
          <p:nvPr>
            <p:ph type="body" idx="1"/>
          </p:nvPr>
        </p:nvSpPr>
        <p:spPr/>
        <p:txBody>
          <a:bodyPr/>
          <a:lstStyle/>
          <a:p>
            <a:pPr marL="0" indent="0">
              <a:buFont typeface="Arial" panose="020B0604020202020204" pitchFamily="34" charset="0"/>
              <a:buNone/>
              <a:defRPr/>
            </a:pPr>
            <a:endParaRPr lang="en-US" b="1" dirty="0"/>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There are kindergarten examples from the CASEL website. The links are embedded into the presentation for more ideas.</a:t>
            </a:r>
            <a:endParaRPr lang="en-US" dirty="0"/>
          </a:p>
          <a:p>
            <a:pPr lvl="0"/>
            <a:endParaRPr lang="en-US" sz="1200" b="1"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5E84D561-8FCB-7A27-721B-CD844AC665BC}"/>
              </a:ext>
            </a:extLst>
          </p:cNvPr>
          <p:cNvSpPr>
            <a:spLocks noGrp="1"/>
          </p:cNvSpPr>
          <p:nvPr>
            <p:ph type="sldNum" sz="quarter" idx="5"/>
          </p:nvPr>
        </p:nvSpPr>
        <p:spPr/>
        <p:txBody>
          <a:bodyPr/>
          <a:lstStyle/>
          <a:p>
            <a:fld id="{9B65AB24-858C-4042-8650-F45BC641C7BA}" type="slidenum">
              <a:rPr lang="en-US" smtClean="0"/>
              <a:t>15</a:t>
            </a:fld>
            <a:endParaRPr lang="en-US"/>
          </a:p>
        </p:txBody>
      </p:sp>
    </p:spTree>
    <p:extLst>
      <p:ext uri="{BB962C8B-B14F-4D97-AF65-F5344CB8AC3E}">
        <p14:creationId xmlns:p14="http://schemas.microsoft.com/office/powerpoint/2010/main" val="1274490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Responsible decision-making includes:</a:t>
            </a:r>
          </a:p>
          <a:p>
            <a:pPr marL="171450" lvl="0" indent="-171450">
              <a:buFont typeface="Arial" panose="020B0604020202020204" pitchFamily="34" charset="0"/>
              <a:buChar char="•"/>
            </a:pPr>
            <a:r>
              <a:rPr lang="en-US" dirty="0"/>
              <a:t>Demonstrating curiosity and open-mindedness.</a:t>
            </a:r>
          </a:p>
          <a:p>
            <a:pPr marL="171450" lvl="0" indent="-171450">
              <a:buFont typeface="Arial" panose="020B0604020202020204" pitchFamily="34" charset="0"/>
              <a:buChar char="•"/>
            </a:pPr>
            <a:r>
              <a:rPr lang="en-US" dirty="0"/>
              <a:t>Identifying solutions for personal and social problems.</a:t>
            </a:r>
          </a:p>
          <a:p>
            <a:pPr marL="171450" lvl="0" indent="-171450">
              <a:buFont typeface="Arial" panose="020B0604020202020204" pitchFamily="34" charset="0"/>
              <a:buChar char="•"/>
            </a:pPr>
            <a:r>
              <a:rPr lang="en-US" dirty="0"/>
              <a:t>Learning to make a reasoned judgment after analyzing information, data, and facts.</a:t>
            </a:r>
          </a:p>
          <a:p>
            <a:pPr marL="171450" lvl="0" indent="-171450">
              <a:buFont typeface="Arial" panose="020B0604020202020204" pitchFamily="34" charset="0"/>
              <a:buChar char="•"/>
            </a:pPr>
            <a:r>
              <a:rPr lang="en-US" dirty="0"/>
              <a:t>Anticipating and evaluating the consequences of one’s actions.</a:t>
            </a:r>
          </a:p>
          <a:p>
            <a:pPr marL="171450" indent="-171450">
              <a:buFont typeface="Arial" panose="020B0604020202020204" pitchFamily="34" charset="0"/>
              <a:buChar char="•"/>
            </a:pPr>
            <a:r>
              <a:rPr lang="en-US" dirty="0"/>
              <a:t>Recognizing how critical thinking skills are useful both inside and outside of school.</a:t>
            </a:r>
          </a:p>
          <a:p>
            <a:pPr marL="171450" lvl="0" indent="-171450">
              <a:buFont typeface="Arial" panose="020B0604020202020204" pitchFamily="34" charset="0"/>
              <a:buChar char="•"/>
            </a:pPr>
            <a:r>
              <a:rPr lang="en-US" dirty="0"/>
              <a:t>Reflecting on one’s role to promote personal, family, and community well-being.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Evaluating personal, interpersonal, community, and institutional impacts.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There are kindergarten examples from the CASEL website. The links are embedded into the presentation for more ideas.</a:t>
            </a:r>
            <a:endParaRPr lang="en-US" sz="1200" b="1" kern="1200" dirty="0">
              <a:solidFill>
                <a:schemeClr val="tx1"/>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16</a:t>
            </a:fld>
            <a:endParaRPr lang="en-US"/>
          </a:p>
        </p:txBody>
      </p:sp>
    </p:spTree>
    <p:extLst>
      <p:ext uri="{BB962C8B-B14F-4D97-AF65-F5344CB8AC3E}">
        <p14:creationId xmlns:p14="http://schemas.microsoft.com/office/powerpoint/2010/main" val="4011195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Please take a moment to stop this recording and take time to think about this Self-Reflection. Once you are done, please start the recording again.</a:t>
            </a:r>
          </a:p>
          <a:p>
            <a:endParaRPr lang="en-US" dirty="0"/>
          </a:p>
          <a:p>
            <a:pPr marL="171450" indent="-171450">
              <a:buFont typeface="Arial"/>
              <a:buChar char="•"/>
            </a:pPr>
            <a:r>
              <a:rPr lang="en-US" i="1" dirty="0"/>
              <a:t>What role do families play in reinforcing SEL at home, and how can you strengthen that partnership?</a:t>
            </a:r>
            <a:r>
              <a:rPr lang="en-US" dirty="0"/>
              <a:t> </a:t>
            </a:r>
            <a:r>
              <a:rPr lang="en-US" i="1" dirty="0"/>
              <a:t>How do you measure the impact of SEL on student engagement and classroom climate?</a:t>
            </a:r>
            <a:r>
              <a:rPr lang="en-US" dirty="0"/>
              <a:t> </a:t>
            </a:r>
            <a:r>
              <a:rPr lang="en-US" i="1" dirty="0"/>
              <a:t>What is one SEL goal you would like to set for your classroom for the next month?</a:t>
            </a:r>
            <a:r>
              <a:rPr lang="en-US" dirty="0"/>
              <a:t> </a:t>
            </a:r>
            <a:r>
              <a:rPr lang="en-US" i="1" dirty="0"/>
              <a:t>How can you embed SEL into academic instruction without it feeling like an “add-on”?</a:t>
            </a:r>
            <a:endParaRPr lang="en-US" dirty="0"/>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17</a:t>
            </a:fld>
            <a:endParaRPr lang="en-US"/>
          </a:p>
        </p:txBody>
      </p:sp>
    </p:spTree>
    <p:extLst>
      <p:ext uri="{BB962C8B-B14F-4D97-AF65-F5344CB8AC3E}">
        <p14:creationId xmlns:p14="http://schemas.microsoft.com/office/powerpoint/2010/main" val="1242310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time to </a:t>
            </a:r>
            <a:r>
              <a:rPr lang="en-US" b="1" dirty="0"/>
              <a:t>reflect on your current SEL practices</a:t>
            </a:r>
            <a:r>
              <a:rPr lang="en-US" dirty="0"/>
              <a:t> and identify one actionable step you can implement immediately. Ask yourself ( </a:t>
            </a:r>
            <a:r>
              <a:rPr lang="en-US" b="1" dirty="0"/>
              <a:t>as a teacher, as an administrator or as an instructional coach)</a:t>
            </a:r>
            <a:r>
              <a:rPr lang="en-US" dirty="0"/>
              <a:t>:</a:t>
            </a:r>
          </a:p>
          <a:p>
            <a:pPr marL="171450" indent="-171450">
              <a:buFont typeface="Arial" panose="020B0604020202020204" pitchFamily="34" charset="0"/>
              <a:buChar char="•"/>
            </a:pPr>
            <a:r>
              <a:rPr lang="en-US" i="1" dirty="0"/>
              <a:t>How am I embedding SEL into daily routines and classroom culture?</a:t>
            </a:r>
            <a:endParaRPr lang="en-US" dirty="0"/>
          </a:p>
          <a:p>
            <a:pPr marL="171450" indent="-171450">
              <a:buFont typeface="Arial" panose="020B0604020202020204" pitchFamily="34" charset="0"/>
              <a:buChar char="•"/>
            </a:pPr>
            <a:r>
              <a:rPr lang="en-US" i="1" dirty="0"/>
              <a:t>What can I do tomorrow to strengthen safety, belonging, and emotional support for my students?</a:t>
            </a:r>
            <a:endParaRPr lang="en-US" dirty="0"/>
          </a:p>
          <a:p>
            <a:pPr marL="171450" indent="-171450">
              <a:buFont typeface="Arial" panose="020B0604020202020204" pitchFamily="34" charset="0"/>
              <a:buChar char="•"/>
            </a:pPr>
            <a:r>
              <a:rPr lang="en-US" i="1" dirty="0"/>
              <a:t>Which strategy will I commit to for fostering empathy, kindness, and cooperative play?</a:t>
            </a:r>
            <a:endParaRPr lang="en-US" dirty="0"/>
          </a:p>
          <a:p>
            <a:pPr marL="171450" indent="-171450">
              <a:buFont typeface="Arial" panose="020B0604020202020204" pitchFamily="34" charset="0"/>
              <a:buChar char="•"/>
            </a:pPr>
            <a:endParaRPr lang="en-US" b="1" dirty="0"/>
          </a:p>
          <a:p>
            <a:r>
              <a:rPr lang="en-US" b="1" dirty="0"/>
              <a:t>Next Step:</a:t>
            </a:r>
            <a:r>
              <a:rPr lang="en-US" dirty="0"/>
              <a:t> Choose one SEL practice to enhance or introduce this week—whether it’s adding a feelings chart, modeling calming strategies, or creating opportunities for teamwork—and share your plan with a colleague or PLC.</a:t>
            </a:r>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18</a:t>
            </a:fld>
            <a:endParaRPr lang="en-US"/>
          </a:p>
        </p:txBody>
      </p:sp>
    </p:spTree>
    <p:extLst>
      <p:ext uri="{BB962C8B-B14F-4D97-AF65-F5344CB8AC3E}">
        <p14:creationId xmlns:p14="http://schemas.microsoft.com/office/powerpoint/2010/main" val="3741041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check out these additional helpful resources that can support SEL in kindergarten.</a:t>
            </a:r>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19</a:t>
            </a:fld>
            <a:endParaRPr lang="en-US"/>
          </a:p>
        </p:txBody>
      </p:sp>
    </p:spTree>
    <p:extLst>
      <p:ext uri="{BB962C8B-B14F-4D97-AF65-F5344CB8AC3E}">
        <p14:creationId xmlns:p14="http://schemas.microsoft.com/office/powerpoint/2010/main" val="169788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Please visit the K-3 Early Elementary Alignment website to locate more resources for this grade level.</a:t>
            </a:r>
          </a:p>
        </p:txBody>
      </p:sp>
      <p:sp>
        <p:nvSpPr>
          <p:cNvPr id="4" name="Slide Number Placeholder 3"/>
          <p:cNvSpPr>
            <a:spLocks noGrp="1"/>
          </p:cNvSpPr>
          <p:nvPr>
            <p:ph type="sldNum" sz="quarter" idx="5"/>
          </p:nvPr>
        </p:nvSpPr>
        <p:spPr/>
        <p:txBody>
          <a:bodyPr/>
          <a:lstStyle/>
          <a:p>
            <a:fld id="{9B65AB24-858C-4042-8650-F45BC641C7BA}" type="slidenum">
              <a:rPr lang="en-US" smtClean="0"/>
              <a:t>20</a:t>
            </a:fld>
            <a:endParaRPr lang="en-US"/>
          </a:p>
        </p:txBody>
      </p:sp>
    </p:spTree>
    <p:extLst>
      <p:ext uri="{BB962C8B-B14F-4D97-AF65-F5344CB8AC3E}">
        <p14:creationId xmlns:p14="http://schemas.microsoft.com/office/powerpoint/2010/main" val="3239564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Slide.</a:t>
            </a:r>
          </a:p>
        </p:txBody>
      </p:sp>
      <p:sp>
        <p:nvSpPr>
          <p:cNvPr id="4" name="Slide Number Placeholder 3"/>
          <p:cNvSpPr>
            <a:spLocks noGrp="1"/>
          </p:cNvSpPr>
          <p:nvPr>
            <p:ph type="sldNum" sz="quarter" idx="5"/>
          </p:nvPr>
        </p:nvSpPr>
        <p:spPr/>
        <p:txBody>
          <a:bodyPr/>
          <a:lstStyle/>
          <a:p>
            <a:fld id="{9B65AB24-858C-4042-8650-F45BC641C7BA}" type="slidenum">
              <a:rPr lang="en-US" smtClean="0"/>
              <a:t>2</a:t>
            </a:fld>
            <a:endParaRPr lang="en-US"/>
          </a:p>
        </p:txBody>
      </p:sp>
    </p:spTree>
    <p:extLst>
      <p:ext uri="{BB962C8B-B14F-4D97-AF65-F5344CB8AC3E}">
        <p14:creationId xmlns:p14="http://schemas.microsoft.com/office/powerpoint/2010/main" val="2915444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defRPr/>
            </a:pPr>
            <a:r>
              <a:rPr lang="en-US" dirty="0"/>
              <a:t>These guiding questions are optional, and you may choose to discuss any that are listed as </a:t>
            </a:r>
            <a:r>
              <a:rPr lang="en-US" b="1" dirty="0"/>
              <a:t>an extension </a:t>
            </a:r>
            <a:r>
              <a:rPr lang="en-US" dirty="0"/>
              <a:t>to the presentation.</a:t>
            </a:r>
          </a:p>
          <a:p>
            <a:pPr marL="285750" indent="-285750">
              <a:buFont typeface="Arial"/>
              <a:buChar char="•"/>
              <a:defRPr/>
            </a:pPr>
            <a:r>
              <a:rPr lang="en-US" dirty="0"/>
              <a:t>Whether in a PLC or grade level meeting, these questions may provide you with things to consider as you discuss next steps or explore how you can further incorporate SEL in your curricula and kindergarten classrooms. </a:t>
            </a:r>
          </a:p>
          <a:p>
            <a:pPr marL="285750" indent="-285750">
              <a:buFont typeface="Arial"/>
              <a:buChar char="•"/>
              <a:defRPr/>
            </a:pPr>
            <a:r>
              <a:rPr lang="en-US" dirty="0"/>
              <a:t>A word document version of these “</a:t>
            </a:r>
            <a:r>
              <a:rPr lang="en-US" sz="1200" kern="1200" dirty="0">
                <a:solidFill>
                  <a:schemeClr val="tx1"/>
                </a:solidFill>
                <a:effectLst/>
                <a:latin typeface="+mn-lt"/>
                <a:ea typeface="+mn-ea"/>
                <a:cs typeface="+mn-cs"/>
              </a:rPr>
              <a:t>Guiding Questions and Next Steps from the Kindergarten Consortium Sessions</a:t>
            </a:r>
            <a:r>
              <a:rPr lang="en-US" dirty="0"/>
              <a:t>” is located on the webpage with this PowerPoint for your convenience.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21</a:t>
            </a:fld>
            <a:endParaRPr lang="en-US"/>
          </a:p>
        </p:txBody>
      </p:sp>
    </p:spTree>
    <p:extLst>
      <p:ext uri="{BB962C8B-B14F-4D97-AF65-F5344CB8AC3E}">
        <p14:creationId xmlns:p14="http://schemas.microsoft.com/office/powerpoint/2010/main" val="1186174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dirty="0"/>
              <a:t>Here are the references which are also located in the kindergarten implementation guidelines pertaining to this topic.</a:t>
            </a:r>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22</a:t>
            </a:fld>
            <a:endParaRPr lang="en-US"/>
          </a:p>
        </p:txBody>
      </p:sp>
    </p:spTree>
    <p:extLst>
      <p:ext uri="{BB962C8B-B14F-4D97-AF65-F5344CB8AC3E}">
        <p14:creationId xmlns:p14="http://schemas.microsoft.com/office/powerpoint/2010/main" val="36182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Thank you for viewing the session on Social Emotional Learning in the kindergarten classroom.</a:t>
            </a:r>
          </a:p>
        </p:txBody>
      </p:sp>
      <p:sp>
        <p:nvSpPr>
          <p:cNvPr id="4" name="Slide Number Placeholder 3"/>
          <p:cNvSpPr>
            <a:spLocks noGrp="1"/>
          </p:cNvSpPr>
          <p:nvPr>
            <p:ph type="sldNum" sz="quarter" idx="5"/>
          </p:nvPr>
        </p:nvSpPr>
        <p:spPr/>
        <p:txBody>
          <a:bodyPr/>
          <a:lstStyle/>
          <a:p>
            <a:fld id="{9B65AB24-858C-4042-8650-F45BC641C7BA}" type="slidenum">
              <a:rPr lang="en-US" smtClean="0"/>
              <a:t>23</a:t>
            </a:fld>
            <a:endParaRPr lang="en-US"/>
          </a:p>
        </p:txBody>
      </p:sp>
    </p:spTree>
    <p:extLst>
      <p:ext uri="{BB962C8B-B14F-4D97-AF65-F5344CB8AC3E}">
        <p14:creationId xmlns:p14="http://schemas.microsoft.com/office/powerpoint/2010/main" val="2220866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Please follow the NJDOE on any of the platforms listed for current and valuable information and resources. </a:t>
            </a:r>
          </a:p>
        </p:txBody>
      </p:sp>
      <p:sp>
        <p:nvSpPr>
          <p:cNvPr id="4" name="Slide Number Placeholder 3"/>
          <p:cNvSpPr>
            <a:spLocks noGrp="1"/>
          </p:cNvSpPr>
          <p:nvPr>
            <p:ph type="sldNum" sz="quarter" idx="5"/>
          </p:nvPr>
        </p:nvSpPr>
        <p:spPr/>
        <p:txBody>
          <a:bodyPr/>
          <a:lstStyle/>
          <a:p>
            <a:fld id="{9B65AB24-858C-4042-8650-F45BC641C7BA}" type="slidenum">
              <a:rPr lang="en-US" smtClean="0"/>
              <a:t>24</a:t>
            </a:fld>
            <a:endParaRPr lang="en-US"/>
          </a:p>
        </p:txBody>
      </p:sp>
    </p:spTree>
    <p:extLst>
      <p:ext uri="{BB962C8B-B14F-4D97-AF65-F5344CB8AC3E}">
        <p14:creationId xmlns:p14="http://schemas.microsoft.com/office/powerpoint/2010/main" val="1416143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6220" indent="-236220">
              <a:buSzPct val="85000"/>
              <a:buFont typeface="Arial"/>
              <a:buChar char="•"/>
              <a:defRPr/>
            </a:pPr>
            <a:r>
              <a:rPr lang="en-US" dirty="0">
                <a:latin typeface="+mn-lt"/>
              </a:rPr>
              <a:t>It is important to have a common definition and understanding of Social and Emotional Learning (SEL). </a:t>
            </a:r>
            <a:endParaRPr lang="en-US" dirty="0"/>
          </a:p>
          <a:p>
            <a:pPr marL="236220" indent="-236220">
              <a:buFont typeface="Arial"/>
              <a:buChar char="•"/>
              <a:defRPr/>
            </a:pPr>
            <a:r>
              <a:rPr lang="en-US" dirty="0">
                <a:latin typeface="+mn-lt"/>
              </a:rPr>
              <a:t>It is the</a:t>
            </a:r>
            <a:r>
              <a:rPr lang="en-US" dirty="0"/>
              <a:t> process through which all young people and adults acquire and apply the knowledge, skills, and attitudes to develop healthy identities,</a:t>
            </a:r>
          </a:p>
          <a:p>
            <a:pPr marL="236220" indent="-236220">
              <a:buFont typeface="Arial"/>
              <a:buChar char="•"/>
              <a:defRPr/>
            </a:pPr>
            <a:r>
              <a:rPr lang="en-US" dirty="0"/>
              <a:t>manage emotions and achieve personal and collective goals, feel and show empathy for others, establish and maintain supportive relationships.</a:t>
            </a:r>
          </a:p>
        </p:txBody>
      </p:sp>
      <p:sp>
        <p:nvSpPr>
          <p:cNvPr id="4" name="Slide Number Placeholder 3"/>
          <p:cNvSpPr>
            <a:spLocks noGrp="1"/>
          </p:cNvSpPr>
          <p:nvPr>
            <p:ph type="sldNum" sz="quarter" idx="5"/>
          </p:nvPr>
        </p:nvSpPr>
        <p:spPr/>
        <p:txBody>
          <a:bodyPr/>
          <a:lstStyle/>
          <a:p>
            <a:fld id="{9B65AB24-858C-4042-8650-F45BC641C7BA}" type="slidenum">
              <a:rPr lang="en-US" smtClean="0"/>
              <a:t>3</a:t>
            </a:fld>
            <a:endParaRPr lang="en-US"/>
          </a:p>
        </p:txBody>
      </p:sp>
    </p:spTree>
    <p:extLst>
      <p:ext uri="{BB962C8B-B14F-4D97-AF65-F5344CB8AC3E}">
        <p14:creationId xmlns:p14="http://schemas.microsoft.com/office/powerpoint/2010/main" val="4150551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and Emotional Learning (SEL) is especially important in Kindergarten because it lays the foundation for both academic success and lifelong well-being. Here’s why it matters so much at this stage:</a:t>
            </a:r>
          </a:p>
          <a:p>
            <a:r>
              <a:rPr lang="en-US" dirty="0"/>
              <a:t> First, building self-awareness. Kindergartners are just beginning to understand their own emotions. SEL helps them:</a:t>
            </a:r>
          </a:p>
          <a:p>
            <a:pPr marL="171450" indent="-171450">
              <a:buFont typeface="Arial"/>
              <a:buChar char="•"/>
            </a:pPr>
            <a:r>
              <a:rPr lang="en-US" dirty="0"/>
              <a:t>Identify and name feelings (happy, sad, frustrated, excited).</a:t>
            </a:r>
          </a:p>
          <a:p>
            <a:pPr marL="171450" indent="-171450">
              <a:buFont typeface="Arial"/>
              <a:buChar char="•"/>
            </a:pPr>
            <a:r>
              <a:rPr lang="en-US" dirty="0"/>
              <a:t>Recognize their strengths and challenges.</a:t>
            </a:r>
          </a:p>
          <a:p>
            <a:pPr marL="171450" indent="-171450">
              <a:buFont typeface="Arial"/>
              <a:buChar char="•"/>
            </a:pPr>
            <a:r>
              <a:rPr lang="en-US" dirty="0"/>
              <a:t>Build confidence and a sense of identity.</a:t>
            </a:r>
          </a:p>
          <a:p>
            <a:endParaRPr lang="en-US" dirty="0"/>
          </a:p>
          <a:p>
            <a:r>
              <a:rPr lang="en-US" dirty="0"/>
              <a:t>Next, developing social skills. Children learn how to interact with others through SEL by:</a:t>
            </a:r>
          </a:p>
          <a:p>
            <a:pPr marL="171450" indent="-171450">
              <a:buFont typeface="Arial"/>
              <a:buChar char="•"/>
            </a:pPr>
            <a:r>
              <a:rPr lang="en-US" dirty="0"/>
              <a:t>Sharing, taking turns, and cooperating.</a:t>
            </a:r>
          </a:p>
          <a:p>
            <a:pPr marL="171450" indent="-171450">
              <a:buFont typeface="Arial"/>
              <a:buChar char="•"/>
            </a:pPr>
            <a:r>
              <a:rPr lang="en-US" dirty="0"/>
              <a:t>Listening and communicating respectfully.</a:t>
            </a:r>
          </a:p>
          <a:p>
            <a:pPr marL="171450" indent="-171450">
              <a:buFont typeface="Arial"/>
              <a:buChar char="•"/>
            </a:pPr>
            <a:r>
              <a:rPr lang="en-US" dirty="0"/>
              <a:t>Understanding and respecting differences among peers.</a:t>
            </a:r>
          </a:p>
          <a:p>
            <a:endParaRPr lang="en-US" dirty="0"/>
          </a:p>
          <a:p>
            <a:r>
              <a:rPr lang="en-US" dirty="0"/>
              <a:t>Supporting self-regulation is important young children often struggle with impulse control and managing big emotions. SEL teaches them strategies to:</a:t>
            </a:r>
          </a:p>
          <a:p>
            <a:pPr marL="171450" indent="-171450">
              <a:buFont typeface="Arial"/>
              <a:buChar char="•"/>
            </a:pPr>
            <a:r>
              <a:rPr lang="en-US" dirty="0"/>
              <a:t>Calm down when upset (e.g., deep breathing, using words instead of actions).</a:t>
            </a:r>
          </a:p>
          <a:p>
            <a:pPr marL="171450" indent="-171450">
              <a:buFont typeface="Arial"/>
              <a:buChar char="•"/>
            </a:pPr>
            <a:r>
              <a:rPr lang="en-US" dirty="0"/>
              <a:t>Wait patiently and follow directions.</a:t>
            </a:r>
          </a:p>
          <a:p>
            <a:pPr marL="171450" indent="-171450">
              <a:buFont typeface="Arial"/>
              <a:buChar char="•"/>
            </a:pPr>
            <a:r>
              <a:rPr lang="en-US" dirty="0"/>
              <a:t>Transition smoothly between activities.</a:t>
            </a:r>
          </a:p>
          <a:p>
            <a:endParaRPr lang="en-US" dirty="0"/>
          </a:p>
          <a:p>
            <a:r>
              <a:rPr lang="en-US" dirty="0"/>
              <a:t>Building empathy and relationships is also key. Kindergartners learn to see things from others’ perspectives. SEL promotes:</a:t>
            </a:r>
          </a:p>
          <a:p>
            <a:pPr marL="171450" indent="-171450">
              <a:buFont typeface="Arial"/>
              <a:buChar char="•"/>
            </a:pPr>
            <a:r>
              <a:rPr lang="en-US" dirty="0"/>
              <a:t>Kindness and compassion.</a:t>
            </a:r>
          </a:p>
          <a:p>
            <a:pPr marL="171450" indent="-171450">
              <a:buFont typeface="Arial"/>
              <a:buChar char="•"/>
            </a:pPr>
            <a:r>
              <a:rPr lang="en-US" dirty="0"/>
              <a:t>Helping behaviors and teamwork.</a:t>
            </a:r>
          </a:p>
          <a:p>
            <a:pPr marL="171450" indent="-171450">
              <a:buFont typeface="Arial"/>
              <a:buChar char="•"/>
            </a:pPr>
            <a:r>
              <a:rPr lang="en-US" dirty="0"/>
              <a:t>Conflict resolution through problem-solving instead of aggression.</a:t>
            </a:r>
          </a:p>
          <a:p>
            <a:endParaRPr lang="en-US" dirty="0"/>
          </a:p>
          <a:p>
            <a:r>
              <a:rPr lang="en-US" dirty="0"/>
              <a:t>Last, it sets the stage for academic success. Research shows that strong SEL skills improve:</a:t>
            </a:r>
          </a:p>
          <a:p>
            <a:pPr marL="171450" indent="-171450">
              <a:buFont typeface="Arial"/>
              <a:buChar char="•"/>
            </a:pPr>
            <a:r>
              <a:rPr lang="en-US" dirty="0"/>
              <a:t>Focus, motivation, and persistence in learning.</a:t>
            </a:r>
          </a:p>
          <a:p>
            <a:pPr marL="171450" indent="-171450">
              <a:buFont typeface="Arial"/>
              <a:buChar char="•"/>
            </a:pPr>
            <a:r>
              <a:rPr lang="en-US" dirty="0"/>
              <a:t>Classroom participation and cooperation.</a:t>
            </a:r>
          </a:p>
          <a:p>
            <a:pPr marL="171450" indent="-171450">
              <a:buFont typeface="Arial"/>
              <a:buChar char="•"/>
            </a:pPr>
            <a:r>
              <a:rPr lang="en-US" dirty="0"/>
              <a:t>Long-term academic achievement and school engagement.</a:t>
            </a:r>
          </a:p>
          <a:p>
            <a:endParaRPr lang="en-US" dirty="0"/>
          </a:p>
          <a:p>
            <a:endParaRPr lang="en-US" dirty="0"/>
          </a:p>
          <a:p>
            <a:endParaRPr lang="en-US" dirty="0">
              <a:solidFill>
                <a:srgbClr val="000000"/>
              </a:solidFill>
            </a:endParaRPr>
          </a:p>
          <a:p>
            <a:endParaRPr lang="en-US" dirty="0">
              <a:solidFill>
                <a:srgbClr val="000000"/>
              </a:solidFill>
            </a:endParaRPr>
          </a:p>
        </p:txBody>
      </p:sp>
      <p:sp>
        <p:nvSpPr>
          <p:cNvPr id="4" name="Slide Number Placeholder 3"/>
          <p:cNvSpPr>
            <a:spLocks noGrp="1"/>
          </p:cNvSpPr>
          <p:nvPr>
            <p:ph type="sldNum" sz="quarter" idx="5"/>
          </p:nvPr>
        </p:nvSpPr>
        <p:spPr/>
        <p:txBody>
          <a:bodyPr/>
          <a:lstStyle/>
          <a:p>
            <a:fld id="{9B65AB24-858C-4042-8650-F45BC641C7BA}" type="slidenum">
              <a:rPr lang="en-US" smtClean="0"/>
              <a:t>4</a:t>
            </a:fld>
            <a:endParaRPr lang="en-US"/>
          </a:p>
        </p:txBody>
      </p:sp>
    </p:spTree>
    <p:extLst>
      <p:ext uri="{BB962C8B-B14F-4D97-AF65-F5344CB8AC3E}">
        <p14:creationId xmlns:p14="http://schemas.microsoft.com/office/powerpoint/2010/main" val="1429648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Kindergarten is often a child’s first formal learning experience.</a:t>
            </a:r>
            <a:endParaRPr lang="en-US">
              <a:solidFill>
                <a:srgbClr val="444444"/>
              </a:solidFill>
            </a:endParaRPr>
          </a:p>
          <a:p>
            <a:pPr marL="171450" indent="-171450">
              <a:buFont typeface="Arial"/>
              <a:buChar char="•"/>
            </a:pPr>
            <a:r>
              <a:rPr lang="en-US"/>
              <a:t>When all children—regardless of background, ability, or identity—feel included and supported, they develop confidence, curiosity, and a love of learning.</a:t>
            </a:r>
            <a:endParaRPr lang="en-US">
              <a:solidFill>
                <a:srgbClr val="444444"/>
              </a:solidFill>
            </a:endParaRPr>
          </a:p>
          <a:p>
            <a:pPr marL="171450" indent="-171450">
              <a:buFont typeface="Arial"/>
              <a:buChar char="•"/>
            </a:pPr>
            <a:r>
              <a:rPr lang="en-US"/>
              <a:t>Inequities early on can lead to achievement gaps that widen over time.</a:t>
            </a:r>
            <a:endParaRPr lang="en-US">
              <a:solidFill>
                <a:srgbClr val="444444"/>
              </a:solidFill>
            </a:endParaRPr>
          </a:p>
          <a:p>
            <a:pPr marL="171450" indent="-171450">
              <a:buFont typeface="Arial"/>
              <a:buChar char="•"/>
            </a:pPr>
            <a:r>
              <a:rPr lang="en-US"/>
              <a:t>An equitable classroom helps children see that everyone belongs and that differences (in language, culture, ability, family structure, etc.) are strengths.</a:t>
            </a:r>
            <a:r>
              <a:rPr lang="en-US">
                <a:solidFill>
                  <a:srgbClr val="444444"/>
                </a:solidFill>
              </a:rPr>
              <a:t> </a:t>
            </a:r>
            <a:r>
              <a:rPr lang="en-US"/>
              <a:t>This fosters empathy, respect, and social-emotional skills that are essential for healthy relationships and citizenship.</a:t>
            </a:r>
            <a:endParaRPr lang="en-US">
              <a:solidFill>
                <a:srgbClr val="444444"/>
              </a:solidFill>
            </a:endParaRPr>
          </a:p>
          <a:p>
            <a:pPr marL="171450" indent="-171450">
              <a:buFont typeface="Arial"/>
              <a:buChar char="•"/>
            </a:pPr>
            <a:r>
              <a:rPr lang="en-US"/>
              <a:t>SEL encourages students and educators to work together to solve problems, resolve conflicts peacefully, and make decisions collectively.</a:t>
            </a:r>
            <a:r>
              <a:rPr lang="en-US">
                <a:solidFill>
                  <a:srgbClr val="444444"/>
                </a:solidFill>
              </a:rPr>
              <a:t> </a:t>
            </a:r>
            <a:r>
              <a:rPr lang="en-US"/>
              <a:t>This can empower kindergarten students to be active participants in shaping their school culture—promoting fairness and belonging rather than simply following rules made for them.</a:t>
            </a:r>
          </a:p>
          <a:p>
            <a:pPr marL="171450" indent="-171450">
              <a:buFont typeface="Arial"/>
              <a:buChar char="•"/>
            </a:pPr>
            <a:r>
              <a:rPr lang="en-US"/>
              <a:t>Social and Emotional Learning (SEL) helps address inequity by teaching people how to understand themselves and others, build respectful relationships, and work together to make fairer systems. It empowers young people and adults to co-create schools and communities where everyone feels safe, valued, and able to thrive.</a:t>
            </a:r>
          </a:p>
          <a:p>
            <a:pPr marL="171450" indent="-171450">
              <a:buFont typeface="Arial"/>
              <a:buChar char="•"/>
            </a:pPr>
            <a:endParaRPr lang="en-US"/>
          </a:p>
        </p:txBody>
      </p:sp>
      <p:sp>
        <p:nvSpPr>
          <p:cNvPr id="4" name="Slide Number Placeholder 3"/>
          <p:cNvSpPr>
            <a:spLocks noGrp="1"/>
          </p:cNvSpPr>
          <p:nvPr>
            <p:ph type="sldNum" sz="quarter" idx="5"/>
          </p:nvPr>
        </p:nvSpPr>
        <p:spPr/>
        <p:txBody>
          <a:bodyPr/>
          <a:lstStyle/>
          <a:p>
            <a:fld id="{9B65AB24-858C-4042-8650-F45BC641C7BA}" type="slidenum">
              <a:rPr lang="en-US" smtClean="0"/>
              <a:t>5</a:t>
            </a:fld>
            <a:endParaRPr lang="en-US"/>
          </a:p>
        </p:txBody>
      </p:sp>
    </p:spTree>
    <p:extLst>
      <p:ext uri="{BB962C8B-B14F-4D97-AF65-F5344CB8AC3E}">
        <p14:creationId xmlns:p14="http://schemas.microsoft.com/office/powerpoint/2010/main" val="614061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most beneficial to integrate SEL throughout the kindergarten curricula and culture. </a:t>
            </a:r>
          </a:p>
          <a:p>
            <a:r>
              <a:rPr lang="en-US" dirty="0"/>
              <a:t>Benefits are:</a:t>
            </a:r>
            <a:endParaRPr lang="en-US" dirty="0">
              <a:solidFill>
                <a:srgbClr val="000000"/>
              </a:solidFill>
            </a:endParaRPr>
          </a:p>
          <a:p>
            <a:pPr marL="171450" indent="-171450">
              <a:buFont typeface="Arial"/>
              <a:buChar char="•"/>
            </a:pPr>
            <a:r>
              <a:rPr lang="en-US" dirty="0"/>
              <a:t>Kindergarten is when children learn to manage their emotions, get along with others, and handle new challenges.</a:t>
            </a:r>
          </a:p>
          <a:p>
            <a:pPr marL="171450" indent="-171450">
              <a:buFont typeface="Arial"/>
              <a:buChar char="•"/>
            </a:pPr>
            <a:r>
              <a:rPr lang="en-US" dirty="0"/>
              <a:t>SEL helps them build self-awareness, self-control, empathy, and communication skills that are essential for both learning and life.</a:t>
            </a:r>
          </a:p>
          <a:p>
            <a:pPr marL="171450" indent="-171450">
              <a:buFont typeface="Arial"/>
              <a:buChar char="•"/>
            </a:pPr>
            <a:r>
              <a:rPr lang="en-US" dirty="0"/>
              <a:t>SEL in the curriculum also supports academic success.</a:t>
            </a:r>
          </a:p>
          <a:p>
            <a:pPr marL="171450" indent="-171450">
              <a:buFont typeface="Arial"/>
              <a:buChar char="•"/>
            </a:pPr>
            <a:r>
              <a:rPr lang="en-US" dirty="0"/>
              <a:t>Children who can focus, manage frustration, and cooperate with others are better able to engage in academic learning.</a:t>
            </a:r>
          </a:p>
          <a:p>
            <a:pPr marL="171450" indent="-171450">
              <a:buFont typeface="Arial"/>
              <a:buChar char="•"/>
            </a:pPr>
            <a:r>
              <a:rPr lang="en-US" dirty="0"/>
              <a:t>These benefits will extend beyond the classroom. Research shows that SEL improves classroom behavior, motivation, and academic outcomes throughout schooling.</a:t>
            </a:r>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6</a:t>
            </a:fld>
            <a:endParaRPr lang="en-US"/>
          </a:p>
        </p:txBody>
      </p:sp>
    </p:spTree>
    <p:extLst>
      <p:ext uri="{BB962C8B-B14F-4D97-AF65-F5344CB8AC3E}">
        <p14:creationId xmlns:p14="http://schemas.microsoft.com/office/powerpoint/2010/main" val="482671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Please take a moment to stop this recording and take time to think about this Self-Reflection. </a:t>
            </a:r>
          </a:p>
          <a:p>
            <a:pPr marL="171450" indent="-171450">
              <a:buFont typeface="Arial"/>
              <a:buChar char="•"/>
            </a:pPr>
            <a:r>
              <a:rPr lang="en-US"/>
              <a:t>You may turn to a partner and share ideas. </a:t>
            </a:r>
          </a:p>
          <a:p>
            <a:pPr marL="171450" indent="-171450">
              <a:buFont typeface="Arial"/>
              <a:buChar char="•"/>
            </a:pPr>
            <a:r>
              <a:rPr lang="en-US"/>
              <a:t>Once you are done, please start the recording again.</a:t>
            </a:r>
          </a:p>
        </p:txBody>
      </p:sp>
      <p:sp>
        <p:nvSpPr>
          <p:cNvPr id="4" name="Slide Number Placeholder 3"/>
          <p:cNvSpPr>
            <a:spLocks noGrp="1"/>
          </p:cNvSpPr>
          <p:nvPr>
            <p:ph type="sldNum" sz="quarter" idx="5"/>
          </p:nvPr>
        </p:nvSpPr>
        <p:spPr/>
        <p:txBody>
          <a:bodyPr/>
          <a:lstStyle/>
          <a:p>
            <a:fld id="{9B65AB24-858C-4042-8650-F45BC641C7BA}" type="slidenum">
              <a:rPr lang="en-US" smtClean="0"/>
              <a:t>7</a:t>
            </a:fld>
            <a:endParaRPr lang="en-US"/>
          </a:p>
        </p:txBody>
      </p:sp>
    </p:spTree>
    <p:extLst>
      <p:ext uri="{BB962C8B-B14F-4D97-AF65-F5344CB8AC3E}">
        <p14:creationId xmlns:p14="http://schemas.microsoft.com/office/powerpoint/2010/main" val="3413363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dirty="0"/>
              <a:t>Educators should decide how best to prioritize, teach, and assess the growth and development of individual children in their kindergarten classrooms and schools.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dirty="0"/>
              <a:t>NJDOE lists five categories that are interrelated areas of social and emotional development skills and competencies. This session will go into each Competency in more detail.</a:t>
            </a:r>
          </a:p>
          <a:p>
            <a:pPr marL="171450" indent="-171450">
              <a:buFont typeface="Arial"/>
              <a:buChar char="•"/>
            </a:pPr>
            <a:r>
              <a:rPr lang="en-US" dirty="0"/>
              <a:t>Social and emotional competence can be enhanced using a variety of classroom-based approaches such as explicit instruction through which social and emotional skills and attitudes are taught and practiced in developmentally, contextually, and culturally responsive ways; teaching practices such as cooperative learning and project-based learning; and integration of SEL and academic curriculum. </a:t>
            </a:r>
          </a:p>
          <a:p>
            <a:pPr marL="171450" indent="-171450">
              <a:buFont typeface="Arial"/>
              <a:buChar char="•"/>
            </a:pPr>
            <a:r>
              <a:rPr lang="en-US" dirty="0"/>
              <a:t>The NJDOE has many resources located on the Social and Emotional Learning website as listed on this slide.  These are only some of the resources, lessons and research for SEL on the website.</a:t>
            </a:r>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8</a:t>
            </a:fld>
            <a:endParaRPr lang="en-US"/>
          </a:p>
        </p:txBody>
      </p:sp>
    </p:spTree>
    <p:extLst>
      <p:ext uri="{BB962C8B-B14F-4D97-AF65-F5344CB8AC3E}">
        <p14:creationId xmlns:p14="http://schemas.microsoft.com/office/powerpoint/2010/main" val="1631427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dirty="0"/>
              <a:t>There is a link to watch the video on this slide </a:t>
            </a:r>
            <a:r>
              <a:rPr lang="en-US" dirty="0"/>
              <a:t>that addresses the five categories of social and emotional development skills and competencies (</a:t>
            </a:r>
            <a:r>
              <a:rPr lang="en-US" b="1" dirty="0"/>
              <a:t>please view on your own</a:t>
            </a:r>
            <a:r>
              <a:rPr lang="en-US" dirty="0"/>
              <a:t>).</a:t>
            </a:r>
          </a:p>
          <a:p>
            <a:pPr marL="171450" indent="-171450">
              <a:buFont typeface="Arial"/>
              <a:buChar char="•"/>
            </a:pPr>
            <a:r>
              <a:rPr lang="en-US" dirty="0"/>
              <a:t>Use the guiding questions to reflect upon your school’s and/ or classroom’s practices. This self-reflection tool allows you to measure and discuss how your incorporation of SEL throughout the kindergarten day and your next steps for further implementation.</a:t>
            </a:r>
          </a:p>
          <a:p>
            <a:pPr marL="342900" indent="-342900">
              <a:lnSpc>
                <a:spcPct val="90000"/>
              </a:lnSpc>
              <a:spcBef>
                <a:spcPts val="1000"/>
              </a:spcBef>
            </a:pPr>
            <a:endParaRPr lang="en-US" b="1" dirty="0">
              <a:solidFill>
                <a:srgbClr val="373535"/>
              </a:solidFill>
            </a:endParaRPr>
          </a:p>
          <a:p>
            <a:pPr marL="342900" indent="-342900">
              <a:lnSpc>
                <a:spcPct val="90000"/>
              </a:lnSpc>
              <a:spcBef>
                <a:spcPts val="1000"/>
              </a:spcBef>
            </a:pPr>
            <a:r>
              <a:rPr lang="en-US" b="1" dirty="0">
                <a:solidFill>
                  <a:srgbClr val="373535"/>
                </a:solidFill>
              </a:rPr>
              <a:t>Self-reflection questions: Do you include…</a:t>
            </a:r>
            <a:endParaRPr lang="en-US" b="1" dirty="0"/>
          </a:p>
          <a:p>
            <a:pPr marL="342900" indent="-342900">
              <a:lnSpc>
                <a:spcPct val="90000"/>
              </a:lnSpc>
              <a:spcBef>
                <a:spcPts val="1000"/>
              </a:spcBef>
              <a:buFont typeface="Arial" panose="020B0604020202020204" pitchFamily="34" charset="0"/>
              <a:buChar char="•"/>
            </a:pPr>
            <a:r>
              <a:rPr lang="en-US" dirty="0">
                <a:solidFill>
                  <a:srgbClr val="373535"/>
                </a:solidFill>
              </a:rPr>
              <a:t>Explicit instruction through which social and emotional skills and attitudes are taught and</a:t>
            </a:r>
            <a:r>
              <a:rPr lang="en-US" dirty="0">
                <a:solidFill>
                  <a:srgbClr val="000000"/>
                </a:solidFill>
              </a:rPr>
              <a:t> </a:t>
            </a:r>
            <a:r>
              <a:rPr lang="en-US" dirty="0">
                <a:solidFill>
                  <a:srgbClr val="373535"/>
                </a:solidFill>
              </a:rPr>
              <a:t>practiced in developmentally, contextually, and culturally responsive ways?</a:t>
            </a:r>
            <a:endParaRPr lang="en-US" dirty="0"/>
          </a:p>
          <a:p>
            <a:pPr marL="342900" indent="-342900">
              <a:lnSpc>
                <a:spcPct val="90000"/>
              </a:lnSpc>
              <a:spcBef>
                <a:spcPts val="1000"/>
              </a:spcBef>
              <a:buFont typeface="Arial" panose="020B0604020202020204" pitchFamily="34" charset="0"/>
              <a:buChar char="•"/>
            </a:pPr>
            <a:r>
              <a:rPr lang="en-US" dirty="0">
                <a:solidFill>
                  <a:srgbClr val="373535"/>
                </a:solidFill>
              </a:rPr>
              <a:t>Teaching practices such as cooperative learning and project-based learning?</a:t>
            </a:r>
            <a:endParaRPr lang="en-US" dirty="0"/>
          </a:p>
          <a:p>
            <a:pPr marL="342900" indent="-342900">
              <a:lnSpc>
                <a:spcPct val="90000"/>
              </a:lnSpc>
              <a:spcBef>
                <a:spcPts val="1000"/>
              </a:spcBef>
              <a:buFont typeface="Arial" panose="020B0604020202020204" pitchFamily="34" charset="0"/>
              <a:buChar char="•"/>
            </a:pPr>
            <a:r>
              <a:rPr lang="en-US" dirty="0">
                <a:solidFill>
                  <a:srgbClr val="373535"/>
                </a:solidFill>
              </a:rPr>
              <a:t>SEL in your academic curriculum?</a:t>
            </a:r>
            <a:endParaRPr lang="en-US" dirty="0"/>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10</a:t>
            </a:fld>
            <a:endParaRPr lang="en-US"/>
          </a:p>
        </p:txBody>
      </p:sp>
    </p:spTree>
    <p:extLst>
      <p:ext uri="{BB962C8B-B14F-4D97-AF65-F5344CB8AC3E}">
        <p14:creationId xmlns:p14="http://schemas.microsoft.com/office/powerpoint/2010/main" val="3962010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Logos + 1 Speakers">
    <p:spTree>
      <p:nvGrpSpPr>
        <p:cNvPr id="1" name=""/>
        <p:cNvGrpSpPr/>
        <p:nvPr/>
      </p:nvGrpSpPr>
      <p:grpSpPr>
        <a:xfrm>
          <a:off x="0" y="0"/>
          <a:ext cx="0" cy="0"/>
          <a:chOff x="0" y="0"/>
          <a:chExt cx="0" cy="0"/>
        </a:xfrm>
      </p:grpSpPr>
      <p:sp>
        <p:nvSpPr>
          <p:cNvPr id="2" name="Blue background">
            <a:extLst>
              <a:ext uri="{FF2B5EF4-FFF2-40B4-BE49-F238E27FC236}">
                <a16:creationId xmlns:a16="http://schemas.microsoft.com/office/drawing/2014/main" id="{0A568C07-F962-95C8-965B-3B3F7FACC00B}"/>
              </a:ext>
              <a:ext uri="{C183D7F6-B498-43B3-948B-1728B52AA6E4}">
                <adec:decorative xmlns:adec="http://schemas.microsoft.com/office/drawing/2017/decorative" val="1"/>
              </a:ext>
            </a:extLst>
          </p:cNvPr>
          <p:cNvSpPr/>
          <p:nvPr userDrawn="1"/>
        </p:nvSpPr>
        <p:spPr>
          <a:xfrm>
            <a:off x="0" y="3490731"/>
            <a:ext cx="12192000" cy="336727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a:extLst>
              <a:ext uri="{FF2B5EF4-FFF2-40B4-BE49-F238E27FC236}">
                <a16:creationId xmlns:a16="http://schemas.microsoft.com/office/drawing/2014/main" id="{79D06998-05F3-2905-D9E3-3B666456E60E}"/>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accent6"/>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30" name="Additional logo placeholder left">
            <a:extLst>
              <a:ext uri="{FF2B5EF4-FFF2-40B4-BE49-F238E27FC236}">
                <a16:creationId xmlns:a16="http://schemas.microsoft.com/office/drawing/2014/main" id="{C33396A2-49A6-713C-74A6-8ED3C3C79B84}"/>
              </a:ext>
            </a:extLst>
          </p:cNvPr>
          <p:cNvSpPr>
            <a:spLocks noGrp="1"/>
          </p:cNvSpPr>
          <p:nvPr>
            <p:ph type="pic" sz="quarter" idx="16" hasCustomPrompt="1"/>
          </p:nvPr>
        </p:nvSpPr>
        <p:spPr>
          <a:xfrm>
            <a:off x="2929564" y="1106439"/>
            <a:ext cx="1448642" cy="1448642"/>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Optional agency</a:t>
            </a:r>
            <a:br>
              <a:rPr lang="en-US"/>
            </a:br>
            <a:r>
              <a:rPr lang="en-US"/>
              <a:t>logo</a:t>
            </a:r>
          </a:p>
        </p:txBody>
      </p:sp>
      <p:sp>
        <p:nvSpPr>
          <p:cNvPr id="6" name="NJDOE logo">
            <a:extLst>
              <a:ext uri="{FF2B5EF4-FFF2-40B4-BE49-F238E27FC236}">
                <a16:creationId xmlns:a16="http://schemas.microsoft.com/office/drawing/2014/main" id="{17F906C8-9084-1FE4-9E4E-DF7882097B01}"/>
              </a:ext>
            </a:extLst>
          </p:cNvPr>
          <p:cNvSpPr>
            <a:spLocks noGrp="1"/>
          </p:cNvSpPr>
          <p:nvPr>
            <p:ph type="pic" sz="quarter" idx="18" hasCustomPrompt="1"/>
          </p:nvPr>
        </p:nvSpPr>
        <p:spPr>
          <a:xfrm>
            <a:off x="4930467" y="512877"/>
            <a:ext cx="2304288" cy="2304288"/>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
        <p:nvSpPr>
          <p:cNvPr id="29" name="Additional logo placeholder right">
            <a:extLst>
              <a:ext uri="{FF2B5EF4-FFF2-40B4-BE49-F238E27FC236}">
                <a16:creationId xmlns:a16="http://schemas.microsoft.com/office/drawing/2014/main" id="{F7B36CEB-CE99-AA91-1388-5C8B098EA1AD}"/>
              </a:ext>
            </a:extLst>
          </p:cNvPr>
          <p:cNvSpPr>
            <a:spLocks noGrp="1"/>
          </p:cNvSpPr>
          <p:nvPr>
            <p:ph type="pic" sz="quarter" idx="15" hasCustomPrompt="1"/>
          </p:nvPr>
        </p:nvSpPr>
        <p:spPr>
          <a:xfrm>
            <a:off x="7801375" y="1106439"/>
            <a:ext cx="1448642" cy="1448642"/>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Optional agency</a:t>
            </a:r>
            <a:br>
              <a:rPr lang="en-US"/>
            </a:br>
            <a:r>
              <a:rPr lang="en-US"/>
              <a:t>logo</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6">
                    <a:lumMod val="60000"/>
                    <a:lumOff val="40000"/>
                  </a:schemeClr>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13" name="Presenter">
            <a:extLst>
              <a:ext uri="{FF2B5EF4-FFF2-40B4-BE49-F238E27FC236}">
                <a16:creationId xmlns:a16="http://schemas.microsoft.com/office/drawing/2014/main" id="{12ABF829-B007-CF95-F16F-B7E48D805474}"/>
              </a:ext>
            </a:extLst>
          </p:cNvPr>
          <p:cNvSpPr>
            <a:spLocks noGrp="1"/>
          </p:cNvSpPr>
          <p:nvPr>
            <p:ph type="body" sz="quarter" idx="11" hasCustomPrompt="1"/>
          </p:nvPr>
        </p:nvSpPr>
        <p:spPr>
          <a:xfrm>
            <a:off x="446809" y="5224363"/>
            <a:ext cx="8132182" cy="290478"/>
          </a:xfrm>
          <a:prstGeom prst="rect">
            <a:avLst/>
          </a:prstGeom>
        </p:spPr>
        <p:txBody>
          <a:bodyPr lIns="0" tIns="0" rIns="0" bIns="0"/>
          <a:lstStyle>
            <a:lvl1pPr marL="0" indent="0">
              <a:lnSpc>
                <a:spcPts val="2600"/>
              </a:lnSpc>
              <a:spcBef>
                <a:spcPts val="0"/>
              </a:spcBef>
              <a:buNone/>
              <a:defRPr b="1"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4" name="Title">
            <a:extLst>
              <a:ext uri="{FF2B5EF4-FFF2-40B4-BE49-F238E27FC236}">
                <a16:creationId xmlns:a16="http://schemas.microsoft.com/office/drawing/2014/main" id="{76BB4AAE-5313-54D9-8A37-CCA7799598F8}"/>
              </a:ext>
            </a:extLst>
          </p:cNvPr>
          <p:cNvSpPr>
            <a:spLocks noGrp="1"/>
          </p:cNvSpPr>
          <p:nvPr>
            <p:ph type="body" sz="quarter" idx="12" hasCustomPrompt="1"/>
          </p:nvPr>
        </p:nvSpPr>
        <p:spPr>
          <a:xfrm>
            <a:off x="446809" y="5535623"/>
            <a:ext cx="8132182" cy="290478"/>
          </a:xfrm>
          <a:prstGeom prst="rect">
            <a:avLst/>
          </a:prstGeom>
        </p:spPr>
        <p:txBody>
          <a:bodyPr lIns="0" tIns="0" rIns="0" bIns="0"/>
          <a:lstStyle>
            <a:lvl1pPr marL="0" indent="0">
              <a:lnSpc>
                <a:spcPts val="2600"/>
              </a:lnSpc>
              <a:spcBef>
                <a:spcPts val="0"/>
              </a:spcBef>
              <a:buNone/>
              <a:defRPr b="0"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4" name="Date">
            <a:extLst>
              <a:ext uri="{FF2B5EF4-FFF2-40B4-BE49-F238E27FC236}">
                <a16:creationId xmlns:a16="http://schemas.microsoft.com/office/drawing/2014/main" id="{8C64804E-AA89-5F02-1E53-B04F9D458945}"/>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5" name="URL">
            <a:extLst>
              <a:ext uri="{FF2B5EF4-FFF2-40B4-BE49-F238E27FC236}">
                <a16:creationId xmlns:a16="http://schemas.microsoft.com/office/drawing/2014/main" id="{CCE75B7E-5575-1B09-C9D5-441BD5ACBF19}"/>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accent6">
                    <a:lumMod val="60000"/>
                    <a:lumOff val="40000"/>
                  </a:schemeClr>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8" name="Icon placeholder">
            <a:extLst>
              <a:ext uri="{FF2B5EF4-FFF2-40B4-BE49-F238E27FC236}">
                <a16:creationId xmlns:a16="http://schemas.microsoft.com/office/drawing/2014/main" id="{343C8D26-6A67-90FC-0CB5-53B428FCE6F4}"/>
              </a:ext>
            </a:extLst>
          </p:cNvPr>
          <p:cNvSpPr>
            <a:spLocks noGrp="1"/>
          </p:cNvSpPr>
          <p:nvPr>
            <p:ph type="pic" sz="quarter" idx="14" hasCustomPrompt="1"/>
          </p:nvPr>
        </p:nvSpPr>
        <p:spPr>
          <a:xfrm>
            <a:off x="10577706" y="5278719"/>
            <a:ext cx="1157094" cy="1157094"/>
          </a:xfrm>
          <a:prstGeom prst="rect">
            <a:avLst/>
          </a:prstGeom>
        </p:spPr>
        <p:txBody>
          <a:bodyPr/>
          <a:lstStyle>
            <a:lvl1pPr marL="0" indent="0">
              <a:buNone/>
              <a:defRPr sz="2400">
                <a:solidFill>
                  <a:schemeClr val="bg1"/>
                </a:solidFill>
                <a:latin typeface="Aptos Narrow" panose="020B0004020202020204" pitchFamily="34" charset="0"/>
              </a:defRPr>
            </a:lvl1pPr>
          </a:lstStyle>
          <a:p>
            <a:r>
              <a:rPr lang="en-US"/>
              <a:t>Icon</a:t>
            </a:r>
          </a:p>
        </p:txBody>
      </p:sp>
    </p:spTree>
    <p:extLst>
      <p:ext uri="{BB962C8B-B14F-4D97-AF65-F5344CB8AC3E}">
        <p14:creationId xmlns:p14="http://schemas.microsoft.com/office/powerpoint/2010/main" val="3406025277"/>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Text + Icon">
    <p:spTree>
      <p:nvGrpSpPr>
        <p:cNvPr id="1" name=""/>
        <p:cNvGrpSpPr/>
        <p:nvPr/>
      </p:nvGrpSpPr>
      <p:grpSpPr>
        <a:xfrm>
          <a:off x="0" y="0"/>
          <a:ext cx="0" cy="0"/>
          <a:chOff x="0" y="0"/>
          <a:chExt cx="0" cy="0"/>
        </a:xfrm>
      </p:grpSpPr>
      <p:sp>
        <p:nvSpPr>
          <p:cNvPr id="16" name="Title 4">
            <a:extLst>
              <a:ext uri="{FF2B5EF4-FFF2-40B4-BE49-F238E27FC236}">
                <a16:creationId xmlns:a16="http://schemas.microsoft.com/office/drawing/2014/main" id="{852A4A84-448D-3336-870C-2412493A05DA}"/>
              </a:ext>
            </a:extLst>
          </p:cNvPr>
          <p:cNvSpPr>
            <a:spLocks noGrp="1"/>
          </p:cNvSpPr>
          <p:nvPr>
            <p:ph type="title" hasCustomPrompt="1"/>
          </p:nvPr>
        </p:nvSpPr>
        <p:spPr>
          <a:xfrm>
            <a:off x="443813" y="392517"/>
            <a:ext cx="10131290"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One Text Box + Icon</a:t>
            </a:r>
          </a:p>
        </p:txBody>
      </p:sp>
      <p:sp>
        <p:nvSpPr>
          <p:cNvPr id="15" name="Subtitle">
            <a:extLst>
              <a:ext uri="{FF2B5EF4-FFF2-40B4-BE49-F238E27FC236}">
                <a16:creationId xmlns:a16="http://schemas.microsoft.com/office/drawing/2014/main" id="{3E1EE41B-8AFD-3F5F-D494-9059C24903F0}"/>
              </a:ext>
            </a:extLst>
          </p:cNvPr>
          <p:cNvSpPr>
            <a:spLocks noGrp="1"/>
          </p:cNvSpPr>
          <p:nvPr>
            <p:ph type="body" sz="quarter" idx="11" hasCustomPrompt="1"/>
          </p:nvPr>
        </p:nvSpPr>
        <p:spPr>
          <a:xfrm>
            <a:off x="444031" y="831251"/>
            <a:ext cx="10131290"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7" name="Icon">
            <a:extLst>
              <a:ext uri="{FF2B5EF4-FFF2-40B4-BE49-F238E27FC236}">
                <a16:creationId xmlns:a16="http://schemas.microsoft.com/office/drawing/2014/main" id="{6031B1A7-58CB-5ABF-96A8-19F62DAD1288}"/>
              </a:ext>
            </a:extLst>
          </p:cNvPr>
          <p:cNvSpPr>
            <a:spLocks noGrp="1"/>
          </p:cNvSpPr>
          <p:nvPr>
            <p:ph type="pic" sz="quarter" idx="13" hasCustomPrompt="1"/>
          </p:nvPr>
        </p:nvSpPr>
        <p:spPr>
          <a:xfrm>
            <a:off x="10831513" y="370307"/>
            <a:ext cx="877467" cy="877467"/>
          </a:xfrm>
          <a:prstGeom prst="rect">
            <a:avLst/>
          </a:prstGeom>
        </p:spPr>
        <p:txBody>
          <a:bodyPr/>
          <a:lstStyle>
            <a:lvl1pPr marL="0" indent="0">
              <a:buNone/>
              <a:defRPr sz="1600"/>
            </a:lvl1pPr>
          </a:lstStyle>
          <a:p>
            <a:r>
              <a:rPr lang="en-US"/>
              <a:t>Icon</a:t>
            </a:r>
          </a:p>
        </p:txBody>
      </p:sp>
      <p:sp>
        <p:nvSpPr>
          <p:cNvPr id="2" name="Text box">
            <a:extLst>
              <a:ext uri="{FF2B5EF4-FFF2-40B4-BE49-F238E27FC236}">
                <a16:creationId xmlns:a16="http://schemas.microsoft.com/office/drawing/2014/main" id="{FB2CDBC7-07C2-9EE5-80C1-81B91BB90DF6}"/>
              </a:ext>
            </a:extLst>
          </p:cNvPr>
          <p:cNvSpPr>
            <a:spLocks noGrp="1"/>
          </p:cNvSpPr>
          <p:nvPr>
            <p:ph type="body" sz="quarter" idx="12"/>
          </p:nvPr>
        </p:nvSpPr>
        <p:spPr>
          <a:xfrm>
            <a:off x="457200" y="1819273"/>
            <a:ext cx="11251780" cy="3977640"/>
          </a:xfrm>
          <a:prstGeom prst="rect">
            <a:avLst/>
          </a:prstGeom>
        </p:spPr>
        <p:txBody>
          <a:bodyPr lIns="0" tIns="0" rIns="0" bIns="0"/>
          <a:lstStyle>
            <a:lvl1pPr marL="342900" indent="-342900">
              <a:buFont typeface="Arial" panose="020B0604020202020204" pitchFamily="34" charset="0"/>
              <a:buChar char="•"/>
              <a:tabLst/>
              <a:defRPr lang="en-US" sz="2400" b="0" i="0" kern="1200" dirty="0" smtClean="0">
                <a:solidFill>
                  <a:schemeClr val="accent4"/>
                </a:solidFill>
                <a:latin typeface="Aptos Narrow" panose="020B0004020202020204" pitchFamily="34" charset="0"/>
                <a:ea typeface="+mn-ea"/>
                <a:cs typeface="+mn-cs"/>
              </a:defRPr>
            </a:lvl1pPr>
            <a:lvl2pPr marL="465138" indent="-227013">
              <a:buSzPct val="90000"/>
              <a:buFont typeface="Arial" panose="020B0604020202020204" pitchFamily="34" charset="0"/>
              <a:buChar char="•"/>
              <a:tabLst/>
              <a:defRPr sz="2200" b="0" i="0">
                <a:solidFill>
                  <a:schemeClr val="accent4"/>
                </a:solidFill>
                <a:latin typeface="Aptos Narrow" panose="020B0004020202020204" pitchFamily="34" charset="0"/>
              </a:defRPr>
            </a:lvl2pPr>
            <a:lvl3pPr marL="695325" indent="-231775">
              <a:buFont typeface="Arial" panose="020B0604020202020204" pitchFamily="34" charset="0"/>
              <a:buChar char="•"/>
              <a:tabLst/>
              <a:defRPr sz="2000" b="0" i="0">
                <a:solidFill>
                  <a:schemeClr val="accent4"/>
                </a:solidFill>
                <a:latin typeface="Aptos Narrow" panose="020B0004020202020204" pitchFamily="34" charset="0"/>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1775" lvl="0" indent="-231775">
              <a:buSzPct val="85000"/>
            </a:pPr>
            <a:r>
              <a:rPr lang="en-US"/>
              <a:t>Click to edit Master text styles</a:t>
            </a:r>
          </a:p>
        </p:txBody>
      </p:sp>
      <p:pic>
        <p:nvPicPr>
          <p:cNvPr id="18" name="Logo">
            <a:extLst>
              <a:ext uri="{FF2B5EF4-FFF2-40B4-BE49-F238E27FC236}">
                <a16:creationId xmlns:a16="http://schemas.microsoft.com/office/drawing/2014/main" id="{F454D7D9-AEAC-7505-8F4F-71063F530CB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7" name="URL">
            <a:extLst>
              <a:ext uri="{FF2B5EF4-FFF2-40B4-BE49-F238E27FC236}">
                <a16:creationId xmlns:a16="http://schemas.microsoft.com/office/drawing/2014/main" id="{1BB63A3A-C0D3-EACE-3677-E8C4F8134E79}"/>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8CF42D81-C713-6027-6A1B-91AA1C8231DD}"/>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CFED6052-F687-EDC9-5AAB-49BD50738E8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08178622"/>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guide id="12" orient="horz" pos="364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BAFBF22-0E83-D180-5EB7-5272BA2D0DB4}"/>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Two Text Boxes</a:t>
            </a:r>
          </a:p>
        </p:txBody>
      </p:sp>
      <p:sp>
        <p:nvSpPr>
          <p:cNvPr id="12" name="Subtitle">
            <a:extLst>
              <a:ext uri="{FF2B5EF4-FFF2-40B4-BE49-F238E27FC236}">
                <a16:creationId xmlns:a16="http://schemas.microsoft.com/office/drawing/2014/main" id="{B8F9CA11-C09D-2FB7-D08C-7D1F33F21630}"/>
              </a:ext>
            </a:extLst>
          </p:cNvPr>
          <p:cNvSpPr>
            <a:spLocks noGrp="1"/>
          </p:cNvSpPr>
          <p:nvPr>
            <p:ph type="body" sz="quarter" idx="11" hasCustomPrompt="1"/>
          </p:nvPr>
        </p:nvSpPr>
        <p:spPr>
          <a:xfrm>
            <a:off x="444031" y="831251"/>
            <a:ext cx="11277380"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7" name="Placeholder 1">
            <a:extLst>
              <a:ext uri="{FF2B5EF4-FFF2-40B4-BE49-F238E27FC236}">
                <a16:creationId xmlns:a16="http://schemas.microsoft.com/office/drawing/2014/main" id="{AAA0E45E-7BC7-5267-FB52-369C03C511C6}"/>
              </a:ext>
            </a:extLst>
          </p:cNvPr>
          <p:cNvSpPr>
            <a:spLocks noGrp="1"/>
          </p:cNvSpPr>
          <p:nvPr>
            <p:ph type="body" sz="quarter" idx="12"/>
          </p:nvPr>
        </p:nvSpPr>
        <p:spPr>
          <a:xfrm>
            <a:off x="457200" y="1819275"/>
            <a:ext cx="5400675" cy="3977640"/>
          </a:xfrm>
          <a:prstGeom prst="rect">
            <a:avLst/>
          </a:prstGeom>
        </p:spPr>
        <p:txBody>
          <a:bodyPr lIns="0" tIns="0" rIns="0" bIns="0"/>
          <a:lstStyle>
            <a:lvl1pPr marL="239713" indent="-239713">
              <a:buSzPct val="80000"/>
              <a:buFont typeface="Arial" panose="020B0604020202020204" pitchFamily="34" charset="0"/>
              <a:buChar char="•"/>
              <a:tabLst/>
              <a:defRPr b="0" i="0">
                <a:solidFill>
                  <a:schemeClr val="accent4"/>
                </a:solidFill>
                <a:latin typeface="Aptos Narrow" panose="020B0004020202020204" pitchFamily="34" charset="0"/>
              </a:defRPr>
            </a:lvl1pPr>
            <a:lvl2pPr marL="465138" indent="-227013">
              <a:buSzPct val="90000"/>
              <a:buFont typeface="Arial" panose="020B0604020202020204" pitchFamily="34" charset="0"/>
              <a:buChar char="•"/>
              <a:tabLst/>
              <a:defRPr lang="en-US" sz="2200" b="0" i="0" kern="1200" dirty="0" smtClean="0">
                <a:solidFill>
                  <a:schemeClr val="accent4"/>
                </a:solidFill>
                <a:latin typeface="Aptos Narrow" panose="020B0004020202020204" pitchFamily="34" charset="0"/>
                <a:ea typeface="+mn-ea"/>
                <a:cs typeface="+mn-cs"/>
              </a:defRPr>
            </a:lvl2pPr>
            <a:lvl3pPr marL="868362" indent="-285750">
              <a:buFont typeface="Arial" panose="020B0604020202020204" pitchFamily="34" charset="0"/>
              <a:buChar char="•"/>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lvl="0"/>
            <a:r>
              <a:rPr lang="en-US"/>
              <a:t>Click to edit Master text styles</a:t>
            </a:r>
          </a:p>
        </p:txBody>
      </p:sp>
      <p:sp>
        <p:nvSpPr>
          <p:cNvPr id="7" name="Placeholder 2">
            <a:extLst>
              <a:ext uri="{FF2B5EF4-FFF2-40B4-BE49-F238E27FC236}">
                <a16:creationId xmlns:a16="http://schemas.microsoft.com/office/drawing/2014/main" id="{DDC38092-D51E-5457-6D0C-CA10AC3674F4}"/>
              </a:ext>
            </a:extLst>
          </p:cNvPr>
          <p:cNvSpPr>
            <a:spLocks noGrp="1"/>
          </p:cNvSpPr>
          <p:nvPr>
            <p:ph type="body" sz="quarter" idx="13"/>
          </p:nvPr>
        </p:nvSpPr>
        <p:spPr>
          <a:xfrm>
            <a:off x="6334127" y="1819275"/>
            <a:ext cx="5400675" cy="3977640"/>
          </a:xfrm>
          <a:prstGeom prst="rect">
            <a:avLst/>
          </a:prstGeom>
        </p:spPr>
        <p:txBody>
          <a:bodyPr lIns="0" tIns="0" rIns="0" bIns="0"/>
          <a:lstStyle>
            <a:lvl1pPr marL="231775" indent="-231775">
              <a:buSzPct val="80000"/>
              <a:buFont typeface="Arial" panose="020B0604020202020204" pitchFamily="34" charset="0"/>
              <a:buChar char="•"/>
              <a:tabLst/>
              <a:defRPr lang="en-US" sz="2400" b="0" i="0" kern="1200" dirty="0">
                <a:solidFill>
                  <a:schemeClr val="accent4"/>
                </a:solidFill>
                <a:latin typeface="Aptos Narrow" panose="020B0004020202020204" pitchFamily="34" charset="0"/>
                <a:ea typeface="+mn-ea"/>
                <a:cs typeface="+mn-cs"/>
              </a:defRPr>
            </a:lvl1pPr>
            <a:lvl2pPr marL="465138" indent="-227013">
              <a:buSzPct val="90000"/>
              <a:buFont typeface="Arial" panose="020B0604020202020204" pitchFamily="34" charset="0"/>
              <a:buChar char="•"/>
              <a:tabLst/>
              <a:defRPr lang="en-US" sz="2200" b="0" i="0" kern="1200" dirty="0" smtClean="0">
                <a:solidFill>
                  <a:schemeClr val="accent4"/>
                </a:solidFill>
                <a:latin typeface="Aptos Narrow" panose="020B0004020202020204" pitchFamily="34" charset="0"/>
                <a:ea typeface="+mn-ea"/>
                <a:cs typeface="+mn-cs"/>
              </a:defRPr>
            </a:lvl2pPr>
            <a:lvl3pPr marL="868362" indent="-285750">
              <a:buFont typeface="Arial" panose="020B0604020202020204" pitchFamily="34" charset="0"/>
              <a:buChar char="•"/>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lvl="0"/>
            <a:r>
              <a:rPr lang="en-US"/>
              <a:t>Click to edit Master text styles</a:t>
            </a:r>
          </a:p>
        </p:txBody>
      </p:sp>
      <p:pic>
        <p:nvPicPr>
          <p:cNvPr id="22" name="Logo">
            <a:extLst>
              <a:ext uri="{FF2B5EF4-FFF2-40B4-BE49-F238E27FC236}">
                <a16:creationId xmlns:a16="http://schemas.microsoft.com/office/drawing/2014/main" id="{5C4A6666-6C63-A66E-67D2-7F413D6D636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21" name="URL">
            <a:extLst>
              <a:ext uri="{FF2B5EF4-FFF2-40B4-BE49-F238E27FC236}">
                <a16:creationId xmlns:a16="http://schemas.microsoft.com/office/drawing/2014/main" id="{CDB6D8A0-853B-A530-63F5-AA8F51D7D4D0}"/>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8" name="Slide #">
            <a:extLst>
              <a:ext uri="{FF2B5EF4-FFF2-40B4-BE49-F238E27FC236}">
                <a16:creationId xmlns:a16="http://schemas.microsoft.com/office/drawing/2014/main" id="{47A11BEC-4EAA-3537-27C9-DF7B02CAE290}"/>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3" name="Graphic 2">
            <a:extLst>
              <a:ext uri="{FF2B5EF4-FFF2-40B4-BE49-F238E27FC236}">
                <a16:creationId xmlns:a16="http://schemas.microsoft.com/office/drawing/2014/main" id="{4CE2DABD-9C8F-7AEA-10EE-EAFAB89F5FD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202045273"/>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Text Boxes (vertical)">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7E687CA2-78B0-4204-F1A0-01ADB26A4655}"/>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Two Text Boxes - Vertical</a:t>
            </a:r>
          </a:p>
        </p:txBody>
      </p:sp>
      <p:sp>
        <p:nvSpPr>
          <p:cNvPr id="15" name="Subtitle">
            <a:extLst>
              <a:ext uri="{FF2B5EF4-FFF2-40B4-BE49-F238E27FC236}">
                <a16:creationId xmlns:a16="http://schemas.microsoft.com/office/drawing/2014/main" id="{3E1EE41B-8AFD-3F5F-D494-9059C24903F0}"/>
              </a:ext>
            </a:extLst>
          </p:cNvPr>
          <p:cNvSpPr>
            <a:spLocks noGrp="1"/>
          </p:cNvSpPr>
          <p:nvPr>
            <p:ph type="body" sz="quarter" idx="11" hasCustomPrompt="1"/>
          </p:nvPr>
        </p:nvSpPr>
        <p:spPr>
          <a:xfrm>
            <a:off x="444030" y="831251"/>
            <a:ext cx="1127759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Text box">
            <a:extLst>
              <a:ext uri="{FF2B5EF4-FFF2-40B4-BE49-F238E27FC236}">
                <a16:creationId xmlns:a16="http://schemas.microsoft.com/office/drawing/2014/main" id="{36D0A72B-CBC3-466D-E288-0C694F3645A7}"/>
              </a:ext>
            </a:extLst>
          </p:cNvPr>
          <p:cNvSpPr>
            <a:spLocks noGrp="1"/>
          </p:cNvSpPr>
          <p:nvPr>
            <p:ph type="body" sz="quarter" idx="12"/>
          </p:nvPr>
        </p:nvSpPr>
        <p:spPr>
          <a:xfrm>
            <a:off x="457200" y="1819276"/>
            <a:ext cx="11251780" cy="1911742"/>
          </a:xfrm>
          <a:prstGeom prst="rect">
            <a:avLst/>
          </a:prstGeom>
        </p:spPr>
        <p:txBody>
          <a:bodyPr lIns="0" tIns="0" rIns="0" bIns="0"/>
          <a:lstStyle>
            <a:lvl1pPr marL="342900" indent="-342900">
              <a:buSzPct val="100000"/>
              <a:buFont typeface="Arial" panose="020B0604020202020204" pitchFamily="34" charset="0"/>
              <a:buChar char="•"/>
              <a:tabLst/>
              <a:defRPr lang="en-US" sz="2400" b="0" i="0" kern="1200" dirty="0" smtClean="0">
                <a:solidFill>
                  <a:schemeClr val="accent4"/>
                </a:solidFill>
                <a:latin typeface="Aptos Narrow" panose="020B0004020202020204" pitchFamily="34" charset="0"/>
                <a:ea typeface="+mn-ea"/>
                <a:cs typeface="+mn-cs"/>
              </a:defRPr>
            </a:lvl1pPr>
            <a:lvl2pPr marL="463550" indent="-225425">
              <a:buFont typeface="Arial" panose="020B0604020202020204" pitchFamily="34" charset="0"/>
              <a:buChar char="•"/>
              <a:tabLst/>
              <a:defRPr sz="2200" b="0" i="0">
                <a:solidFill>
                  <a:schemeClr val="accent4"/>
                </a:solidFill>
                <a:latin typeface="Aptos Narrow" panose="020B0004020202020204" pitchFamily="34" charset="0"/>
              </a:defRPr>
            </a:lvl2pPr>
            <a:lvl3pPr marL="804863" indent="-223838">
              <a:buFont typeface="Arial" panose="020B0604020202020204" pitchFamily="34" charset="0"/>
              <a:buChar char="•"/>
              <a:tabLst/>
              <a:defRPr sz="2000" b="0" i="0">
                <a:solidFill>
                  <a:schemeClr val="accent4"/>
                </a:solidFill>
                <a:latin typeface="Aptos Narrow" panose="020B0004020202020204" pitchFamily="34" charset="0"/>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1775" lvl="0" indent="-231775">
              <a:buSzPct val="85000"/>
            </a:pPr>
            <a:r>
              <a:rPr lang="en-US"/>
              <a:t>Click to edit Master text styles</a:t>
            </a:r>
          </a:p>
        </p:txBody>
      </p:sp>
      <p:sp>
        <p:nvSpPr>
          <p:cNvPr id="8" name="Text box">
            <a:extLst>
              <a:ext uri="{FF2B5EF4-FFF2-40B4-BE49-F238E27FC236}">
                <a16:creationId xmlns:a16="http://schemas.microsoft.com/office/drawing/2014/main" id="{065B6FDE-9E70-DB02-2195-D2810A0EC50B}"/>
              </a:ext>
            </a:extLst>
          </p:cNvPr>
          <p:cNvSpPr>
            <a:spLocks noGrp="1"/>
          </p:cNvSpPr>
          <p:nvPr>
            <p:ph type="body" sz="quarter" idx="13"/>
          </p:nvPr>
        </p:nvSpPr>
        <p:spPr>
          <a:xfrm>
            <a:off x="457200" y="3879458"/>
            <a:ext cx="11251780" cy="1911742"/>
          </a:xfrm>
          <a:prstGeom prst="rect">
            <a:avLst/>
          </a:prstGeom>
        </p:spPr>
        <p:txBody>
          <a:bodyPr lIns="0" tIns="0" rIns="0" bIns="0"/>
          <a:lstStyle>
            <a:lvl1pPr marL="342900" indent="-342900">
              <a:buSzPct val="100000"/>
              <a:buFont typeface="Arial" panose="020B0604020202020204" pitchFamily="34" charset="0"/>
              <a:buChar char="•"/>
              <a:tabLst/>
              <a:defRPr lang="en-US" sz="2400" b="0" i="0" kern="1200" dirty="0" smtClean="0">
                <a:solidFill>
                  <a:schemeClr val="accent4"/>
                </a:solidFill>
                <a:latin typeface="Aptos Narrow" panose="020B0004020202020204" pitchFamily="34" charset="0"/>
                <a:ea typeface="+mn-ea"/>
                <a:cs typeface="+mn-cs"/>
              </a:defRPr>
            </a:lvl1pPr>
            <a:lvl2pPr marL="463550" indent="-225425">
              <a:buFont typeface="Arial" panose="020B0604020202020204" pitchFamily="34" charset="0"/>
              <a:buChar char="•"/>
              <a:tabLst/>
              <a:defRPr sz="2200" b="0" i="0">
                <a:solidFill>
                  <a:schemeClr val="accent4"/>
                </a:solidFill>
                <a:latin typeface="Aptos Narrow" panose="020B0004020202020204" pitchFamily="34" charset="0"/>
              </a:defRPr>
            </a:lvl2pPr>
            <a:lvl3pPr marL="804863" indent="-223838">
              <a:buFont typeface="Arial" panose="020B0604020202020204" pitchFamily="34" charset="0"/>
              <a:buChar char="•"/>
              <a:tabLst/>
              <a:defRPr sz="2000" b="0" i="0">
                <a:solidFill>
                  <a:schemeClr val="accent4"/>
                </a:solidFill>
                <a:latin typeface="Aptos Narrow" panose="020B0004020202020204" pitchFamily="34" charset="0"/>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1775" lvl="0" indent="-231775">
              <a:buSzPct val="85000"/>
            </a:pPr>
            <a:r>
              <a:rPr lang="en-US"/>
              <a:t>Click to edit Master text styles</a:t>
            </a:r>
          </a:p>
        </p:txBody>
      </p:sp>
      <p:pic>
        <p:nvPicPr>
          <p:cNvPr id="21" name="Logo">
            <a:extLst>
              <a:ext uri="{FF2B5EF4-FFF2-40B4-BE49-F238E27FC236}">
                <a16:creationId xmlns:a16="http://schemas.microsoft.com/office/drawing/2014/main" id="{7EA50772-5F79-C0F9-465E-B40FD32DDC1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9" name="URL">
            <a:extLst>
              <a:ext uri="{FF2B5EF4-FFF2-40B4-BE49-F238E27FC236}">
                <a16:creationId xmlns:a16="http://schemas.microsoft.com/office/drawing/2014/main" id="{99E07166-501A-0367-2C26-9F5AEEF47D76}"/>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6" name="Slide #">
            <a:extLst>
              <a:ext uri="{FF2B5EF4-FFF2-40B4-BE49-F238E27FC236}">
                <a16:creationId xmlns:a16="http://schemas.microsoft.com/office/drawing/2014/main" id="{C3F283E6-5890-92C5-5422-837BCDB358FD}"/>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E884FBA9-6B2E-80AF-10AF-C49ACEC3C15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731959365"/>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Text Boxes + Icon">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460991F3-CEB1-901A-C079-0BB7568C31EF}"/>
              </a:ext>
            </a:extLst>
          </p:cNvPr>
          <p:cNvSpPr>
            <a:spLocks noGrp="1"/>
          </p:cNvSpPr>
          <p:nvPr>
            <p:ph type="title" hasCustomPrompt="1"/>
          </p:nvPr>
        </p:nvSpPr>
        <p:spPr>
          <a:xfrm>
            <a:off x="443813" y="392517"/>
            <a:ext cx="10131290"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Two Text Boxes + Icon</a:t>
            </a:r>
          </a:p>
        </p:txBody>
      </p:sp>
      <p:sp>
        <p:nvSpPr>
          <p:cNvPr id="12" name="Subtitle">
            <a:extLst>
              <a:ext uri="{FF2B5EF4-FFF2-40B4-BE49-F238E27FC236}">
                <a16:creationId xmlns:a16="http://schemas.microsoft.com/office/drawing/2014/main" id="{B8F9CA11-C09D-2FB7-D08C-7D1F33F21630}"/>
              </a:ext>
            </a:extLst>
          </p:cNvPr>
          <p:cNvSpPr>
            <a:spLocks noGrp="1"/>
          </p:cNvSpPr>
          <p:nvPr>
            <p:ph type="body" sz="quarter" idx="11" hasCustomPrompt="1"/>
          </p:nvPr>
        </p:nvSpPr>
        <p:spPr>
          <a:xfrm>
            <a:off x="444031" y="831251"/>
            <a:ext cx="10131290"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Icon">
            <a:extLst>
              <a:ext uri="{FF2B5EF4-FFF2-40B4-BE49-F238E27FC236}">
                <a16:creationId xmlns:a16="http://schemas.microsoft.com/office/drawing/2014/main" id="{4BEF8622-BA38-3D59-73F5-A2B29F576F3D}"/>
              </a:ext>
            </a:extLst>
          </p:cNvPr>
          <p:cNvSpPr>
            <a:spLocks noGrp="1"/>
          </p:cNvSpPr>
          <p:nvPr>
            <p:ph type="pic" sz="quarter" idx="14" hasCustomPrompt="1"/>
          </p:nvPr>
        </p:nvSpPr>
        <p:spPr>
          <a:xfrm>
            <a:off x="10831513" y="370307"/>
            <a:ext cx="877467" cy="877467"/>
          </a:xfrm>
          <a:prstGeom prst="rect">
            <a:avLst/>
          </a:prstGeom>
        </p:spPr>
        <p:txBody>
          <a:bodyPr/>
          <a:lstStyle>
            <a:lvl1pPr marL="0" indent="0">
              <a:buNone/>
              <a:defRPr sz="1600"/>
            </a:lvl1pPr>
          </a:lstStyle>
          <a:p>
            <a:r>
              <a:rPr lang="en-US"/>
              <a:t>Icon</a:t>
            </a:r>
          </a:p>
        </p:txBody>
      </p:sp>
      <p:sp>
        <p:nvSpPr>
          <p:cNvPr id="6" name="Placeholder 1">
            <a:extLst>
              <a:ext uri="{FF2B5EF4-FFF2-40B4-BE49-F238E27FC236}">
                <a16:creationId xmlns:a16="http://schemas.microsoft.com/office/drawing/2014/main" id="{DA76E35C-FF02-E4C4-4B8B-C60DA4F7F903}"/>
              </a:ext>
            </a:extLst>
          </p:cNvPr>
          <p:cNvSpPr>
            <a:spLocks noGrp="1"/>
          </p:cNvSpPr>
          <p:nvPr>
            <p:ph type="body" sz="quarter" idx="12"/>
          </p:nvPr>
        </p:nvSpPr>
        <p:spPr>
          <a:xfrm>
            <a:off x="457200"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2" name="Plaecholder 2">
            <a:extLst>
              <a:ext uri="{FF2B5EF4-FFF2-40B4-BE49-F238E27FC236}">
                <a16:creationId xmlns:a16="http://schemas.microsoft.com/office/drawing/2014/main" id="{0B7BD48C-1A61-342B-5240-9EC4A36BC042}"/>
              </a:ext>
            </a:extLst>
          </p:cNvPr>
          <p:cNvSpPr>
            <a:spLocks noGrp="1"/>
          </p:cNvSpPr>
          <p:nvPr>
            <p:ph type="body" sz="quarter" idx="13"/>
          </p:nvPr>
        </p:nvSpPr>
        <p:spPr>
          <a:xfrm>
            <a:off x="6334127"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9" name="Logo">
            <a:extLst>
              <a:ext uri="{FF2B5EF4-FFF2-40B4-BE49-F238E27FC236}">
                <a16:creationId xmlns:a16="http://schemas.microsoft.com/office/drawing/2014/main" id="{2AD1C2CB-D5B7-FB5E-F325-9718EA836A0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8" name="URL">
            <a:extLst>
              <a:ext uri="{FF2B5EF4-FFF2-40B4-BE49-F238E27FC236}">
                <a16:creationId xmlns:a16="http://schemas.microsoft.com/office/drawing/2014/main" id="{C0736343-1155-BE90-C12A-6D9DA96670BA}"/>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4" name="Slide #">
            <a:extLst>
              <a:ext uri="{FF2B5EF4-FFF2-40B4-BE49-F238E27FC236}">
                <a16:creationId xmlns:a16="http://schemas.microsoft.com/office/drawing/2014/main" id="{B650D346-2CA1-3FDD-459A-13B6BA51F7F6}"/>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5" name="Graphic 4">
            <a:extLst>
              <a:ext uri="{FF2B5EF4-FFF2-40B4-BE49-F238E27FC236}">
                <a16:creationId xmlns:a16="http://schemas.microsoft.com/office/drawing/2014/main" id="{1F511390-7DA2-8946-D406-91934210917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258507392"/>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Image">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One Image</a:t>
            </a:r>
          </a:p>
        </p:txBody>
      </p:sp>
      <p:sp>
        <p:nvSpPr>
          <p:cNvPr id="14" name="Text Placeholder 13">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0" name="Picture Placeholder 9">
            <a:extLst>
              <a:ext uri="{FF2B5EF4-FFF2-40B4-BE49-F238E27FC236}">
                <a16:creationId xmlns:a16="http://schemas.microsoft.com/office/drawing/2014/main" id="{8DF1EC9C-EE4A-1832-9ECA-7817822CFD2B}"/>
              </a:ext>
            </a:extLst>
          </p:cNvPr>
          <p:cNvSpPr>
            <a:spLocks noGrp="1"/>
          </p:cNvSpPr>
          <p:nvPr>
            <p:ph type="pic" sz="quarter" idx="13"/>
          </p:nvPr>
        </p:nvSpPr>
        <p:spPr>
          <a:xfrm>
            <a:off x="457200" y="1819276"/>
            <a:ext cx="11290988"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pic>
        <p:nvPicPr>
          <p:cNvPr id="17" name="Logo">
            <a:extLst>
              <a:ext uri="{FF2B5EF4-FFF2-40B4-BE49-F238E27FC236}">
                <a16:creationId xmlns:a16="http://schemas.microsoft.com/office/drawing/2014/main" id="{39661295-EFCC-CC8D-809D-2354B3B2115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5BAAA60F-91AC-B98F-F22F-36BDB7B83B60}"/>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3" name="image credit">
            <a:extLst>
              <a:ext uri="{FF2B5EF4-FFF2-40B4-BE49-F238E27FC236}">
                <a16:creationId xmlns:a16="http://schemas.microsoft.com/office/drawing/2014/main" id="{EA014D34-4C9E-6D94-4DD2-6B78201710CA}"/>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
        <p:nvSpPr>
          <p:cNvPr id="12" name="Slide #">
            <a:extLst>
              <a:ext uri="{FF2B5EF4-FFF2-40B4-BE49-F238E27FC236}">
                <a16:creationId xmlns:a16="http://schemas.microsoft.com/office/drawing/2014/main" id="{0E1FD744-E109-9C20-050A-34E388EC8A4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F5EF7391-B080-8580-60FF-40768FA9616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643757794"/>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Image Right">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Image Right</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 name="Text left">
            <a:extLst>
              <a:ext uri="{FF2B5EF4-FFF2-40B4-BE49-F238E27FC236}">
                <a16:creationId xmlns:a16="http://schemas.microsoft.com/office/drawing/2014/main" id="{97A4690C-9288-9F85-AA79-4A71434D3B54}"/>
              </a:ext>
            </a:extLst>
          </p:cNvPr>
          <p:cNvSpPr>
            <a:spLocks noGrp="1"/>
          </p:cNvSpPr>
          <p:nvPr>
            <p:ph type="body" sz="quarter" idx="14"/>
          </p:nvPr>
        </p:nvSpPr>
        <p:spPr>
          <a:xfrm>
            <a:off x="457200"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10" name="Picture right">
            <a:extLst>
              <a:ext uri="{FF2B5EF4-FFF2-40B4-BE49-F238E27FC236}">
                <a16:creationId xmlns:a16="http://schemas.microsoft.com/office/drawing/2014/main" id="{8DF1EC9C-EE4A-1832-9ECA-7817822CFD2B}"/>
              </a:ext>
            </a:extLst>
          </p:cNvPr>
          <p:cNvSpPr>
            <a:spLocks noGrp="1"/>
          </p:cNvSpPr>
          <p:nvPr>
            <p:ph type="pic" sz="quarter" idx="13"/>
          </p:nvPr>
        </p:nvSpPr>
        <p:spPr>
          <a:xfrm>
            <a:off x="6324600" y="1819276"/>
            <a:ext cx="5410200"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pic>
        <p:nvPicPr>
          <p:cNvPr id="16" name="Logo">
            <a:extLst>
              <a:ext uri="{FF2B5EF4-FFF2-40B4-BE49-F238E27FC236}">
                <a16:creationId xmlns:a16="http://schemas.microsoft.com/office/drawing/2014/main" id="{8202A07B-9B73-E40C-1692-58BA6002EF8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5" name="URL">
            <a:extLst>
              <a:ext uri="{FF2B5EF4-FFF2-40B4-BE49-F238E27FC236}">
                <a16:creationId xmlns:a16="http://schemas.microsoft.com/office/drawing/2014/main" id="{97D3830E-C208-FE80-92C7-2C21660F1B50}"/>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4" name="image credit">
            <a:extLst>
              <a:ext uri="{FF2B5EF4-FFF2-40B4-BE49-F238E27FC236}">
                <a16:creationId xmlns:a16="http://schemas.microsoft.com/office/drawing/2014/main" id="{909D353B-B81C-3984-F191-98A88D071A99}"/>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
        <p:nvSpPr>
          <p:cNvPr id="11" name="Slide #">
            <a:extLst>
              <a:ext uri="{FF2B5EF4-FFF2-40B4-BE49-F238E27FC236}">
                <a16:creationId xmlns:a16="http://schemas.microsoft.com/office/drawing/2014/main" id="{D1E93F33-AD44-6D3D-E142-C4C900014AD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5" name="Graphic 4">
            <a:extLst>
              <a:ext uri="{FF2B5EF4-FFF2-40B4-BE49-F238E27FC236}">
                <a16:creationId xmlns:a16="http://schemas.microsoft.com/office/drawing/2014/main" id="{7CDCE345-B968-0724-D25D-C422BE18F5F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941365620"/>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Image Right + credit">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Image Right + Caption</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 name="Text left">
            <a:extLst>
              <a:ext uri="{FF2B5EF4-FFF2-40B4-BE49-F238E27FC236}">
                <a16:creationId xmlns:a16="http://schemas.microsoft.com/office/drawing/2014/main" id="{97A4690C-9288-9F85-AA79-4A71434D3B54}"/>
              </a:ext>
            </a:extLst>
          </p:cNvPr>
          <p:cNvSpPr>
            <a:spLocks noGrp="1"/>
          </p:cNvSpPr>
          <p:nvPr>
            <p:ph type="body" sz="quarter" idx="14"/>
          </p:nvPr>
        </p:nvSpPr>
        <p:spPr>
          <a:xfrm>
            <a:off x="457200"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10" name="Picture right">
            <a:extLst>
              <a:ext uri="{FF2B5EF4-FFF2-40B4-BE49-F238E27FC236}">
                <a16:creationId xmlns:a16="http://schemas.microsoft.com/office/drawing/2014/main" id="{8DF1EC9C-EE4A-1832-9ECA-7817822CFD2B}"/>
              </a:ext>
            </a:extLst>
          </p:cNvPr>
          <p:cNvSpPr>
            <a:spLocks noGrp="1"/>
          </p:cNvSpPr>
          <p:nvPr>
            <p:ph type="pic" sz="quarter" idx="13"/>
          </p:nvPr>
        </p:nvSpPr>
        <p:spPr>
          <a:xfrm>
            <a:off x="6324600" y="1819276"/>
            <a:ext cx="5410200"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9" name="image caption">
            <a:extLst>
              <a:ext uri="{FF2B5EF4-FFF2-40B4-BE49-F238E27FC236}">
                <a16:creationId xmlns:a16="http://schemas.microsoft.com/office/drawing/2014/main" id="{B4E03243-98B4-0D03-33E3-373A7D1D2597}"/>
              </a:ext>
            </a:extLst>
          </p:cNvPr>
          <p:cNvSpPr>
            <a:spLocks noGrp="1"/>
          </p:cNvSpPr>
          <p:nvPr>
            <p:ph type="body" sz="quarter" idx="15" hasCustomPrompt="1"/>
          </p:nvPr>
        </p:nvSpPr>
        <p:spPr>
          <a:xfrm>
            <a:off x="6324600" y="5504705"/>
            <a:ext cx="5397500"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pic>
        <p:nvPicPr>
          <p:cNvPr id="19" name="Logo">
            <a:extLst>
              <a:ext uri="{FF2B5EF4-FFF2-40B4-BE49-F238E27FC236}">
                <a16:creationId xmlns:a16="http://schemas.microsoft.com/office/drawing/2014/main" id="{E46E4C10-A106-EB6E-3645-C38A447F680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8" name="URL">
            <a:extLst>
              <a:ext uri="{FF2B5EF4-FFF2-40B4-BE49-F238E27FC236}">
                <a16:creationId xmlns:a16="http://schemas.microsoft.com/office/drawing/2014/main" id="{7A5F7ED3-2563-863A-FFF5-D150978BA07D}"/>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4" name="image credit">
            <a:extLst>
              <a:ext uri="{FF2B5EF4-FFF2-40B4-BE49-F238E27FC236}">
                <a16:creationId xmlns:a16="http://schemas.microsoft.com/office/drawing/2014/main" id="{4D76BA49-C824-3730-854D-AFEA5270C5DC}"/>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
        <p:nvSpPr>
          <p:cNvPr id="15" name="Slide #">
            <a:extLst>
              <a:ext uri="{FF2B5EF4-FFF2-40B4-BE49-F238E27FC236}">
                <a16:creationId xmlns:a16="http://schemas.microsoft.com/office/drawing/2014/main" id="{380F1254-B706-FF31-7B3E-6D01700C00B7}"/>
              </a:ext>
            </a:extLst>
          </p:cNvPr>
          <p:cNvSpPr txBox="1"/>
          <p:nvPr userDrawn="1"/>
        </p:nvSpPr>
        <p:spPr>
          <a:xfrm>
            <a:off x="11493672" y="6171439"/>
            <a:ext cx="227739"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5" name="Graphic 4">
            <a:extLst>
              <a:ext uri="{FF2B5EF4-FFF2-40B4-BE49-F238E27FC236}">
                <a16:creationId xmlns:a16="http://schemas.microsoft.com/office/drawing/2014/main" id="{9B7D4506-5499-0198-B5B3-4B862EB0480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823840797"/>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Image Left + credit">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Image Left + Caption</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Picture Placeholder 9">
            <a:extLst>
              <a:ext uri="{FF2B5EF4-FFF2-40B4-BE49-F238E27FC236}">
                <a16:creationId xmlns:a16="http://schemas.microsoft.com/office/drawing/2014/main" id="{6836D55E-8391-A6BC-29C5-9344667DB26F}"/>
              </a:ext>
            </a:extLst>
          </p:cNvPr>
          <p:cNvSpPr>
            <a:spLocks noGrp="1"/>
          </p:cNvSpPr>
          <p:nvPr>
            <p:ph type="pic" sz="quarter" idx="13"/>
          </p:nvPr>
        </p:nvSpPr>
        <p:spPr>
          <a:xfrm>
            <a:off x="443812" y="1819276"/>
            <a:ext cx="5410200"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4" name="image credit">
            <a:extLst>
              <a:ext uri="{FF2B5EF4-FFF2-40B4-BE49-F238E27FC236}">
                <a16:creationId xmlns:a16="http://schemas.microsoft.com/office/drawing/2014/main" id="{B23F8ABF-E2AC-2478-02B8-8E0007259F89}"/>
              </a:ext>
            </a:extLst>
          </p:cNvPr>
          <p:cNvSpPr>
            <a:spLocks noGrp="1"/>
          </p:cNvSpPr>
          <p:nvPr>
            <p:ph type="body" sz="quarter" idx="15" hasCustomPrompt="1"/>
          </p:nvPr>
        </p:nvSpPr>
        <p:spPr>
          <a:xfrm>
            <a:off x="443812" y="5504705"/>
            <a:ext cx="5397500"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sp>
        <p:nvSpPr>
          <p:cNvPr id="2" name="Text Placeholder 15">
            <a:extLst>
              <a:ext uri="{FF2B5EF4-FFF2-40B4-BE49-F238E27FC236}">
                <a16:creationId xmlns:a16="http://schemas.microsoft.com/office/drawing/2014/main" id="{97A4690C-9288-9F85-AA79-4A71434D3B54}"/>
              </a:ext>
            </a:extLst>
          </p:cNvPr>
          <p:cNvSpPr>
            <a:spLocks noGrp="1"/>
          </p:cNvSpPr>
          <p:nvPr>
            <p:ph type="body" sz="quarter" idx="14"/>
          </p:nvPr>
        </p:nvSpPr>
        <p:spPr>
          <a:xfrm>
            <a:off x="6324600"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9" name="Logo">
            <a:extLst>
              <a:ext uri="{FF2B5EF4-FFF2-40B4-BE49-F238E27FC236}">
                <a16:creationId xmlns:a16="http://schemas.microsoft.com/office/drawing/2014/main" id="{E46E4C10-A106-EB6E-3645-C38A447F680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8" name="URL">
            <a:extLst>
              <a:ext uri="{FF2B5EF4-FFF2-40B4-BE49-F238E27FC236}">
                <a16:creationId xmlns:a16="http://schemas.microsoft.com/office/drawing/2014/main" id="{7A5F7ED3-2563-863A-FFF5-D150978BA07D}"/>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5" name="Slide #">
            <a:extLst>
              <a:ext uri="{FF2B5EF4-FFF2-40B4-BE49-F238E27FC236}">
                <a16:creationId xmlns:a16="http://schemas.microsoft.com/office/drawing/2014/main" id="{380F1254-B706-FF31-7B3E-6D01700C00B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4FD62166-5988-D0A6-F0DA-E10739C15F4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
        <p:nvSpPr>
          <p:cNvPr id="9" name="image credit">
            <a:extLst>
              <a:ext uri="{FF2B5EF4-FFF2-40B4-BE49-F238E27FC236}">
                <a16:creationId xmlns:a16="http://schemas.microsoft.com/office/drawing/2014/main" id="{B4CDA505-380F-325A-2289-8EB3B9A03681}"/>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Tree>
    <p:extLst>
      <p:ext uri="{BB962C8B-B14F-4D97-AF65-F5344CB8AC3E}">
        <p14:creationId xmlns:p14="http://schemas.microsoft.com/office/powerpoint/2010/main" val="2217925484"/>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Image Right + Icon">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86D1578D-6E32-9322-1B2F-B78599F234A1}"/>
              </a:ext>
            </a:extLst>
          </p:cNvPr>
          <p:cNvSpPr>
            <a:spLocks noGrp="1"/>
          </p:cNvSpPr>
          <p:nvPr>
            <p:ph type="title" hasCustomPrompt="1"/>
          </p:nvPr>
        </p:nvSpPr>
        <p:spPr>
          <a:xfrm>
            <a:off x="443812" y="392517"/>
            <a:ext cx="10131291"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Image Right + Icon</a:t>
            </a:r>
          </a:p>
        </p:txBody>
      </p:sp>
      <p:sp>
        <p:nvSpPr>
          <p:cNvPr id="14" name="Text Placeholder 13">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1" y="831251"/>
            <a:ext cx="10131290"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7" name="Icon">
            <a:extLst>
              <a:ext uri="{FF2B5EF4-FFF2-40B4-BE49-F238E27FC236}">
                <a16:creationId xmlns:a16="http://schemas.microsoft.com/office/drawing/2014/main" id="{12DD0547-79CE-6D93-7D52-5FC6D1886767}"/>
              </a:ext>
            </a:extLst>
          </p:cNvPr>
          <p:cNvSpPr>
            <a:spLocks noGrp="1"/>
          </p:cNvSpPr>
          <p:nvPr>
            <p:ph type="pic" sz="quarter" idx="14" hasCustomPrompt="1"/>
          </p:nvPr>
        </p:nvSpPr>
        <p:spPr>
          <a:xfrm>
            <a:off x="10831513" y="370307"/>
            <a:ext cx="877467" cy="877467"/>
          </a:xfrm>
          <a:prstGeom prst="rect">
            <a:avLst/>
          </a:prstGeom>
        </p:spPr>
        <p:txBody>
          <a:bodyPr/>
          <a:lstStyle>
            <a:lvl1pPr marL="0" indent="0">
              <a:buNone/>
              <a:defRPr sz="1600"/>
            </a:lvl1pPr>
          </a:lstStyle>
          <a:p>
            <a:r>
              <a:rPr lang="en-US"/>
              <a:t>Icon</a:t>
            </a:r>
          </a:p>
        </p:txBody>
      </p:sp>
      <p:sp>
        <p:nvSpPr>
          <p:cNvPr id="3" name="Text left">
            <a:extLst>
              <a:ext uri="{FF2B5EF4-FFF2-40B4-BE49-F238E27FC236}">
                <a16:creationId xmlns:a16="http://schemas.microsoft.com/office/drawing/2014/main" id="{DCED16DD-5A01-8213-0F8F-F41C5E80902A}"/>
              </a:ext>
            </a:extLst>
          </p:cNvPr>
          <p:cNvSpPr>
            <a:spLocks noGrp="1"/>
          </p:cNvSpPr>
          <p:nvPr>
            <p:ph type="body" sz="quarter" idx="15"/>
          </p:nvPr>
        </p:nvSpPr>
        <p:spPr>
          <a:xfrm>
            <a:off x="457200"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2" name="Image right">
            <a:extLst>
              <a:ext uri="{FF2B5EF4-FFF2-40B4-BE49-F238E27FC236}">
                <a16:creationId xmlns:a16="http://schemas.microsoft.com/office/drawing/2014/main" id="{59235F44-910F-020E-17CC-13F7CFA879CB}"/>
              </a:ext>
            </a:extLst>
          </p:cNvPr>
          <p:cNvSpPr>
            <a:spLocks noGrp="1"/>
          </p:cNvSpPr>
          <p:nvPr>
            <p:ph type="pic" sz="quarter" idx="13"/>
          </p:nvPr>
        </p:nvSpPr>
        <p:spPr>
          <a:xfrm>
            <a:off x="6324600" y="1819276"/>
            <a:ext cx="5410200"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pic>
        <p:nvPicPr>
          <p:cNvPr id="13" name="Logo">
            <a:extLst>
              <a:ext uri="{FF2B5EF4-FFF2-40B4-BE49-F238E27FC236}">
                <a16:creationId xmlns:a16="http://schemas.microsoft.com/office/drawing/2014/main" id="{07EB129A-9425-C0F6-1F65-83B93F4ACA9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2" name="URL">
            <a:extLst>
              <a:ext uri="{FF2B5EF4-FFF2-40B4-BE49-F238E27FC236}">
                <a16:creationId xmlns:a16="http://schemas.microsoft.com/office/drawing/2014/main" id="{CC6C0415-2EFC-C2A7-F91D-C3E9DFCD4686}"/>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5" name="image credit">
            <a:extLst>
              <a:ext uri="{FF2B5EF4-FFF2-40B4-BE49-F238E27FC236}">
                <a16:creationId xmlns:a16="http://schemas.microsoft.com/office/drawing/2014/main" id="{37994C30-8080-1C89-B4CA-980040E5D2C0}"/>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
        <p:nvSpPr>
          <p:cNvPr id="9" name="Slide #">
            <a:extLst>
              <a:ext uri="{FF2B5EF4-FFF2-40B4-BE49-F238E27FC236}">
                <a16:creationId xmlns:a16="http://schemas.microsoft.com/office/drawing/2014/main" id="{FF577572-7E19-F14F-B37B-F2E55E06570A}"/>
              </a:ext>
            </a:extLst>
          </p:cNvPr>
          <p:cNvSpPr txBox="1"/>
          <p:nvPr userDrawn="1"/>
        </p:nvSpPr>
        <p:spPr>
          <a:xfrm>
            <a:off x="11493672" y="6171439"/>
            <a:ext cx="227739"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6" name="Graphic 5">
            <a:extLst>
              <a:ext uri="{FF2B5EF4-FFF2-40B4-BE49-F238E27FC236}">
                <a16:creationId xmlns:a16="http://schemas.microsoft.com/office/drawing/2014/main" id="{320DA935-CED4-14EB-3720-50DCDA45B75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120473409"/>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Image Left">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963809E4-CB28-7557-0CC5-30637C701D96}"/>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Image Left</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Image left">
            <a:extLst>
              <a:ext uri="{FF2B5EF4-FFF2-40B4-BE49-F238E27FC236}">
                <a16:creationId xmlns:a16="http://schemas.microsoft.com/office/drawing/2014/main" id="{24550568-CC83-0345-437F-158339A543CA}"/>
              </a:ext>
            </a:extLst>
          </p:cNvPr>
          <p:cNvSpPr>
            <a:spLocks noGrp="1"/>
          </p:cNvSpPr>
          <p:nvPr>
            <p:ph type="pic" sz="quarter" idx="13"/>
          </p:nvPr>
        </p:nvSpPr>
        <p:spPr>
          <a:xfrm>
            <a:off x="443813" y="1819276"/>
            <a:ext cx="5410200"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6" name="Text right">
            <a:extLst>
              <a:ext uri="{FF2B5EF4-FFF2-40B4-BE49-F238E27FC236}">
                <a16:creationId xmlns:a16="http://schemas.microsoft.com/office/drawing/2014/main" id="{C5D08D6B-B7DE-50B4-14B5-29324A0B3B1A}"/>
              </a:ext>
            </a:extLst>
          </p:cNvPr>
          <p:cNvSpPr>
            <a:spLocks noGrp="1"/>
          </p:cNvSpPr>
          <p:nvPr>
            <p:ph type="body" sz="quarter" idx="14"/>
          </p:nvPr>
        </p:nvSpPr>
        <p:spPr>
          <a:xfrm>
            <a:off x="6334125"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4" name="Logo">
            <a:extLst>
              <a:ext uri="{FF2B5EF4-FFF2-40B4-BE49-F238E27FC236}">
                <a16:creationId xmlns:a16="http://schemas.microsoft.com/office/drawing/2014/main" id="{4712ABE6-6B0B-7218-026F-C02CBE604FE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1" name="URL">
            <a:extLst>
              <a:ext uri="{FF2B5EF4-FFF2-40B4-BE49-F238E27FC236}">
                <a16:creationId xmlns:a16="http://schemas.microsoft.com/office/drawing/2014/main" id="{C69B8BCD-C090-AD7E-B273-5C5A134C6B1A}"/>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7" name="image credit">
            <a:extLst>
              <a:ext uri="{FF2B5EF4-FFF2-40B4-BE49-F238E27FC236}">
                <a16:creationId xmlns:a16="http://schemas.microsoft.com/office/drawing/2014/main" id="{A4C915B1-F74E-9744-9B6E-5EF4D0A71050}"/>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
        <p:nvSpPr>
          <p:cNvPr id="2" name="Slide #">
            <a:extLst>
              <a:ext uri="{FF2B5EF4-FFF2-40B4-BE49-F238E27FC236}">
                <a16:creationId xmlns:a16="http://schemas.microsoft.com/office/drawing/2014/main" id="{CE12CDD1-92DB-92E2-9530-0220D135020B}"/>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8" name="Graphic 7">
            <a:extLst>
              <a:ext uri="{FF2B5EF4-FFF2-40B4-BE49-F238E27FC236}">
                <a16:creationId xmlns:a16="http://schemas.microsoft.com/office/drawing/2014/main" id="{E1010864-C6C4-D22E-0553-44158F4BEE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023185203"/>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Logos + 2 Speakers">
    <p:spTree>
      <p:nvGrpSpPr>
        <p:cNvPr id="1" name=""/>
        <p:cNvGrpSpPr/>
        <p:nvPr/>
      </p:nvGrpSpPr>
      <p:grpSpPr>
        <a:xfrm>
          <a:off x="0" y="0"/>
          <a:ext cx="0" cy="0"/>
          <a:chOff x="0" y="0"/>
          <a:chExt cx="0" cy="0"/>
        </a:xfrm>
      </p:grpSpPr>
      <p:sp>
        <p:nvSpPr>
          <p:cNvPr id="30" name="Additional logo placeholder left">
            <a:extLst>
              <a:ext uri="{FF2B5EF4-FFF2-40B4-BE49-F238E27FC236}">
                <a16:creationId xmlns:a16="http://schemas.microsoft.com/office/drawing/2014/main" id="{C33396A2-49A6-713C-74A6-8ED3C3C79B84}"/>
              </a:ext>
            </a:extLst>
          </p:cNvPr>
          <p:cNvSpPr>
            <a:spLocks noGrp="1"/>
          </p:cNvSpPr>
          <p:nvPr>
            <p:ph type="pic" sz="quarter" idx="16" hasCustomPrompt="1"/>
          </p:nvPr>
        </p:nvSpPr>
        <p:spPr>
          <a:xfrm>
            <a:off x="2929564" y="1106439"/>
            <a:ext cx="1448642" cy="1448642"/>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Optional agency</a:t>
            </a:r>
            <a:br>
              <a:rPr lang="en-US"/>
            </a:br>
            <a:r>
              <a:rPr lang="en-US"/>
              <a:t>logo</a:t>
            </a:r>
          </a:p>
        </p:txBody>
      </p:sp>
      <p:sp>
        <p:nvSpPr>
          <p:cNvPr id="6" name="NJDOE logo">
            <a:extLst>
              <a:ext uri="{FF2B5EF4-FFF2-40B4-BE49-F238E27FC236}">
                <a16:creationId xmlns:a16="http://schemas.microsoft.com/office/drawing/2014/main" id="{17F906C8-9084-1FE4-9E4E-DF7882097B01}"/>
              </a:ext>
            </a:extLst>
          </p:cNvPr>
          <p:cNvSpPr>
            <a:spLocks noGrp="1"/>
          </p:cNvSpPr>
          <p:nvPr>
            <p:ph type="pic" sz="quarter" idx="18" hasCustomPrompt="1"/>
          </p:nvPr>
        </p:nvSpPr>
        <p:spPr>
          <a:xfrm>
            <a:off x="4930467" y="512877"/>
            <a:ext cx="2304288" cy="2304288"/>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
        <p:nvSpPr>
          <p:cNvPr id="29" name="Additional logo placeholder right">
            <a:extLst>
              <a:ext uri="{FF2B5EF4-FFF2-40B4-BE49-F238E27FC236}">
                <a16:creationId xmlns:a16="http://schemas.microsoft.com/office/drawing/2014/main" id="{F7B36CEB-CE99-AA91-1388-5C8B098EA1AD}"/>
              </a:ext>
            </a:extLst>
          </p:cNvPr>
          <p:cNvSpPr>
            <a:spLocks noGrp="1"/>
          </p:cNvSpPr>
          <p:nvPr>
            <p:ph type="pic" sz="quarter" idx="15" hasCustomPrompt="1"/>
          </p:nvPr>
        </p:nvSpPr>
        <p:spPr>
          <a:xfrm>
            <a:off x="7801375" y="1106439"/>
            <a:ext cx="1448642" cy="1448642"/>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Optional agency</a:t>
            </a:r>
            <a:br>
              <a:rPr lang="en-US"/>
            </a:br>
            <a:r>
              <a:rPr lang="en-US"/>
              <a:t>logo</a:t>
            </a:r>
          </a:p>
        </p:txBody>
      </p:sp>
      <p:sp>
        <p:nvSpPr>
          <p:cNvPr id="2" name="Blue background">
            <a:extLst>
              <a:ext uri="{FF2B5EF4-FFF2-40B4-BE49-F238E27FC236}">
                <a16:creationId xmlns:a16="http://schemas.microsoft.com/office/drawing/2014/main" id="{0A568C07-F962-95C8-965B-3B3F7FACC00B}"/>
              </a:ext>
              <a:ext uri="{C183D7F6-B498-43B3-948B-1728B52AA6E4}">
                <adec:decorative xmlns:adec="http://schemas.microsoft.com/office/drawing/2017/decorative" val="1"/>
              </a:ext>
            </a:extLst>
          </p:cNvPr>
          <p:cNvSpPr/>
          <p:nvPr userDrawn="1"/>
        </p:nvSpPr>
        <p:spPr>
          <a:xfrm>
            <a:off x="0" y="3490730"/>
            <a:ext cx="12192000" cy="336727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a:extLst>
              <a:ext uri="{FF2B5EF4-FFF2-40B4-BE49-F238E27FC236}">
                <a16:creationId xmlns:a16="http://schemas.microsoft.com/office/drawing/2014/main" id="{79D06998-05F3-2905-D9E3-3B666456E60E}"/>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accent6"/>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6">
                    <a:lumMod val="60000"/>
                    <a:lumOff val="40000"/>
                  </a:schemeClr>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13" name="Presenter">
            <a:extLst>
              <a:ext uri="{FF2B5EF4-FFF2-40B4-BE49-F238E27FC236}">
                <a16:creationId xmlns:a16="http://schemas.microsoft.com/office/drawing/2014/main" id="{12ABF829-B007-CF95-F16F-B7E48D805474}"/>
              </a:ext>
            </a:extLst>
          </p:cNvPr>
          <p:cNvSpPr>
            <a:spLocks noGrp="1"/>
          </p:cNvSpPr>
          <p:nvPr>
            <p:ph type="body" sz="quarter" idx="11" hasCustomPrompt="1"/>
          </p:nvPr>
        </p:nvSpPr>
        <p:spPr>
          <a:xfrm>
            <a:off x="446809" y="4966963"/>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4" name="Title">
            <a:extLst>
              <a:ext uri="{FF2B5EF4-FFF2-40B4-BE49-F238E27FC236}">
                <a16:creationId xmlns:a16="http://schemas.microsoft.com/office/drawing/2014/main" id="{76BB4AAE-5313-54D9-8A37-CCA7799598F8}"/>
              </a:ext>
            </a:extLst>
          </p:cNvPr>
          <p:cNvSpPr>
            <a:spLocks noGrp="1"/>
          </p:cNvSpPr>
          <p:nvPr>
            <p:ph type="body" sz="quarter" idx="12" hasCustomPrompt="1"/>
          </p:nvPr>
        </p:nvSpPr>
        <p:spPr>
          <a:xfrm>
            <a:off x="446809" y="5217068"/>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5" name="URL">
            <a:extLst>
              <a:ext uri="{FF2B5EF4-FFF2-40B4-BE49-F238E27FC236}">
                <a16:creationId xmlns:a16="http://schemas.microsoft.com/office/drawing/2014/main" id="{CCE75B7E-5575-1B09-C9D5-441BD5ACBF19}"/>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accent6">
                    <a:lumMod val="60000"/>
                    <a:lumOff val="40000"/>
                  </a:schemeClr>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27" name="Icon placeholder">
            <a:extLst>
              <a:ext uri="{FF2B5EF4-FFF2-40B4-BE49-F238E27FC236}">
                <a16:creationId xmlns:a16="http://schemas.microsoft.com/office/drawing/2014/main" id="{6EDC2E4A-F827-7EA9-106D-89E9EAA5F846}"/>
              </a:ext>
            </a:extLst>
          </p:cNvPr>
          <p:cNvSpPr>
            <a:spLocks noGrp="1"/>
          </p:cNvSpPr>
          <p:nvPr>
            <p:ph type="pic" sz="quarter" idx="14" hasCustomPrompt="1"/>
          </p:nvPr>
        </p:nvSpPr>
        <p:spPr>
          <a:xfrm>
            <a:off x="10577706" y="5278719"/>
            <a:ext cx="1157094" cy="1157094"/>
          </a:xfrm>
          <a:prstGeom prst="rect">
            <a:avLst/>
          </a:prstGeom>
        </p:spPr>
        <p:txBody>
          <a:bodyPr/>
          <a:lstStyle>
            <a:lvl1pPr marL="0" indent="0">
              <a:buNone/>
              <a:defRPr sz="2400">
                <a:solidFill>
                  <a:schemeClr val="bg1"/>
                </a:solidFill>
                <a:latin typeface="Aptos Narrow" panose="020B0004020202020204" pitchFamily="34" charset="0"/>
              </a:defRPr>
            </a:lvl1pPr>
          </a:lstStyle>
          <a:p>
            <a:r>
              <a:rPr lang="en-US"/>
              <a:t>Icon</a:t>
            </a:r>
          </a:p>
        </p:txBody>
      </p:sp>
      <p:sp>
        <p:nvSpPr>
          <p:cNvPr id="3" name="Title">
            <a:extLst>
              <a:ext uri="{FF2B5EF4-FFF2-40B4-BE49-F238E27FC236}">
                <a16:creationId xmlns:a16="http://schemas.microsoft.com/office/drawing/2014/main" id="{71291279-17B4-4AC6-176B-C86C0BDAF7CA}"/>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4" name="Presenter">
            <a:extLst>
              <a:ext uri="{FF2B5EF4-FFF2-40B4-BE49-F238E27FC236}">
                <a16:creationId xmlns:a16="http://schemas.microsoft.com/office/drawing/2014/main" id="{D0A1BBD9-D3B5-BD8D-C0B5-04C11F56B7E3}"/>
              </a:ext>
            </a:extLst>
          </p:cNvPr>
          <p:cNvSpPr>
            <a:spLocks noGrp="1"/>
          </p:cNvSpPr>
          <p:nvPr>
            <p:ph type="body" sz="quarter" idx="22" hasCustomPrompt="1"/>
          </p:nvPr>
        </p:nvSpPr>
        <p:spPr>
          <a:xfrm>
            <a:off x="457200" y="5532877"/>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8" name="Title">
            <a:extLst>
              <a:ext uri="{FF2B5EF4-FFF2-40B4-BE49-F238E27FC236}">
                <a16:creationId xmlns:a16="http://schemas.microsoft.com/office/drawing/2014/main" id="{BD52807C-2730-FEB4-B0FA-C4BDE2EC3DDD}"/>
              </a:ext>
            </a:extLst>
          </p:cNvPr>
          <p:cNvSpPr>
            <a:spLocks noGrp="1"/>
          </p:cNvSpPr>
          <p:nvPr>
            <p:ph type="body" sz="quarter" idx="23" hasCustomPrompt="1"/>
          </p:nvPr>
        </p:nvSpPr>
        <p:spPr>
          <a:xfrm>
            <a:off x="457200" y="5778261"/>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Tree>
    <p:extLst>
      <p:ext uri="{BB962C8B-B14F-4D97-AF65-F5344CB8AC3E}">
        <p14:creationId xmlns:p14="http://schemas.microsoft.com/office/powerpoint/2010/main" val="2033332251"/>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Image Left + Icon">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34314961-57B6-8DC6-4832-6D9FFBF25983}"/>
              </a:ext>
            </a:extLst>
          </p:cNvPr>
          <p:cNvSpPr>
            <a:spLocks noGrp="1"/>
          </p:cNvSpPr>
          <p:nvPr>
            <p:ph type="title" hasCustomPrompt="1"/>
          </p:nvPr>
        </p:nvSpPr>
        <p:spPr>
          <a:xfrm>
            <a:off x="443812" y="392517"/>
            <a:ext cx="10131291"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Image Left + Icon</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0131290"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Icon">
            <a:extLst>
              <a:ext uri="{FF2B5EF4-FFF2-40B4-BE49-F238E27FC236}">
                <a16:creationId xmlns:a16="http://schemas.microsoft.com/office/drawing/2014/main" id="{DDCD7DA9-AA4E-F6FC-4EF8-E04CE2004507}"/>
              </a:ext>
            </a:extLst>
          </p:cNvPr>
          <p:cNvSpPr>
            <a:spLocks noGrp="1"/>
          </p:cNvSpPr>
          <p:nvPr>
            <p:ph type="pic" sz="quarter" idx="14" hasCustomPrompt="1"/>
          </p:nvPr>
        </p:nvSpPr>
        <p:spPr>
          <a:xfrm>
            <a:off x="10831513" y="370307"/>
            <a:ext cx="877467" cy="877467"/>
          </a:xfrm>
          <a:prstGeom prst="rect">
            <a:avLst/>
          </a:prstGeom>
        </p:spPr>
        <p:txBody>
          <a:bodyPr/>
          <a:lstStyle>
            <a:lvl1pPr marL="0" indent="0">
              <a:buNone/>
              <a:defRPr sz="1600">
                <a:latin typeface="Aptos Narrow" panose="020B0004020202020204" pitchFamily="34" charset="0"/>
              </a:defRPr>
            </a:lvl1pPr>
          </a:lstStyle>
          <a:p>
            <a:r>
              <a:rPr lang="en-US"/>
              <a:t>Icon</a:t>
            </a:r>
          </a:p>
        </p:txBody>
      </p:sp>
      <p:sp>
        <p:nvSpPr>
          <p:cNvPr id="6" name="Image left">
            <a:extLst>
              <a:ext uri="{FF2B5EF4-FFF2-40B4-BE49-F238E27FC236}">
                <a16:creationId xmlns:a16="http://schemas.microsoft.com/office/drawing/2014/main" id="{74D75943-794A-6803-866B-940B1EE13C27}"/>
              </a:ext>
            </a:extLst>
          </p:cNvPr>
          <p:cNvSpPr>
            <a:spLocks noGrp="1"/>
          </p:cNvSpPr>
          <p:nvPr>
            <p:ph type="pic" sz="quarter" idx="13"/>
          </p:nvPr>
        </p:nvSpPr>
        <p:spPr>
          <a:xfrm>
            <a:off x="443813" y="1819276"/>
            <a:ext cx="5410200"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8" name="Text Placeholder right">
            <a:extLst>
              <a:ext uri="{FF2B5EF4-FFF2-40B4-BE49-F238E27FC236}">
                <a16:creationId xmlns:a16="http://schemas.microsoft.com/office/drawing/2014/main" id="{5112270E-8D7A-AAAC-30DA-55D97532140D}"/>
              </a:ext>
            </a:extLst>
          </p:cNvPr>
          <p:cNvSpPr>
            <a:spLocks noGrp="1"/>
          </p:cNvSpPr>
          <p:nvPr>
            <p:ph type="body" sz="quarter" idx="15"/>
          </p:nvPr>
        </p:nvSpPr>
        <p:spPr>
          <a:xfrm>
            <a:off x="6334125"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1" name="Logo">
            <a:extLst>
              <a:ext uri="{FF2B5EF4-FFF2-40B4-BE49-F238E27FC236}">
                <a16:creationId xmlns:a16="http://schemas.microsoft.com/office/drawing/2014/main" id="{2943DC69-12CF-2DAF-A5C2-A7B5646BB0C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0" name="URL">
            <a:extLst>
              <a:ext uri="{FF2B5EF4-FFF2-40B4-BE49-F238E27FC236}">
                <a16:creationId xmlns:a16="http://schemas.microsoft.com/office/drawing/2014/main" id="{F27CE9AB-46E2-1F93-7B4A-CBFD8FE9BFA7}"/>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9" name="image credit">
            <a:extLst>
              <a:ext uri="{FF2B5EF4-FFF2-40B4-BE49-F238E27FC236}">
                <a16:creationId xmlns:a16="http://schemas.microsoft.com/office/drawing/2014/main" id="{98625F8B-769F-57DD-BBF2-7E4760E7880C}"/>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
        <p:nvSpPr>
          <p:cNvPr id="2" name="Slide #">
            <a:extLst>
              <a:ext uri="{FF2B5EF4-FFF2-40B4-BE49-F238E27FC236}">
                <a16:creationId xmlns:a16="http://schemas.microsoft.com/office/drawing/2014/main" id="{42D0F047-6970-E277-C63E-5D95324E3A0B}"/>
              </a:ext>
            </a:extLst>
          </p:cNvPr>
          <p:cNvSpPr txBox="1"/>
          <p:nvPr userDrawn="1"/>
        </p:nvSpPr>
        <p:spPr>
          <a:xfrm>
            <a:off x="11493672" y="6171439"/>
            <a:ext cx="227739"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8B8FA030-D849-EC60-D431-E7990BF962B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83325285"/>
      </p:ext>
    </p:extLst>
  </p:cSld>
  <p:clrMapOvr>
    <a:masterClrMapping/>
  </p:clrMapOvr>
  <p:extLst>
    <p:ext uri="{DCECCB84-F9BA-43D5-87BE-67443E8EF086}">
      <p15:sldGuideLst xmlns:p15="http://schemas.microsoft.com/office/powerpoint/2012/main">
        <p15:guide id="1" orient="horz" pos="2448"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34314961-57B6-8DC6-4832-6D9FFBF25983}"/>
              </a:ext>
            </a:extLst>
          </p:cNvPr>
          <p:cNvSpPr>
            <a:spLocks noGrp="1"/>
          </p:cNvSpPr>
          <p:nvPr>
            <p:ph type="title" hasCustomPrompt="1"/>
          </p:nvPr>
        </p:nvSpPr>
        <p:spPr>
          <a:xfrm>
            <a:off x="443812" y="392517"/>
            <a:ext cx="11290988"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Two Images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0" y="831251"/>
            <a:ext cx="11290987"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6" name="Image left">
            <a:extLst>
              <a:ext uri="{FF2B5EF4-FFF2-40B4-BE49-F238E27FC236}">
                <a16:creationId xmlns:a16="http://schemas.microsoft.com/office/drawing/2014/main" id="{74D75943-794A-6803-866B-940B1EE13C27}"/>
              </a:ext>
            </a:extLst>
          </p:cNvPr>
          <p:cNvSpPr>
            <a:spLocks noGrp="1"/>
          </p:cNvSpPr>
          <p:nvPr>
            <p:ph type="pic" sz="quarter" idx="13"/>
          </p:nvPr>
        </p:nvSpPr>
        <p:spPr>
          <a:xfrm>
            <a:off x="443813" y="1819276"/>
            <a:ext cx="5410200"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2" name="Image right">
            <a:extLst>
              <a:ext uri="{FF2B5EF4-FFF2-40B4-BE49-F238E27FC236}">
                <a16:creationId xmlns:a16="http://schemas.microsoft.com/office/drawing/2014/main" id="{0991BC1F-9C87-4F49-2909-FCA7EDC27184}"/>
              </a:ext>
            </a:extLst>
          </p:cNvPr>
          <p:cNvSpPr>
            <a:spLocks noGrp="1"/>
          </p:cNvSpPr>
          <p:nvPr>
            <p:ph type="pic" sz="quarter" idx="14"/>
          </p:nvPr>
        </p:nvSpPr>
        <p:spPr>
          <a:xfrm>
            <a:off x="6320506" y="1819276"/>
            <a:ext cx="5410200"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pic>
        <p:nvPicPr>
          <p:cNvPr id="10" name="Logo">
            <a:extLst>
              <a:ext uri="{FF2B5EF4-FFF2-40B4-BE49-F238E27FC236}">
                <a16:creationId xmlns:a16="http://schemas.microsoft.com/office/drawing/2014/main" id="{520427BB-119E-0845-4EDA-0E6E9D08A01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9" name="URL">
            <a:extLst>
              <a:ext uri="{FF2B5EF4-FFF2-40B4-BE49-F238E27FC236}">
                <a16:creationId xmlns:a16="http://schemas.microsoft.com/office/drawing/2014/main" id="{2B2FA50E-0667-1D0A-AD3F-2FBE1B4ECE84}"/>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4" name="image credit">
            <a:extLst>
              <a:ext uri="{FF2B5EF4-FFF2-40B4-BE49-F238E27FC236}">
                <a16:creationId xmlns:a16="http://schemas.microsoft.com/office/drawing/2014/main" id="{922E5B88-8571-4656-CE10-342A6196B6C8}"/>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left: / Photo credit right:</a:t>
            </a:r>
          </a:p>
        </p:txBody>
      </p:sp>
      <p:sp>
        <p:nvSpPr>
          <p:cNvPr id="3" name="Slide #">
            <a:extLst>
              <a:ext uri="{FF2B5EF4-FFF2-40B4-BE49-F238E27FC236}">
                <a16:creationId xmlns:a16="http://schemas.microsoft.com/office/drawing/2014/main" id="{D7751E1B-30F0-167C-978B-F63A8488347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03E49F6E-1697-13F6-7670-DF3CEE92E3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120843816"/>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images + caption">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34314961-57B6-8DC6-4832-6D9FFBF25983}"/>
              </a:ext>
            </a:extLst>
          </p:cNvPr>
          <p:cNvSpPr>
            <a:spLocks noGrp="1"/>
          </p:cNvSpPr>
          <p:nvPr>
            <p:ph type="title" hasCustomPrompt="1"/>
          </p:nvPr>
        </p:nvSpPr>
        <p:spPr>
          <a:xfrm>
            <a:off x="443812" y="392517"/>
            <a:ext cx="11290988"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Two Images + Caption</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0" y="831251"/>
            <a:ext cx="11290987"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Image left">
            <a:extLst>
              <a:ext uri="{FF2B5EF4-FFF2-40B4-BE49-F238E27FC236}">
                <a16:creationId xmlns:a16="http://schemas.microsoft.com/office/drawing/2014/main" id="{2396F1C7-CACD-B421-FD78-040392D0DAE3}"/>
              </a:ext>
            </a:extLst>
          </p:cNvPr>
          <p:cNvSpPr>
            <a:spLocks noGrp="1"/>
          </p:cNvSpPr>
          <p:nvPr>
            <p:ph type="pic" sz="quarter" idx="13"/>
          </p:nvPr>
        </p:nvSpPr>
        <p:spPr>
          <a:xfrm>
            <a:off x="443812" y="1819276"/>
            <a:ext cx="5410200"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8" name="Credit left">
            <a:extLst>
              <a:ext uri="{FF2B5EF4-FFF2-40B4-BE49-F238E27FC236}">
                <a16:creationId xmlns:a16="http://schemas.microsoft.com/office/drawing/2014/main" id="{022B5B10-5EA7-32FC-6DDA-F70140BE1D7E}"/>
              </a:ext>
            </a:extLst>
          </p:cNvPr>
          <p:cNvSpPr>
            <a:spLocks noGrp="1"/>
          </p:cNvSpPr>
          <p:nvPr>
            <p:ph type="body" sz="quarter" idx="15" hasCustomPrompt="1"/>
          </p:nvPr>
        </p:nvSpPr>
        <p:spPr>
          <a:xfrm>
            <a:off x="443812" y="5504705"/>
            <a:ext cx="5397500"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sp>
        <p:nvSpPr>
          <p:cNvPr id="11" name="Image right">
            <a:extLst>
              <a:ext uri="{FF2B5EF4-FFF2-40B4-BE49-F238E27FC236}">
                <a16:creationId xmlns:a16="http://schemas.microsoft.com/office/drawing/2014/main" id="{91429197-442B-2E3E-7D3D-0C1E04D89DB8}"/>
              </a:ext>
            </a:extLst>
          </p:cNvPr>
          <p:cNvSpPr>
            <a:spLocks noGrp="1"/>
          </p:cNvSpPr>
          <p:nvPr>
            <p:ph type="pic" sz="quarter" idx="16"/>
          </p:nvPr>
        </p:nvSpPr>
        <p:spPr>
          <a:xfrm>
            <a:off x="6324600" y="1819276"/>
            <a:ext cx="5410200"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12" name="credit right">
            <a:extLst>
              <a:ext uri="{FF2B5EF4-FFF2-40B4-BE49-F238E27FC236}">
                <a16:creationId xmlns:a16="http://schemas.microsoft.com/office/drawing/2014/main" id="{87C48AA8-18E2-50FF-8C22-CCFC1497B9D0}"/>
              </a:ext>
            </a:extLst>
          </p:cNvPr>
          <p:cNvSpPr>
            <a:spLocks noGrp="1"/>
          </p:cNvSpPr>
          <p:nvPr>
            <p:ph type="body" sz="quarter" idx="17" hasCustomPrompt="1"/>
          </p:nvPr>
        </p:nvSpPr>
        <p:spPr>
          <a:xfrm>
            <a:off x="6324600" y="5504705"/>
            <a:ext cx="5397500"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pic>
        <p:nvPicPr>
          <p:cNvPr id="10" name="Logo">
            <a:extLst>
              <a:ext uri="{FF2B5EF4-FFF2-40B4-BE49-F238E27FC236}">
                <a16:creationId xmlns:a16="http://schemas.microsoft.com/office/drawing/2014/main" id="{520427BB-119E-0845-4EDA-0E6E9D08A01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9" name="URL">
            <a:extLst>
              <a:ext uri="{FF2B5EF4-FFF2-40B4-BE49-F238E27FC236}">
                <a16:creationId xmlns:a16="http://schemas.microsoft.com/office/drawing/2014/main" id="{2B2FA50E-0667-1D0A-AD3F-2FBE1B4ECE84}"/>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3" name="Slide #">
            <a:extLst>
              <a:ext uri="{FF2B5EF4-FFF2-40B4-BE49-F238E27FC236}">
                <a16:creationId xmlns:a16="http://schemas.microsoft.com/office/drawing/2014/main" id="{D7751E1B-30F0-167C-978B-F63A84883477}"/>
              </a:ext>
            </a:extLst>
          </p:cNvPr>
          <p:cNvSpPr txBox="1"/>
          <p:nvPr userDrawn="1"/>
        </p:nvSpPr>
        <p:spPr>
          <a:xfrm>
            <a:off x="11493672" y="6171439"/>
            <a:ext cx="227739"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6" name="Graphic 5">
            <a:extLst>
              <a:ext uri="{FF2B5EF4-FFF2-40B4-BE49-F238E27FC236}">
                <a16:creationId xmlns:a16="http://schemas.microsoft.com/office/drawing/2014/main" id="{16E91C17-D166-9332-7343-3A5B0866522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
        <p:nvSpPr>
          <p:cNvPr id="7" name="image credit">
            <a:extLst>
              <a:ext uri="{FF2B5EF4-FFF2-40B4-BE49-F238E27FC236}">
                <a16:creationId xmlns:a16="http://schemas.microsoft.com/office/drawing/2014/main" id="{55EFECE9-F051-D824-2AD5-09F5DB91A223}"/>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left: / Photo credit right:</a:t>
            </a:r>
          </a:p>
        </p:txBody>
      </p:sp>
    </p:spTree>
    <p:extLst>
      <p:ext uri="{BB962C8B-B14F-4D97-AF65-F5344CB8AC3E}">
        <p14:creationId xmlns:p14="http://schemas.microsoft.com/office/powerpoint/2010/main" val="177233855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34314961-57B6-8DC6-4832-6D9FFBF25983}"/>
              </a:ext>
            </a:extLst>
          </p:cNvPr>
          <p:cNvSpPr>
            <a:spLocks noGrp="1"/>
          </p:cNvSpPr>
          <p:nvPr>
            <p:ph type="title" hasCustomPrompt="1"/>
          </p:nvPr>
        </p:nvSpPr>
        <p:spPr>
          <a:xfrm>
            <a:off x="443812" y="392517"/>
            <a:ext cx="11290988"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Three Images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0" y="831251"/>
            <a:ext cx="11290987"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6" name="Image left">
            <a:extLst>
              <a:ext uri="{FF2B5EF4-FFF2-40B4-BE49-F238E27FC236}">
                <a16:creationId xmlns:a16="http://schemas.microsoft.com/office/drawing/2014/main" id="{74D75943-794A-6803-866B-940B1EE13C27}"/>
              </a:ext>
            </a:extLst>
          </p:cNvPr>
          <p:cNvSpPr>
            <a:spLocks noGrp="1"/>
          </p:cNvSpPr>
          <p:nvPr>
            <p:ph type="pic" sz="quarter" idx="13"/>
          </p:nvPr>
        </p:nvSpPr>
        <p:spPr>
          <a:xfrm>
            <a:off x="443813" y="1819276"/>
            <a:ext cx="3374136"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11" name="Image middle">
            <a:extLst>
              <a:ext uri="{FF2B5EF4-FFF2-40B4-BE49-F238E27FC236}">
                <a16:creationId xmlns:a16="http://schemas.microsoft.com/office/drawing/2014/main" id="{12C3B5F5-7F62-D7EE-2EFA-58F0A78CF8F8}"/>
              </a:ext>
            </a:extLst>
          </p:cNvPr>
          <p:cNvSpPr>
            <a:spLocks noGrp="1"/>
          </p:cNvSpPr>
          <p:nvPr>
            <p:ph type="pic" sz="quarter" idx="20"/>
          </p:nvPr>
        </p:nvSpPr>
        <p:spPr>
          <a:xfrm>
            <a:off x="4408932" y="1819276"/>
            <a:ext cx="3374136"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8" name="Image right">
            <a:extLst>
              <a:ext uri="{FF2B5EF4-FFF2-40B4-BE49-F238E27FC236}">
                <a16:creationId xmlns:a16="http://schemas.microsoft.com/office/drawing/2014/main" id="{FFFBEE25-A02A-B608-7252-74A7B32346C0}"/>
              </a:ext>
            </a:extLst>
          </p:cNvPr>
          <p:cNvSpPr>
            <a:spLocks noGrp="1"/>
          </p:cNvSpPr>
          <p:nvPr>
            <p:ph type="pic" sz="quarter" idx="19"/>
          </p:nvPr>
        </p:nvSpPr>
        <p:spPr>
          <a:xfrm>
            <a:off x="8360664" y="1819276"/>
            <a:ext cx="3374136"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pic>
        <p:nvPicPr>
          <p:cNvPr id="10" name="Logo">
            <a:extLst>
              <a:ext uri="{FF2B5EF4-FFF2-40B4-BE49-F238E27FC236}">
                <a16:creationId xmlns:a16="http://schemas.microsoft.com/office/drawing/2014/main" id="{520427BB-119E-0845-4EDA-0E6E9D08A01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9" name="URL">
            <a:extLst>
              <a:ext uri="{FF2B5EF4-FFF2-40B4-BE49-F238E27FC236}">
                <a16:creationId xmlns:a16="http://schemas.microsoft.com/office/drawing/2014/main" id="{2B2FA50E-0667-1D0A-AD3F-2FBE1B4ECE84}"/>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4" name="image credit">
            <a:extLst>
              <a:ext uri="{FF2B5EF4-FFF2-40B4-BE49-F238E27FC236}">
                <a16:creationId xmlns:a16="http://schemas.microsoft.com/office/drawing/2014/main" id="{922E5B88-8571-4656-CE10-342A6196B6C8}"/>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left: / Photo credit middle: / Photo credit right: </a:t>
            </a:r>
          </a:p>
        </p:txBody>
      </p:sp>
      <p:sp>
        <p:nvSpPr>
          <p:cNvPr id="3" name="Slide #">
            <a:extLst>
              <a:ext uri="{FF2B5EF4-FFF2-40B4-BE49-F238E27FC236}">
                <a16:creationId xmlns:a16="http://schemas.microsoft.com/office/drawing/2014/main" id="{D7751E1B-30F0-167C-978B-F63A8488347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A1420BF6-7EF8-49BC-9697-279329B3FC5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023873017"/>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images + caption">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34314961-57B6-8DC6-4832-6D9FFBF25983}"/>
              </a:ext>
            </a:extLst>
          </p:cNvPr>
          <p:cNvSpPr>
            <a:spLocks noGrp="1"/>
          </p:cNvSpPr>
          <p:nvPr>
            <p:ph type="title" hasCustomPrompt="1"/>
          </p:nvPr>
        </p:nvSpPr>
        <p:spPr>
          <a:xfrm>
            <a:off x="443812" y="392517"/>
            <a:ext cx="11290988"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Three Images + Caption</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0" y="831251"/>
            <a:ext cx="11290987"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6" name="Image left">
            <a:extLst>
              <a:ext uri="{FF2B5EF4-FFF2-40B4-BE49-F238E27FC236}">
                <a16:creationId xmlns:a16="http://schemas.microsoft.com/office/drawing/2014/main" id="{74D75943-794A-6803-866B-940B1EE13C27}"/>
              </a:ext>
            </a:extLst>
          </p:cNvPr>
          <p:cNvSpPr>
            <a:spLocks noGrp="1"/>
          </p:cNvSpPr>
          <p:nvPr>
            <p:ph type="pic" sz="quarter" idx="13"/>
          </p:nvPr>
        </p:nvSpPr>
        <p:spPr>
          <a:xfrm>
            <a:off x="443813" y="1819276"/>
            <a:ext cx="3374136"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2" name="credit left">
            <a:extLst>
              <a:ext uri="{FF2B5EF4-FFF2-40B4-BE49-F238E27FC236}">
                <a16:creationId xmlns:a16="http://schemas.microsoft.com/office/drawing/2014/main" id="{CD11B56D-2A1F-9028-605E-47CA03BCE189}"/>
              </a:ext>
            </a:extLst>
          </p:cNvPr>
          <p:cNvSpPr>
            <a:spLocks noGrp="1"/>
          </p:cNvSpPr>
          <p:nvPr>
            <p:ph type="body" sz="quarter" idx="15" hasCustomPrompt="1"/>
          </p:nvPr>
        </p:nvSpPr>
        <p:spPr>
          <a:xfrm>
            <a:off x="457200" y="5504705"/>
            <a:ext cx="3360749"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sp>
        <p:nvSpPr>
          <p:cNvPr id="11" name="Image middle">
            <a:extLst>
              <a:ext uri="{FF2B5EF4-FFF2-40B4-BE49-F238E27FC236}">
                <a16:creationId xmlns:a16="http://schemas.microsoft.com/office/drawing/2014/main" id="{12C3B5F5-7F62-D7EE-2EFA-58F0A78CF8F8}"/>
              </a:ext>
            </a:extLst>
          </p:cNvPr>
          <p:cNvSpPr>
            <a:spLocks noGrp="1"/>
          </p:cNvSpPr>
          <p:nvPr>
            <p:ph type="pic" sz="quarter" idx="20"/>
          </p:nvPr>
        </p:nvSpPr>
        <p:spPr>
          <a:xfrm>
            <a:off x="4408932" y="1819276"/>
            <a:ext cx="3374136"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12" name="credit middle">
            <a:extLst>
              <a:ext uri="{FF2B5EF4-FFF2-40B4-BE49-F238E27FC236}">
                <a16:creationId xmlns:a16="http://schemas.microsoft.com/office/drawing/2014/main" id="{E0F630AA-A14B-CCB5-E7FF-597D776DB79F}"/>
              </a:ext>
            </a:extLst>
          </p:cNvPr>
          <p:cNvSpPr>
            <a:spLocks noGrp="1"/>
          </p:cNvSpPr>
          <p:nvPr>
            <p:ph type="body" sz="quarter" idx="21" hasCustomPrompt="1"/>
          </p:nvPr>
        </p:nvSpPr>
        <p:spPr>
          <a:xfrm>
            <a:off x="4408932" y="5504705"/>
            <a:ext cx="3360749"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sp>
        <p:nvSpPr>
          <p:cNvPr id="8" name="Image right">
            <a:extLst>
              <a:ext uri="{FF2B5EF4-FFF2-40B4-BE49-F238E27FC236}">
                <a16:creationId xmlns:a16="http://schemas.microsoft.com/office/drawing/2014/main" id="{FFFBEE25-A02A-B608-7252-74A7B32346C0}"/>
              </a:ext>
            </a:extLst>
          </p:cNvPr>
          <p:cNvSpPr>
            <a:spLocks noGrp="1"/>
          </p:cNvSpPr>
          <p:nvPr>
            <p:ph type="pic" sz="quarter" idx="19"/>
          </p:nvPr>
        </p:nvSpPr>
        <p:spPr>
          <a:xfrm>
            <a:off x="8360664" y="1819276"/>
            <a:ext cx="3374136"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13" name="credit right">
            <a:extLst>
              <a:ext uri="{FF2B5EF4-FFF2-40B4-BE49-F238E27FC236}">
                <a16:creationId xmlns:a16="http://schemas.microsoft.com/office/drawing/2014/main" id="{8B61DD87-244B-80DB-4F65-A9F7346DBDA9}"/>
              </a:ext>
            </a:extLst>
          </p:cNvPr>
          <p:cNvSpPr>
            <a:spLocks noGrp="1"/>
          </p:cNvSpPr>
          <p:nvPr>
            <p:ph type="body" sz="quarter" idx="22" hasCustomPrompt="1"/>
          </p:nvPr>
        </p:nvSpPr>
        <p:spPr>
          <a:xfrm>
            <a:off x="8360663" y="5504705"/>
            <a:ext cx="3360749"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pic>
        <p:nvPicPr>
          <p:cNvPr id="10" name="Logo">
            <a:extLst>
              <a:ext uri="{FF2B5EF4-FFF2-40B4-BE49-F238E27FC236}">
                <a16:creationId xmlns:a16="http://schemas.microsoft.com/office/drawing/2014/main" id="{520427BB-119E-0845-4EDA-0E6E9D08A01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9" name="URL">
            <a:extLst>
              <a:ext uri="{FF2B5EF4-FFF2-40B4-BE49-F238E27FC236}">
                <a16:creationId xmlns:a16="http://schemas.microsoft.com/office/drawing/2014/main" id="{2B2FA50E-0667-1D0A-AD3F-2FBE1B4ECE84}"/>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4" name="image credit">
            <a:extLst>
              <a:ext uri="{FF2B5EF4-FFF2-40B4-BE49-F238E27FC236}">
                <a16:creationId xmlns:a16="http://schemas.microsoft.com/office/drawing/2014/main" id="{922E5B88-8571-4656-CE10-342A6196B6C8}"/>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left: / Photo credit middle: / Photo credit right: </a:t>
            </a:r>
          </a:p>
        </p:txBody>
      </p:sp>
      <p:sp>
        <p:nvSpPr>
          <p:cNvPr id="3" name="Slide #">
            <a:extLst>
              <a:ext uri="{FF2B5EF4-FFF2-40B4-BE49-F238E27FC236}">
                <a16:creationId xmlns:a16="http://schemas.microsoft.com/office/drawing/2014/main" id="{D7751E1B-30F0-167C-978B-F63A8488347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C89F8835-B0FE-CB5E-4F37-248634F0EE4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65547174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Text Boxes">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6BC23B01-9263-C146-D1F9-182CEF281FF6}"/>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Three Text Boxes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6" name="Text 1">
            <a:extLst>
              <a:ext uri="{FF2B5EF4-FFF2-40B4-BE49-F238E27FC236}">
                <a16:creationId xmlns:a16="http://schemas.microsoft.com/office/drawing/2014/main" id="{DF0BC787-ECAF-44DC-F290-B063C0E7399B}"/>
              </a:ext>
            </a:extLst>
          </p:cNvPr>
          <p:cNvSpPr>
            <a:spLocks noGrp="1"/>
          </p:cNvSpPr>
          <p:nvPr>
            <p:ph type="body" sz="quarter" idx="12"/>
          </p:nvPr>
        </p:nvSpPr>
        <p:spPr>
          <a:xfrm>
            <a:off x="461844" y="1824035"/>
            <a:ext cx="3369927" cy="3967165"/>
          </a:xfrm>
          <a:prstGeom prst="rect">
            <a:avLst/>
          </a:prstGeom>
        </p:spPr>
        <p:txBody>
          <a:bodyPr lIns="0" tIns="0" rIns="0" bIns="0"/>
          <a:lstStyle>
            <a:lvl1pPr marL="342900" indent="-342900">
              <a:buFont typeface="Arial" panose="020B0604020202020204" pitchFamily="34" charset="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925512" indent="-342900">
              <a:buFont typeface="Arial" panose="020B0604020202020204" pitchFamily="34" charset="0"/>
              <a:buChar char="•"/>
              <a:tabLst/>
              <a:defRPr lang="en-US" sz="2000" b="0" i="0" kern="1200" dirty="0">
                <a:solidFill>
                  <a:schemeClr val="accent4"/>
                </a:solidFill>
                <a:latin typeface="Aptos Narrow" panose="020B0004020202020204" pitchFamily="34" charset="0"/>
                <a:ea typeface="+mn-ea"/>
                <a:cs typeface="+mn-cs"/>
              </a:defRPr>
            </a:lvl3pPr>
            <a:lvl4pPr marL="860425" indent="-285750">
              <a:buFont typeface="Arial" panose="020B0604020202020204" pitchFamily="34" charset="0"/>
              <a:buChar char="•"/>
              <a:tabLst/>
              <a:defRPr sz="1800" b="0" i="0">
                <a:solidFill>
                  <a:schemeClr val="accent4"/>
                </a:solidFill>
                <a:latin typeface="Aptos Narrow" panose="020B0004020202020204" pitchFamily="34" charset="0"/>
              </a:defRPr>
            </a:lvl4pPr>
            <a:lvl5pPr marL="1095375" indent="-238125">
              <a:buFont typeface="Arial" panose="020B0604020202020204" pitchFamily="34" charset="0"/>
              <a:buChar char="•"/>
              <a:tabLst/>
              <a:defRPr sz="1800" b="0" i="0">
                <a:solidFill>
                  <a:schemeClr val="accent4"/>
                </a:solidFill>
                <a:latin typeface="Aptos Narrow" panose="020B0004020202020204" pitchFamily="34" charset="0"/>
              </a:defRPr>
            </a:lvl5pPr>
            <a:lvl6pPr marL="1323975" indent="-228600">
              <a:buFont typeface="Arial" panose="020B0604020202020204" pitchFamily="34" charset="0"/>
              <a:buChar char="•"/>
              <a:tabLst/>
              <a:defRPr/>
            </a:lvl6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3" name="Text 2">
            <a:extLst>
              <a:ext uri="{FF2B5EF4-FFF2-40B4-BE49-F238E27FC236}">
                <a16:creationId xmlns:a16="http://schemas.microsoft.com/office/drawing/2014/main" id="{D7C5F0AB-93CC-FF58-A6D7-A49E06885864}"/>
              </a:ext>
            </a:extLst>
          </p:cNvPr>
          <p:cNvSpPr>
            <a:spLocks noGrp="1"/>
          </p:cNvSpPr>
          <p:nvPr>
            <p:ph type="body" sz="quarter" idx="13"/>
          </p:nvPr>
        </p:nvSpPr>
        <p:spPr>
          <a:xfrm>
            <a:off x="4413359" y="1824035"/>
            <a:ext cx="3369927" cy="3967165"/>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lang="en-US" sz="1800" b="0" i="0" kern="1200" dirty="0">
                <a:solidFill>
                  <a:schemeClr val="accent4"/>
                </a:solidFill>
                <a:latin typeface="Aptos Narrow" panose="020B0004020202020204" pitchFamily="34" charset="0"/>
                <a:ea typeface="+mn-ea"/>
                <a:cs typeface="+mn-cs"/>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6" name="Text 3">
            <a:extLst>
              <a:ext uri="{FF2B5EF4-FFF2-40B4-BE49-F238E27FC236}">
                <a16:creationId xmlns:a16="http://schemas.microsoft.com/office/drawing/2014/main" id="{FF97CB53-F6C5-6315-B36F-236EB331C267}"/>
              </a:ext>
            </a:extLst>
          </p:cNvPr>
          <p:cNvSpPr>
            <a:spLocks noGrp="1"/>
          </p:cNvSpPr>
          <p:nvPr>
            <p:ph type="body" sz="quarter" idx="14"/>
          </p:nvPr>
        </p:nvSpPr>
        <p:spPr>
          <a:xfrm>
            <a:off x="8364874" y="1824035"/>
            <a:ext cx="3369927" cy="3967165"/>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0" name="Logo">
            <a:extLst>
              <a:ext uri="{FF2B5EF4-FFF2-40B4-BE49-F238E27FC236}">
                <a16:creationId xmlns:a16="http://schemas.microsoft.com/office/drawing/2014/main" id="{498337CB-42A7-3AEB-E254-3B50B1F0689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9" name="URL">
            <a:extLst>
              <a:ext uri="{FF2B5EF4-FFF2-40B4-BE49-F238E27FC236}">
                <a16:creationId xmlns:a16="http://schemas.microsoft.com/office/drawing/2014/main" id="{7B938209-1BAD-7A18-7E7E-BD5EB8B43DAB}"/>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2" name="Slide #">
            <a:extLst>
              <a:ext uri="{FF2B5EF4-FFF2-40B4-BE49-F238E27FC236}">
                <a16:creationId xmlns:a16="http://schemas.microsoft.com/office/drawing/2014/main" id="{917A45DF-1D62-770C-07A2-E22A6F8E784E}"/>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8D26F9A5-704F-C954-2B60-DEEF87A1768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8269628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guide id="12" orient="horz" pos="364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Text Boxes + Headers">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6BC23B01-9263-C146-D1F9-182CEF281FF6}"/>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Three Text Boxes + Headers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7" name="subtitle 1">
            <a:extLst>
              <a:ext uri="{FF2B5EF4-FFF2-40B4-BE49-F238E27FC236}">
                <a16:creationId xmlns:a16="http://schemas.microsoft.com/office/drawing/2014/main" id="{52FAC335-7C2C-3709-B6CD-781B2410DAB0}"/>
              </a:ext>
            </a:extLst>
          </p:cNvPr>
          <p:cNvSpPr>
            <a:spLocks noGrp="1"/>
          </p:cNvSpPr>
          <p:nvPr>
            <p:ph type="body" sz="quarter" idx="15"/>
          </p:nvPr>
        </p:nvSpPr>
        <p:spPr>
          <a:xfrm>
            <a:off x="461841" y="1819275"/>
            <a:ext cx="3370384" cy="461962"/>
          </a:xfrm>
          <a:prstGeom prst="rect">
            <a:avLst/>
          </a:prstGeom>
        </p:spPr>
        <p:txBody>
          <a:bodyPr lIns="0" tIns="0" rIns="0" bIns="0"/>
          <a:lstStyle>
            <a:lvl1pPr marL="0" indent="0">
              <a:buNone/>
              <a:defRPr b="1" i="0">
                <a:solidFill>
                  <a:schemeClr val="accent4"/>
                </a:solidFill>
                <a:latin typeface="Aptos Narrow" panose="020B0004020202020204" pitchFamily="34" charset="0"/>
              </a:defRPr>
            </a:lvl1pPr>
          </a:lstStyle>
          <a:p>
            <a:pPr lvl="0"/>
            <a:r>
              <a:rPr lang="en-US"/>
              <a:t>Click to edit Master text styles</a:t>
            </a:r>
          </a:p>
        </p:txBody>
      </p:sp>
      <p:sp>
        <p:nvSpPr>
          <p:cNvPr id="16" name="Text 1">
            <a:extLst>
              <a:ext uri="{FF2B5EF4-FFF2-40B4-BE49-F238E27FC236}">
                <a16:creationId xmlns:a16="http://schemas.microsoft.com/office/drawing/2014/main" id="{DF0BC787-ECAF-44DC-F290-B063C0E7399B}"/>
              </a:ext>
            </a:extLst>
          </p:cNvPr>
          <p:cNvSpPr>
            <a:spLocks noGrp="1"/>
          </p:cNvSpPr>
          <p:nvPr>
            <p:ph type="body" sz="quarter" idx="12"/>
          </p:nvPr>
        </p:nvSpPr>
        <p:spPr>
          <a:xfrm>
            <a:off x="461841" y="2367151"/>
            <a:ext cx="3369927" cy="3424049"/>
          </a:xfrm>
          <a:prstGeom prst="rect">
            <a:avLst/>
          </a:prstGeom>
        </p:spPr>
        <p:txBody>
          <a:bodyPr lIns="0" tIns="0" rIns="0" bIns="0"/>
          <a:lstStyle>
            <a:lvl1pPr marL="342900" indent="-342900">
              <a:buFont typeface="Arial" panose="020B0604020202020204" pitchFamily="34" charset="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925512" indent="-342900">
              <a:buFont typeface="Arial" panose="020B0604020202020204" pitchFamily="34" charset="0"/>
              <a:buChar char="•"/>
              <a:tabLst/>
              <a:defRPr lang="en-US" sz="2000" b="0" i="0" kern="1200" dirty="0">
                <a:solidFill>
                  <a:schemeClr val="accent4"/>
                </a:solidFill>
                <a:latin typeface="Aptos Narrow" panose="020B0004020202020204" pitchFamily="34" charset="0"/>
                <a:ea typeface="+mn-ea"/>
                <a:cs typeface="+mn-cs"/>
              </a:defRPr>
            </a:lvl3pPr>
            <a:lvl4pPr marL="860425" indent="-285750">
              <a:buFont typeface="Arial" panose="020B0604020202020204" pitchFamily="34" charset="0"/>
              <a:buChar char="•"/>
              <a:tabLst/>
              <a:defRPr sz="1800" b="0" i="0">
                <a:solidFill>
                  <a:schemeClr val="accent4"/>
                </a:solidFill>
                <a:latin typeface="Aptos Narrow" panose="020B0004020202020204" pitchFamily="34" charset="0"/>
              </a:defRPr>
            </a:lvl4pPr>
            <a:lvl5pPr marL="1095375" indent="-238125">
              <a:buFont typeface="Arial" panose="020B0604020202020204" pitchFamily="34" charset="0"/>
              <a:buChar char="•"/>
              <a:tabLst/>
              <a:defRPr sz="1800" b="0" i="0">
                <a:solidFill>
                  <a:schemeClr val="accent4"/>
                </a:solidFill>
                <a:latin typeface="Aptos Narrow" panose="020B0004020202020204" pitchFamily="34" charset="0"/>
              </a:defRPr>
            </a:lvl5pPr>
            <a:lvl6pPr marL="1323975" indent="-228600">
              <a:buFont typeface="Arial" panose="020B0604020202020204" pitchFamily="34" charset="0"/>
              <a:buChar char="•"/>
              <a:tabLst/>
              <a:defRPr/>
            </a:lvl6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8" name="subtitle 2">
            <a:extLst>
              <a:ext uri="{FF2B5EF4-FFF2-40B4-BE49-F238E27FC236}">
                <a16:creationId xmlns:a16="http://schemas.microsoft.com/office/drawing/2014/main" id="{65832C69-B3CA-1674-794F-C11263D0C281}"/>
              </a:ext>
            </a:extLst>
          </p:cNvPr>
          <p:cNvSpPr>
            <a:spLocks noGrp="1"/>
          </p:cNvSpPr>
          <p:nvPr>
            <p:ph type="body" sz="quarter" idx="16"/>
          </p:nvPr>
        </p:nvSpPr>
        <p:spPr>
          <a:xfrm>
            <a:off x="4404113" y="1819275"/>
            <a:ext cx="3370384" cy="461962"/>
          </a:xfrm>
          <a:prstGeom prst="rect">
            <a:avLst/>
          </a:prstGeom>
        </p:spPr>
        <p:txBody>
          <a:bodyPr lIns="0" tIns="0" rIns="0" bIns="0"/>
          <a:lstStyle>
            <a:lvl1pPr marL="0" indent="0">
              <a:buNone/>
              <a:defRPr b="1" i="0">
                <a:solidFill>
                  <a:schemeClr val="accent4"/>
                </a:solidFill>
                <a:latin typeface="Aptos Narrow" panose="020B0004020202020204" pitchFamily="34" charset="0"/>
              </a:defRPr>
            </a:lvl1pPr>
          </a:lstStyle>
          <a:p>
            <a:pPr lvl="0"/>
            <a:r>
              <a:rPr lang="en-US"/>
              <a:t>Click to edit Master text styles</a:t>
            </a:r>
          </a:p>
        </p:txBody>
      </p:sp>
      <p:sp>
        <p:nvSpPr>
          <p:cNvPr id="3" name="Text 2">
            <a:extLst>
              <a:ext uri="{FF2B5EF4-FFF2-40B4-BE49-F238E27FC236}">
                <a16:creationId xmlns:a16="http://schemas.microsoft.com/office/drawing/2014/main" id="{D7C5F0AB-93CC-FF58-A6D7-A49E06885864}"/>
              </a:ext>
            </a:extLst>
          </p:cNvPr>
          <p:cNvSpPr>
            <a:spLocks noGrp="1"/>
          </p:cNvSpPr>
          <p:nvPr>
            <p:ph type="body" sz="quarter" idx="13"/>
          </p:nvPr>
        </p:nvSpPr>
        <p:spPr>
          <a:xfrm>
            <a:off x="4413356" y="2367151"/>
            <a:ext cx="3369927" cy="3424049"/>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lang="en-US" sz="1800" b="0" i="0" kern="1200" dirty="0">
                <a:solidFill>
                  <a:schemeClr val="accent4"/>
                </a:solidFill>
                <a:latin typeface="Aptos Narrow" panose="020B0004020202020204" pitchFamily="34" charset="0"/>
                <a:ea typeface="+mn-ea"/>
                <a:cs typeface="+mn-cs"/>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9" name="subtitle 3">
            <a:extLst>
              <a:ext uri="{FF2B5EF4-FFF2-40B4-BE49-F238E27FC236}">
                <a16:creationId xmlns:a16="http://schemas.microsoft.com/office/drawing/2014/main" id="{8D1B5AF7-9DB9-9F62-80CC-EB6E7565BCFE}"/>
              </a:ext>
            </a:extLst>
          </p:cNvPr>
          <p:cNvSpPr>
            <a:spLocks noGrp="1"/>
          </p:cNvSpPr>
          <p:nvPr>
            <p:ph type="body" sz="quarter" idx="17"/>
          </p:nvPr>
        </p:nvSpPr>
        <p:spPr>
          <a:xfrm>
            <a:off x="8351028" y="1819275"/>
            <a:ext cx="3370384" cy="461962"/>
          </a:xfrm>
          <a:prstGeom prst="rect">
            <a:avLst/>
          </a:prstGeom>
        </p:spPr>
        <p:txBody>
          <a:bodyPr lIns="0" tIns="0" rIns="0" bIns="0"/>
          <a:lstStyle>
            <a:lvl1pPr marL="0" indent="0">
              <a:buNone/>
              <a:defRPr b="1" i="0">
                <a:solidFill>
                  <a:schemeClr val="accent4"/>
                </a:solidFill>
                <a:latin typeface="Aptos Narrow" panose="020B0004020202020204" pitchFamily="34" charset="0"/>
              </a:defRPr>
            </a:lvl1pPr>
          </a:lstStyle>
          <a:p>
            <a:pPr lvl="0"/>
            <a:r>
              <a:rPr lang="en-US"/>
              <a:t>Click to edit Master text styles</a:t>
            </a:r>
          </a:p>
        </p:txBody>
      </p:sp>
      <p:sp>
        <p:nvSpPr>
          <p:cNvPr id="6" name="Text 3">
            <a:extLst>
              <a:ext uri="{FF2B5EF4-FFF2-40B4-BE49-F238E27FC236}">
                <a16:creationId xmlns:a16="http://schemas.microsoft.com/office/drawing/2014/main" id="{FF97CB53-F6C5-6315-B36F-236EB331C267}"/>
              </a:ext>
            </a:extLst>
          </p:cNvPr>
          <p:cNvSpPr>
            <a:spLocks noGrp="1"/>
          </p:cNvSpPr>
          <p:nvPr>
            <p:ph type="body" sz="quarter" idx="14"/>
          </p:nvPr>
        </p:nvSpPr>
        <p:spPr>
          <a:xfrm>
            <a:off x="8364871" y="2367151"/>
            <a:ext cx="3369927" cy="3424049"/>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8" name="Logo">
            <a:extLst>
              <a:ext uri="{FF2B5EF4-FFF2-40B4-BE49-F238E27FC236}">
                <a16:creationId xmlns:a16="http://schemas.microsoft.com/office/drawing/2014/main" id="{F132FE47-5009-6554-5003-1CF56AFB5F0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7" name="URL">
            <a:extLst>
              <a:ext uri="{FF2B5EF4-FFF2-40B4-BE49-F238E27FC236}">
                <a16:creationId xmlns:a16="http://schemas.microsoft.com/office/drawing/2014/main" id="{08C324A9-6A9C-A375-EC71-61E03B75EC18}"/>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2" name="Slide #">
            <a:extLst>
              <a:ext uri="{FF2B5EF4-FFF2-40B4-BE49-F238E27FC236}">
                <a16:creationId xmlns:a16="http://schemas.microsoft.com/office/drawing/2014/main" id="{49B7FAAC-DFA1-1C14-5B2F-AB73418A1B6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10" name="Graphic 9">
            <a:extLst>
              <a:ext uri="{FF2B5EF4-FFF2-40B4-BE49-F238E27FC236}">
                <a16:creationId xmlns:a16="http://schemas.microsoft.com/office/drawing/2014/main" id="{B7FDE63A-2A68-2BE5-C700-A53B3490069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971177277"/>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guide id="12" orient="horz" pos="364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Example">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Table Example</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 name="Table Placeholder 2">
            <a:extLst>
              <a:ext uri="{FF2B5EF4-FFF2-40B4-BE49-F238E27FC236}">
                <a16:creationId xmlns:a16="http://schemas.microsoft.com/office/drawing/2014/main" id="{69C3C073-7E4E-5EEE-97E2-D10C4DF4B33E}"/>
              </a:ext>
            </a:extLst>
          </p:cNvPr>
          <p:cNvSpPr>
            <a:spLocks noGrp="1"/>
          </p:cNvSpPr>
          <p:nvPr>
            <p:ph type="tbl" sz="quarter" idx="12"/>
          </p:nvPr>
        </p:nvSpPr>
        <p:spPr>
          <a:xfrm>
            <a:off x="457200" y="1819274"/>
            <a:ext cx="11270908" cy="3971926"/>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Click icon to add table</a:t>
            </a:r>
          </a:p>
        </p:txBody>
      </p:sp>
      <p:pic>
        <p:nvPicPr>
          <p:cNvPr id="17" name="Logo">
            <a:extLst>
              <a:ext uri="{FF2B5EF4-FFF2-40B4-BE49-F238E27FC236}">
                <a16:creationId xmlns:a16="http://schemas.microsoft.com/office/drawing/2014/main" id="{2279EC52-E987-6499-4AFD-A91D8AF38F7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FB22CAF2-9293-64E1-0137-3F3FB0267BA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6159022F-E7C8-39E4-46FF-D3FA8B922D5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4F5E40EC-1B0C-0A09-F9F1-B9FA48E14B7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76632173"/>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Table + Text (top bottom)">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Table + Text</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Top/bottom</a:t>
            </a:r>
          </a:p>
        </p:txBody>
      </p:sp>
      <p:sp>
        <p:nvSpPr>
          <p:cNvPr id="3" name="Placeholder 1">
            <a:extLst>
              <a:ext uri="{FF2B5EF4-FFF2-40B4-BE49-F238E27FC236}">
                <a16:creationId xmlns:a16="http://schemas.microsoft.com/office/drawing/2014/main" id="{1CABB636-F0E0-5035-E980-859A1F239D0C}"/>
              </a:ext>
            </a:extLst>
          </p:cNvPr>
          <p:cNvSpPr>
            <a:spLocks noGrp="1"/>
          </p:cNvSpPr>
          <p:nvPr>
            <p:ph type="body" sz="quarter" idx="13"/>
          </p:nvPr>
        </p:nvSpPr>
        <p:spPr>
          <a:xfrm>
            <a:off x="457200" y="1819275"/>
            <a:ext cx="11277599" cy="569839"/>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2" name="Table Placeholder">
            <a:extLst>
              <a:ext uri="{FF2B5EF4-FFF2-40B4-BE49-F238E27FC236}">
                <a16:creationId xmlns:a16="http://schemas.microsoft.com/office/drawing/2014/main" id="{69C3C073-7E4E-5EEE-97E2-D10C4DF4B33E}"/>
              </a:ext>
            </a:extLst>
          </p:cNvPr>
          <p:cNvSpPr>
            <a:spLocks noGrp="1"/>
          </p:cNvSpPr>
          <p:nvPr>
            <p:ph type="tbl" sz="quarter" idx="12"/>
          </p:nvPr>
        </p:nvSpPr>
        <p:spPr>
          <a:xfrm>
            <a:off x="457200" y="2555277"/>
            <a:ext cx="11270908" cy="2504632"/>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Click icon to add table</a:t>
            </a:r>
          </a:p>
        </p:txBody>
      </p:sp>
      <p:sp>
        <p:nvSpPr>
          <p:cNvPr id="4" name="Placeholder 2">
            <a:extLst>
              <a:ext uri="{FF2B5EF4-FFF2-40B4-BE49-F238E27FC236}">
                <a16:creationId xmlns:a16="http://schemas.microsoft.com/office/drawing/2014/main" id="{BC8619D8-A69C-69E2-FF3F-4250A4329301}"/>
              </a:ext>
            </a:extLst>
          </p:cNvPr>
          <p:cNvSpPr>
            <a:spLocks noGrp="1"/>
          </p:cNvSpPr>
          <p:nvPr>
            <p:ph type="body" sz="quarter" idx="14"/>
          </p:nvPr>
        </p:nvSpPr>
        <p:spPr>
          <a:xfrm>
            <a:off x="457200" y="5226072"/>
            <a:ext cx="11277599" cy="569839"/>
          </a:xfrm>
          <a:prstGeom prst="rect">
            <a:avLst/>
          </a:prstGeom>
        </p:spPr>
        <p:txBody>
          <a:bodyPr lIns="0" tIns="0" rIns="0" bIns="0"/>
          <a:lstStyle>
            <a:lvl1pPr marL="0" indent="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7" name="Logo">
            <a:extLst>
              <a:ext uri="{FF2B5EF4-FFF2-40B4-BE49-F238E27FC236}">
                <a16:creationId xmlns:a16="http://schemas.microsoft.com/office/drawing/2014/main" id="{2279EC52-E987-6499-4AFD-A91D8AF38F7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FB22CAF2-9293-64E1-0137-3F3FB0267BA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6159022F-E7C8-39E4-46FF-D3FA8B922D5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6" name="Graphic 5">
            <a:extLst>
              <a:ext uri="{FF2B5EF4-FFF2-40B4-BE49-F238E27FC236}">
                <a16:creationId xmlns:a16="http://schemas.microsoft.com/office/drawing/2014/main" id="{0AB0777A-C06A-5BB8-8860-0D5D0689483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84090885"/>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Table + Text (left right)">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Table + Text</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Left/right</a:t>
            </a:r>
          </a:p>
        </p:txBody>
      </p:sp>
      <p:sp>
        <p:nvSpPr>
          <p:cNvPr id="3" name="Text Left">
            <a:extLst>
              <a:ext uri="{FF2B5EF4-FFF2-40B4-BE49-F238E27FC236}">
                <a16:creationId xmlns:a16="http://schemas.microsoft.com/office/drawing/2014/main" id="{1CABB636-F0E0-5035-E980-859A1F239D0C}"/>
              </a:ext>
            </a:extLst>
          </p:cNvPr>
          <p:cNvSpPr>
            <a:spLocks noGrp="1"/>
          </p:cNvSpPr>
          <p:nvPr>
            <p:ph type="body" sz="quarter" idx="13"/>
          </p:nvPr>
        </p:nvSpPr>
        <p:spPr>
          <a:xfrm>
            <a:off x="457199" y="1819275"/>
            <a:ext cx="2382253" cy="3971925"/>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2" name="Table">
            <a:extLst>
              <a:ext uri="{FF2B5EF4-FFF2-40B4-BE49-F238E27FC236}">
                <a16:creationId xmlns:a16="http://schemas.microsoft.com/office/drawing/2014/main" id="{69C3C073-7E4E-5EEE-97E2-D10C4DF4B33E}"/>
              </a:ext>
            </a:extLst>
          </p:cNvPr>
          <p:cNvSpPr>
            <a:spLocks noGrp="1"/>
          </p:cNvSpPr>
          <p:nvPr>
            <p:ph type="tbl" sz="quarter" idx="12"/>
          </p:nvPr>
        </p:nvSpPr>
        <p:spPr>
          <a:xfrm>
            <a:off x="3003082" y="1819276"/>
            <a:ext cx="6169794" cy="3971924"/>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Click icon to add table</a:t>
            </a:r>
          </a:p>
        </p:txBody>
      </p:sp>
      <p:sp>
        <p:nvSpPr>
          <p:cNvPr id="5" name="Text right">
            <a:extLst>
              <a:ext uri="{FF2B5EF4-FFF2-40B4-BE49-F238E27FC236}">
                <a16:creationId xmlns:a16="http://schemas.microsoft.com/office/drawing/2014/main" id="{14698F9D-ED4D-D7C9-8ABF-DFBDD375DA30}"/>
              </a:ext>
            </a:extLst>
          </p:cNvPr>
          <p:cNvSpPr>
            <a:spLocks noGrp="1"/>
          </p:cNvSpPr>
          <p:nvPr>
            <p:ph type="body" sz="quarter" idx="14"/>
          </p:nvPr>
        </p:nvSpPr>
        <p:spPr>
          <a:xfrm>
            <a:off x="9336506" y="1819275"/>
            <a:ext cx="2384905" cy="3971925"/>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7" name="Logo">
            <a:extLst>
              <a:ext uri="{FF2B5EF4-FFF2-40B4-BE49-F238E27FC236}">
                <a16:creationId xmlns:a16="http://schemas.microsoft.com/office/drawing/2014/main" id="{2279EC52-E987-6499-4AFD-A91D8AF38F7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FB22CAF2-9293-64E1-0137-3F3FB0267BA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6159022F-E7C8-39E4-46FF-D3FA8B922D5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6" name="Graphic 5">
            <a:extLst>
              <a:ext uri="{FF2B5EF4-FFF2-40B4-BE49-F238E27FC236}">
                <a16:creationId xmlns:a16="http://schemas.microsoft.com/office/drawing/2014/main" id="{FD89087A-E0E8-8061-1521-D9890EBC7E3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815298554"/>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Light image + 1 Speaker">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79D06998-05F3-2905-D9E3-3B666456E60E}"/>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tx2"/>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6" name="NJDOE logo">
            <a:extLst>
              <a:ext uri="{FF2B5EF4-FFF2-40B4-BE49-F238E27FC236}">
                <a16:creationId xmlns:a16="http://schemas.microsoft.com/office/drawing/2014/main" id="{17F906C8-9084-1FE4-9E4E-DF7882097B01}"/>
              </a:ext>
            </a:extLst>
          </p:cNvPr>
          <p:cNvSpPr>
            <a:spLocks noGrp="1"/>
          </p:cNvSpPr>
          <p:nvPr>
            <p:ph type="pic" sz="quarter" idx="18" hasCustomPrompt="1"/>
          </p:nvPr>
        </p:nvSpPr>
        <p:spPr>
          <a:xfrm>
            <a:off x="0" y="0"/>
            <a:ext cx="12192000" cy="3478341"/>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Image</a:t>
            </a:r>
          </a:p>
        </p:txBody>
      </p:sp>
      <p:sp>
        <p:nvSpPr>
          <p:cNvPr id="19" name="image credit">
            <a:extLst>
              <a:ext uri="{FF2B5EF4-FFF2-40B4-BE49-F238E27FC236}">
                <a16:creationId xmlns:a16="http://schemas.microsoft.com/office/drawing/2014/main" id="{116E4157-AD62-200D-90DB-B413407C7205}"/>
              </a:ext>
            </a:extLst>
          </p:cNvPr>
          <p:cNvSpPr>
            <a:spLocks noGrp="1"/>
          </p:cNvSpPr>
          <p:nvPr>
            <p:ph type="body" sz="quarter" idx="22" hasCustomPrompt="1"/>
          </p:nvPr>
        </p:nvSpPr>
        <p:spPr>
          <a:xfrm>
            <a:off x="6577911" y="2962314"/>
            <a:ext cx="5143500" cy="274320"/>
          </a:xfrm>
          <a:prstGeom prst="rect">
            <a:avLst/>
          </a:prstGeom>
        </p:spPr>
        <p:txBody>
          <a:bodyPr lIns="0" tIns="0" rIns="0" bIns="0" anchor="ctr" anchorCtr="0"/>
          <a:lstStyle>
            <a:lvl1pPr marL="0" indent="0" algn="r">
              <a:lnSpc>
                <a:spcPts val="1200"/>
              </a:lnSpc>
              <a:spcBef>
                <a:spcPts val="0"/>
              </a:spcBef>
              <a:buNone/>
              <a:defRPr sz="1100" b="0" i="0">
                <a:solidFill>
                  <a:schemeClr val="accent4"/>
                </a:solidFill>
                <a:latin typeface="Aptos Narrow" panose="020B0004020202020204" pitchFamily="34" charset="0"/>
              </a:defRPr>
            </a:lvl1pPr>
          </a:lstStyle>
          <a:p>
            <a:pPr lvl="0"/>
            <a:r>
              <a:rPr lang="en-US"/>
              <a:t>Optional light photo credit:</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1"/>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12" name="Presenter">
            <a:extLst>
              <a:ext uri="{FF2B5EF4-FFF2-40B4-BE49-F238E27FC236}">
                <a16:creationId xmlns:a16="http://schemas.microsoft.com/office/drawing/2014/main" id="{E55ECAC8-C548-56F1-203F-BAC14D07DAA5}"/>
              </a:ext>
            </a:extLst>
          </p:cNvPr>
          <p:cNvSpPr>
            <a:spLocks noGrp="1"/>
          </p:cNvSpPr>
          <p:nvPr>
            <p:ph type="body" sz="quarter" idx="11" hasCustomPrompt="1"/>
          </p:nvPr>
        </p:nvSpPr>
        <p:spPr>
          <a:xfrm>
            <a:off x="446809" y="5224363"/>
            <a:ext cx="8132182" cy="290478"/>
          </a:xfrm>
          <a:prstGeom prst="rect">
            <a:avLst/>
          </a:prstGeom>
        </p:spPr>
        <p:txBody>
          <a:bodyPr lIns="0" tIns="0" rIns="0" bIns="0"/>
          <a:lstStyle>
            <a:lvl1pPr marL="0" indent="0">
              <a:lnSpc>
                <a:spcPts val="2600"/>
              </a:lnSpc>
              <a:spcBef>
                <a:spcPts val="0"/>
              </a:spcBef>
              <a:buNone/>
              <a:defRPr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6" name="Title">
            <a:extLst>
              <a:ext uri="{FF2B5EF4-FFF2-40B4-BE49-F238E27FC236}">
                <a16:creationId xmlns:a16="http://schemas.microsoft.com/office/drawing/2014/main" id="{67A9F24F-4C8F-B604-65C8-0D9483196BD1}"/>
              </a:ext>
            </a:extLst>
          </p:cNvPr>
          <p:cNvSpPr>
            <a:spLocks noGrp="1"/>
          </p:cNvSpPr>
          <p:nvPr>
            <p:ph type="body" sz="quarter" idx="12" hasCustomPrompt="1"/>
          </p:nvPr>
        </p:nvSpPr>
        <p:spPr>
          <a:xfrm>
            <a:off x="446809" y="5535623"/>
            <a:ext cx="8132182" cy="290478"/>
          </a:xfrm>
          <a:prstGeom prst="rect">
            <a:avLst/>
          </a:prstGeom>
        </p:spPr>
        <p:txBody>
          <a:bodyPr lIns="0" tIns="0" rIns="0" bIns="0"/>
          <a:lstStyle>
            <a:lvl1pPr marL="0" indent="0">
              <a:lnSpc>
                <a:spcPts val="2600"/>
              </a:lnSpc>
              <a:spcBef>
                <a:spcPts val="0"/>
              </a:spcBef>
              <a:buNone/>
              <a:defRPr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4" name="Date">
            <a:extLst>
              <a:ext uri="{FF2B5EF4-FFF2-40B4-BE49-F238E27FC236}">
                <a16:creationId xmlns:a16="http://schemas.microsoft.com/office/drawing/2014/main" id="{EBCCC62B-FDEA-414C-9A38-7AC7501C0E10}"/>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5" name="URL">
            <a:extLst>
              <a:ext uri="{FF2B5EF4-FFF2-40B4-BE49-F238E27FC236}">
                <a16:creationId xmlns:a16="http://schemas.microsoft.com/office/drawing/2014/main" id="{CCE75B7E-5575-1B09-C9D5-441BD5ACBF19}"/>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tx2"/>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18" name="Icon placeholder">
            <a:extLst>
              <a:ext uri="{FF2B5EF4-FFF2-40B4-BE49-F238E27FC236}">
                <a16:creationId xmlns:a16="http://schemas.microsoft.com/office/drawing/2014/main" id="{E4D494B7-45AC-3DBA-222E-150929B2F3E2}"/>
              </a:ext>
            </a:extLst>
          </p:cNvPr>
          <p:cNvSpPr>
            <a:spLocks noGrp="1"/>
          </p:cNvSpPr>
          <p:nvPr>
            <p:ph type="pic" sz="quarter" idx="14" hasCustomPrompt="1"/>
          </p:nvPr>
        </p:nvSpPr>
        <p:spPr>
          <a:xfrm>
            <a:off x="10350631" y="5059389"/>
            <a:ext cx="1384169" cy="1384169"/>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Tree>
    <p:extLst>
      <p:ext uri="{BB962C8B-B14F-4D97-AF65-F5344CB8AC3E}">
        <p14:creationId xmlns:p14="http://schemas.microsoft.com/office/powerpoint/2010/main" val="3899717095"/>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 with note">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Table Example + Note </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Table Placeholder 2">
            <a:extLst>
              <a:ext uri="{FF2B5EF4-FFF2-40B4-BE49-F238E27FC236}">
                <a16:creationId xmlns:a16="http://schemas.microsoft.com/office/drawing/2014/main" id="{62D59228-484F-AB7E-2578-34E7FF9BD1F8}"/>
              </a:ext>
            </a:extLst>
          </p:cNvPr>
          <p:cNvSpPr>
            <a:spLocks noGrp="1"/>
          </p:cNvSpPr>
          <p:nvPr>
            <p:ph type="tbl" sz="quarter" idx="12"/>
          </p:nvPr>
        </p:nvSpPr>
        <p:spPr>
          <a:xfrm>
            <a:off x="457200" y="1819274"/>
            <a:ext cx="11270908" cy="3474720"/>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Click icon to add table</a:t>
            </a:r>
          </a:p>
        </p:txBody>
      </p:sp>
      <p:sp>
        <p:nvSpPr>
          <p:cNvPr id="2" name="Text below table">
            <a:extLst>
              <a:ext uri="{FF2B5EF4-FFF2-40B4-BE49-F238E27FC236}">
                <a16:creationId xmlns:a16="http://schemas.microsoft.com/office/drawing/2014/main" id="{D6B3638A-E14C-832A-3DF9-369E0C7119B9}"/>
              </a:ext>
            </a:extLst>
          </p:cNvPr>
          <p:cNvSpPr>
            <a:spLocks noGrp="1"/>
          </p:cNvSpPr>
          <p:nvPr>
            <p:ph type="body" sz="quarter" idx="13" hasCustomPrompt="1"/>
          </p:nvPr>
        </p:nvSpPr>
        <p:spPr>
          <a:xfrm>
            <a:off x="463892" y="5485701"/>
            <a:ext cx="11264211" cy="305499"/>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Note for table</a:t>
            </a:r>
          </a:p>
        </p:txBody>
      </p:sp>
      <p:pic>
        <p:nvPicPr>
          <p:cNvPr id="16" name="Logo">
            <a:extLst>
              <a:ext uri="{FF2B5EF4-FFF2-40B4-BE49-F238E27FC236}">
                <a16:creationId xmlns:a16="http://schemas.microsoft.com/office/drawing/2014/main" id="{8534EF66-687F-9567-0829-9157F28D604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5" name="URL">
            <a:extLst>
              <a:ext uri="{FF2B5EF4-FFF2-40B4-BE49-F238E27FC236}">
                <a16:creationId xmlns:a16="http://schemas.microsoft.com/office/drawing/2014/main" id="{1D66DD01-3AE8-C62B-C68B-27AB247F315D}"/>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1" name="Slide #">
            <a:extLst>
              <a:ext uri="{FF2B5EF4-FFF2-40B4-BE49-F238E27FC236}">
                <a16:creationId xmlns:a16="http://schemas.microsoft.com/office/drawing/2014/main" id="{C6A19B48-4C7D-CC65-DCCE-3CF352DB0722}"/>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5" name="Graphic 4">
            <a:extLst>
              <a:ext uri="{FF2B5EF4-FFF2-40B4-BE49-F238E27FC236}">
                <a16:creationId xmlns:a16="http://schemas.microsoft.com/office/drawing/2014/main" id="{847E28EA-056C-C23C-91AE-3C61236B9A2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80735438"/>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Example">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Chart Example</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Chart Placeholder 2">
            <a:extLst>
              <a:ext uri="{FF2B5EF4-FFF2-40B4-BE49-F238E27FC236}">
                <a16:creationId xmlns:a16="http://schemas.microsoft.com/office/drawing/2014/main" id="{AD9C128B-3AD9-74D0-510C-C7598F91119A}"/>
              </a:ext>
            </a:extLst>
          </p:cNvPr>
          <p:cNvSpPr>
            <a:spLocks noGrp="1"/>
          </p:cNvSpPr>
          <p:nvPr>
            <p:ph type="chart" sz="quarter" idx="12"/>
          </p:nvPr>
        </p:nvSpPr>
        <p:spPr>
          <a:xfrm>
            <a:off x="457200" y="1819274"/>
            <a:ext cx="11277599" cy="3971925"/>
          </a:xfrm>
          <a:prstGeom prst="rect">
            <a:avLst/>
          </a:prstGeom>
        </p:spPr>
        <p:txBody>
          <a:bodyPr/>
          <a:lstStyle>
            <a:lvl1pPr marL="0" indent="0">
              <a:buNone/>
              <a:defRPr sz="2400" b="0" i="0">
                <a:solidFill>
                  <a:schemeClr val="accent4"/>
                </a:solidFill>
                <a:latin typeface="Aptos Narrow" panose="020B0004020202020204" pitchFamily="34" charset="0"/>
              </a:defRPr>
            </a:lvl1pPr>
          </a:lstStyle>
          <a:p>
            <a:r>
              <a:rPr lang="en-US"/>
              <a:t>Click icon to add chart</a:t>
            </a:r>
          </a:p>
        </p:txBody>
      </p:sp>
      <p:pic>
        <p:nvPicPr>
          <p:cNvPr id="15" name="Logo">
            <a:extLst>
              <a:ext uri="{FF2B5EF4-FFF2-40B4-BE49-F238E27FC236}">
                <a16:creationId xmlns:a16="http://schemas.microsoft.com/office/drawing/2014/main" id="{42EE2A2A-4439-5F58-EE48-709EFE07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3" name="URL">
            <a:extLst>
              <a:ext uri="{FF2B5EF4-FFF2-40B4-BE49-F238E27FC236}">
                <a16:creationId xmlns:a16="http://schemas.microsoft.com/office/drawing/2014/main" id="{AA039960-9CC7-3F96-1011-DE0D1308EF4A}"/>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0" name="Slide #">
            <a:extLst>
              <a:ext uri="{FF2B5EF4-FFF2-40B4-BE49-F238E27FC236}">
                <a16:creationId xmlns:a16="http://schemas.microsoft.com/office/drawing/2014/main" id="{9EF69FDD-646E-BA3F-7613-7B2916D31018}"/>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2498E71D-79F1-15FF-9252-9F86D9484C7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03007910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rt + note">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Chart Example + Note</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Chart Placeholder 2">
            <a:extLst>
              <a:ext uri="{FF2B5EF4-FFF2-40B4-BE49-F238E27FC236}">
                <a16:creationId xmlns:a16="http://schemas.microsoft.com/office/drawing/2014/main" id="{AD9C128B-3AD9-74D0-510C-C7598F91119A}"/>
              </a:ext>
            </a:extLst>
          </p:cNvPr>
          <p:cNvSpPr>
            <a:spLocks noGrp="1"/>
          </p:cNvSpPr>
          <p:nvPr>
            <p:ph type="chart" sz="quarter" idx="12"/>
          </p:nvPr>
        </p:nvSpPr>
        <p:spPr>
          <a:xfrm>
            <a:off x="457201" y="1819275"/>
            <a:ext cx="11277598" cy="3474720"/>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Click icon to add chart</a:t>
            </a:r>
          </a:p>
        </p:txBody>
      </p:sp>
      <p:sp>
        <p:nvSpPr>
          <p:cNvPr id="16" name="Text below table">
            <a:extLst>
              <a:ext uri="{FF2B5EF4-FFF2-40B4-BE49-F238E27FC236}">
                <a16:creationId xmlns:a16="http://schemas.microsoft.com/office/drawing/2014/main" id="{DF7E13ED-4611-2474-AF71-A36B5443CB28}"/>
              </a:ext>
            </a:extLst>
          </p:cNvPr>
          <p:cNvSpPr>
            <a:spLocks noGrp="1"/>
          </p:cNvSpPr>
          <p:nvPr>
            <p:ph type="body" sz="quarter" idx="13" hasCustomPrompt="1"/>
          </p:nvPr>
        </p:nvSpPr>
        <p:spPr>
          <a:xfrm>
            <a:off x="463892" y="5485701"/>
            <a:ext cx="11264211" cy="305499"/>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Note for chart</a:t>
            </a:r>
          </a:p>
        </p:txBody>
      </p:sp>
      <p:pic>
        <p:nvPicPr>
          <p:cNvPr id="17" name="Logo">
            <a:extLst>
              <a:ext uri="{FF2B5EF4-FFF2-40B4-BE49-F238E27FC236}">
                <a16:creationId xmlns:a16="http://schemas.microsoft.com/office/drawing/2014/main" id="{5DC5C415-51BB-991E-2F90-A788C8FACB4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5" name="URL">
            <a:extLst>
              <a:ext uri="{FF2B5EF4-FFF2-40B4-BE49-F238E27FC236}">
                <a16:creationId xmlns:a16="http://schemas.microsoft.com/office/drawing/2014/main" id="{6FDA4144-4DE4-C185-5F83-33BD989B0ED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1" name="Slide #">
            <a:extLst>
              <a:ext uri="{FF2B5EF4-FFF2-40B4-BE49-F238E27FC236}">
                <a16:creationId xmlns:a16="http://schemas.microsoft.com/office/drawing/2014/main" id="{81FD5D68-34D6-8795-9314-5BD08A663FA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97951BD0-A068-1DDE-F1A1-FD5CB8CC7CD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34605140"/>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Chart + Text (top bottom)">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Chart + Text</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Top/bottom</a:t>
            </a:r>
          </a:p>
        </p:txBody>
      </p:sp>
      <p:sp>
        <p:nvSpPr>
          <p:cNvPr id="3" name="Placeholder 1">
            <a:extLst>
              <a:ext uri="{FF2B5EF4-FFF2-40B4-BE49-F238E27FC236}">
                <a16:creationId xmlns:a16="http://schemas.microsoft.com/office/drawing/2014/main" id="{1CABB636-F0E0-5035-E980-859A1F239D0C}"/>
              </a:ext>
            </a:extLst>
          </p:cNvPr>
          <p:cNvSpPr>
            <a:spLocks noGrp="1"/>
          </p:cNvSpPr>
          <p:nvPr>
            <p:ph type="body" sz="quarter" idx="13"/>
          </p:nvPr>
        </p:nvSpPr>
        <p:spPr>
          <a:xfrm>
            <a:off x="457200" y="1819275"/>
            <a:ext cx="11277599" cy="569839"/>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7" name="Chart Placeholder">
            <a:extLst>
              <a:ext uri="{FF2B5EF4-FFF2-40B4-BE49-F238E27FC236}">
                <a16:creationId xmlns:a16="http://schemas.microsoft.com/office/drawing/2014/main" id="{06F1939D-75AB-B187-8E3A-3E8E1B2A350C}"/>
              </a:ext>
            </a:extLst>
          </p:cNvPr>
          <p:cNvSpPr>
            <a:spLocks noGrp="1"/>
          </p:cNvSpPr>
          <p:nvPr>
            <p:ph type="chart" sz="quarter" idx="15"/>
          </p:nvPr>
        </p:nvSpPr>
        <p:spPr>
          <a:xfrm>
            <a:off x="444500" y="2554731"/>
            <a:ext cx="11290300" cy="2504632"/>
          </a:xfrm>
          <a:prstGeom prst="rect">
            <a:avLst/>
          </a:prstGeom>
        </p:spPr>
        <p:txBody>
          <a:bodyPr/>
          <a:lstStyle/>
          <a:p>
            <a:r>
              <a:rPr lang="en-US"/>
              <a:t>Click icon to add chart</a:t>
            </a:r>
          </a:p>
        </p:txBody>
      </p:sp>
      <p:sp>
        <p:nvSpPr>
          <p:cNvPr id="4" name="Placeholder 2">
            <a:extLst>
              <a:ext uri="{FF2B5EF4-FFF2-40B4-BE49-F238E27FC236}">
                <a16:creationId xmlns:a16="http://schemas.microsoft.com/office/drawing/2014/main" id="{BC8619D8-A69C-69E2-FF3F-4250A4329301}"/>
              </a:ext>
            </a:extLst>
          </p:cNvPr>
          <p:cNvSpPr>
            <a:spLocks noGrp="1"/>
          </p:cNvSpPr>
          <p:nvPr>
            <p:ph type="body" sz="quarter" idx="14"/>
          </p:nvPr>
        </p:nvSpPr>
        <p:spPr>
          <a:xfrm>
            <a:off x="457200" y="5226072"/>
            <a:ext cx="11277599" cy="569839"/>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7" name="Logo">
            <a:extLst>
              <a:ext uri="{FF2B5EF4-FFF2-40B4-BE49-F238E27FC236}">
                <a16:creationId xmlns:a16="http://schemas.microsoft.com/office/drawing/2014/main" id="{2279EC52-E987-6499-4AFD-A91D8AF38F7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FB22CAF2-9293-64E1-0137-3F3FB0267BA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6159022F-E7C8-39E4-46FF-D3FA8B922D5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5" name="Graphic 4">
            <a:extLst>
              <a:ext uri="{FF2B5EF4-FFF2-40B4-BE49-F238E27FC236}">
                <a16:creationId xmlns:a16="http://schemas.microsoft.com/office/drawing/2014/main" id="{B98D9A5B-53B6-026F-09D6-D38999E32D3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55887949"/>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Chart + Text (left right)">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Chart + Text</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Left/right</a:t>
            </a:r>
          </a:p>
        </p:txBody>
      </p:sp>
      <p:sp>
        <p:nvSpPr>
          <p:cNvPr id="3" name="Placeholder Left">
            <a:extLst>
              <a:ext uri="{FF2B5EF4-FFF2-40B4-BE49-F238E27FC236}">
                <a16:creationId xmlns:a16="http://schemas.microsoft.com/office/drawing/2014/main" id="{1CABB636-F0E0-5035-E980-859A1F239D0C}"/>
              </a:ext>
            </a:extLst>
          </p:cNvPr>
          <p:cNvSpPr>
            <a:spLocks noGrp="1"/>
          </p:cNvSpPr>
          <p:nvPr>
            <p:ph type="body" sz="quarter" idx="13"/>
          </p:nvPr>
        </p:nvSpPr>
        <p:spPr>
          <a:xfrm>
            <a:off x="457199" y="1819275"/>
            <a:ext cx="2382253" cy="3971925"/>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7" name="Chart Placeholder">
            <a:extLst>
              <a:ext uri="{FF2B5EF4-FFF2-40B4-BE49-F238E27FC236}">
                <a16:creationId xmlns:a16="http://schemas.microsoft.com/office/drawing/2014/main" id="{DE9CC969-C151-D5C1-CB86-0FB3021025E9}"/>
              </a:ext>
            </a:extLst>
          </p:cNvPr>
          <p:cNvSpPr>
            <a:spLocks noGrp="1"/>
          </p:cNvSpPr>
          <p:nvPr>
            <p:ph type="chart" sz="quarter" idx="15"/>
          </p:nvPr>
        </p:nvSpPr>
        <p:spPr>
          <a:xfrm>
            <a:off x="3002781" y="1819275"/>
            <a:ext cx="6169794" cy="3971925"/>
          </a:xfrm>
          <a:prstGeom prst="rect">
            <a:avLst/>
          </a:prstGeom>
        </p:spPr>
        <p:txBody>
          <a:bodyPr/>
          <a:lstStyle/>
          <a:p>
            <a:r>
              <a:rPr lang="en-US"/>
              <a:t>Click icon to add chart</a:t>
            </a:r>
          </a:p>
        </p:txBody>
      </p:sp>
      <p:sp>
        <p:nvSpPr>
          <p:cNvPr id="5" name="Placeholder Right">
            <a:extLst>
              <a:ext uri="{FF2B5EF4-FFF2-40B4-BE49-F238E27FC236}">
                <a16:creationId xmlns:a16="http://schemas.microsoft.com/office/drawing/2014/main" id="{14698F9D-ED4D-D7C9-8ABF-DFBDD375DA30}"/>
              </a:ext>
            </a:extLst>
          </p:cNvPr>
          <p:cNvSpPr>
            <a:spLocks noGrp="1"/>
          </p:cNvSpPr>
          <p:nvPr>
            <p:ph type="body" sz="quarter" idx="14"/>
          </p:nvPr>
        </p:nvSpPr>
        <p:spPr>
          <a:xfrm>
            <a:off x="9336506" y="1819275"/>
            <a:ext cx="2384905" cy="3971925"/>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7" name="Logo">
            <a:extLst>
              <a:ext uri="{FF2B5EF4-FFF2-40B4-BE49-F238E27FC236}">
                <a16:creationId xmlns:a16="http://schemas.microsoft.com/office/drawing/2014/main" id="{2279EC52-E987-6499-4AFD-A91D8AF38F7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FB22CAF2-9293-64E1-0137-3F3FB0267BA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6159022F-E7C8-39E4-46FF-D3FA8B922D5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67602C3F-9D20-FEEB-3FF2-5CE0018017A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295502069"/>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Outlined Text Boxes">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62AA799A-839F-F1EF-061B-B792A8C6B8CA}"/>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Three Outline Text Boxes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6" name="Text Placeholder 1">
            <a:extLst>
              <a:ext uri="{FF2B5EF4-FFF2-40B4-BE49-F238E27FC236}">
                <a16:creationId xmlns:a16="http://schemas.microsoft.com/office/drawing/2014/main" id="{DF0BC787-ECAF-44DC-F290-B063C0E7399B}"/>
              </a:ext>
            </a:extLst>
          </p:cNvPr>
          <p:cNvSpPr>
            <a:spLocks noGrp="1"/>
          </p:cNvSpPr>
          <p:nvPr>
            <p:ph type="body" sz="quarter" idx="12"/>
          </p:nvPr>
        </p:nvSpPr>
        <p:spPr>
          <a:xfrm>
            <a:off x="461844" y="1824036"/>
            <a:ext cx="3369927" cy="3967163"/>
          </a:xfrm>
          <a:prstGeom prst="roundRect">
            <a:avLst>
              <a:gd name="adj" fmla="val 6653"/>
            </a:avLst>
          </a:prstGeom>
          <a:ln>
            <a:solidFill>
              <a:schemeClr val="accent6"/>
            </a:solidFill>
          </a:ln>
        </p:spPr>
        <p:txBody>
          <a:bodyPr lIns="182880" tIns="182880" rIns="18288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400050" indent="-161925">
              <a:buSzPct val="90000"/>
              <a:tabLst/>
              <a:defRPr lang="en-US" sz="2200" b="0" i="0" kern="1200" dirty="0" smtClean="0">
                <a:solidFill>
                  <a:schemeClr val="accent4"/>
                </a:solidFill>
                <a:latin typeface="Aptos Narrow" panose="020B0004020202020204" pitchFamily="34" charset="0"/>
                <a:ea typeface="+mn-ea"/>
                <a:cs typeface="+mn-cs"/>
              </a:defRPr>
            </a:lvl2pPr>
            <a:lvl3pPr marL="868362" indent="-285750">
              <a:tabLst/>
              <a:defRPr lang="en-US" sz="2000" b="0" i="0" kern="1200" dirty="0">
                <a:solidFill>
                  <a:schemeClr val="accent4"/>
                </a:solidFill>
                <a:latin typeface="Aptos Narrow" panose="020B0004020202020204" pitchFamily="34" charset="0"/>
                <a:ea typeface="+mn-ea"/>
                <a:cs typeface="+mn-cs"/>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8" name="Text Placeholder 1">
            <a:extLst>
              <a:ext uri="{FF2B5EF4-FFF2-40B4-BE49-F238E27FC236}">
                <a16:creationId xmlns:a16="http://schemas.microsoft.com/office/drawing/2014/main" id="{017C2D9E-047E-FB49-6CF4-AB9447E6A9B1}"/>
              </a:ext>
            </a:extLst>
          </p:cNvPr>
          <p:cNvSpPr>
            <a:spLocks noGrp="1"/>
          </p:cNvSpPr>
          <p:nvPr>
            <p:ph type="body" sz="quarter" idx="14"/>
          </p:nvPr>
        </p:nvSpPr>
        <p:spPr>
          <a:xfrm>
            <a:off x="4413358" y="1824036"/>
            <a:ext cx="3369927" cy="3967163"/>
          </a:xfrm>
          <a:prstGeom prst="roundRect">
            <a:avLst>
              <a:gd name="adj" fmla="val 6653"/>
            </a:avLst>
          </a:prstGeom>
          <a:ln>
            <a:solidFill>
              <a:schemeClr val="accent6"/>
            </a:solidFill>
          </a:ln>
        </p:spPr>
        <p:txBody>
          <a:bodyPr lIns="182880" tIns="182880" rIns="18288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400050" indent="-161925">
              <a:buSzPct val="90000"/>
              <a:tabLst/>
              <a:defRPr lang="en-US" sz="2200" b="0" i="0" kern="1200" dirty="0" smtClean="0">
                <a:solidFill>
                  <a:schemeClr val="accent4"/>
                </a:solidFill>
                <a:latin typeface="Aptos Narrow" panose="020B0004020202020204" pitchFamily="34" charset="0"/>
                <a:ea typeface="+mn-ea"/>
                <a:cs typeface="+mn-cs"/>
              </a:defRPr>
            </a:lvl2pPr>
            <a:lvl3pPr marL="868362" indent="-285750">
              <a:tabLst/>
              <a:defRPr lang="en-US" sz="2000" b="0" i="0" kern="1200" dirty="0">
                <a:solidFill>
                  <a:schemeClr val="accent4"/>
                </a:solidFill>
                <a:latin typeface="Aptos Narrow" panose="020B0004020202020204" pitchFamily="34" charset="0"/>
                <a:ea typeface="+mn-ea"/>
                <a:cs typeface="+mn-cs"/>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7" name="Text Placeholder 2">
            <a:extLst>
              <a:ext uri="{FF2B5EF4-FFF2-40B4-BE49-F238E27FC236}">
                <a16:creationId xmlns:a16="http://schemas.microsoft.com/office/drawing/2014/main" id="{D5400B7E-7E64-0FA1-B4CD-08B1EA75B2C8}"/>
              </a:ext>
            </a:extLst>
          </p:cNvPr>
          <p:cNvSpPr>
            <a:spLocks noGrp="1"/>
          </p:cNvSpPr>
          <p:nvPr>
            <p:ph type="body" sz="quarter" idx="13"/>
          </p:nvPr>
        </p:nvSpPr>
        <p:spPr>
          <a:xfrm>
            <a:off x="8364873" y="1824036"/>
            <a:ext cx="3369927" cy="3967163"/>
          </a:xfrm>
          <a:prstGeom prst="roundRect">
            <a:avLst>
              <a:gd name="adj" fmla="val 6653"/>
            </a:avLst>
          </a:prstGeom>
          <a:ln>
            <a:solidFill>
              <a:schemeClr val="accent6"/>
            </a:solidFill>
          </a:ln>
        </p:spPr>
        <p:txBody>
          <a:bodyPr lIns="182880" tIns="182880" rIns="18288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400050" indent="-161925">
              <a:buSzPct val="90000"/>
              <a:tabLst/>
              <a:defRPr lang="en-US" sz="2200" b="0" i="0" kern="1200" dirty="0" smtClean="0">
                <a:solidFill>
                  <a:schemeClr val="accent4"/>
                </a:solidFill>
                <a:latin typeface="Aptos Narrow" panose="020B0004020202020204" pitchFamily="34" charset="0"/>
                <a:ea typeface="+mn-ea"/>
                <a:cs typeface="+mn-cs"/>
              </a:defRPr>
            </a:lvl2pPr>
            <a:lvl3pPr marL="868362" indent="-285750">
              <a:tabLst/>
              <a:defRPr lang="en-US" sz="2000" b="0" i="0" kern="1200" dirty="0">
                <a:solidFill>
                  <a:schemeClr val="accent4"/>
                </a:solidFill>
                <a:latin typeface="Aptos Narrow" panose="020B0004020202020204" pitchFamily="34" charset="0"/>
                <a:ea typeface="+mn-ea"/>
                <a:cs typeface="+mn-cs"/>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4" name="Logo">
            <a:extLst>
              <a:ext uri="{FF2B5EF4-FFF2-40B4-BE49-F238E27FC236}">
                <a16:creationId xmlns:a16="http://schemas.microsoft.com/office/drawing/2014/main" id="{DF654927-6FD8-40B8-8647-AE7A8F944D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2" name="URL">
            <a:extLst>
              <a:ext uri="{FF2B5EF4-FFF2-40B4-BE49-F238E27FC236}">
                <a16:creationId xmlns:a16="http://schemas.microsoft.com/office/drawing/2014/main" id="{DEE37801-C792-CC75-59C2-CB8EAB764E4B}"/>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2" name="Slide #">
            <a:extLst>
              <a:ext uri="{FF2B5EF4-FFF2-40B4-BE49-F238E27FC236}">
                <a16:creationId xmlns:a16="http://schemas.microsoft.com/office/drawing/2014/main" id="{B23CE81C-4400-8C26-7DEB-6F263D56E930}"/>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97AB631B-8CB1-44AA-B5A4-3D3B4B0533E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686097935"/>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Outlined Text Boxes + Icons">
    <p:spTree>
      <p:nvGrpSpPr>
        <p:cNvPr id="1" name=""/>
        <p:cNvGrpSpPr/>
        <p:nvPr/>
      </p:nvGrpSpPr>
      <p:grpSpPr>
        <a:xfrm>
          <a:off x="0" y="0"/>
          <a:ext cx="0" cy="0"/>
          <a:chOff x="0" y="0"/>
          <a:chExt cx="0" cy="0"/>
        </a:xfrm>
      </p:grpSpPr>
      <p:sp>
        <p:nvSpPr>
          <p:cNvPr id="18" name="Title 4">
            <a:extLst>
              <a:ext uri="{FF2B5EF4-FFF2-40B4-BE49-F238E27FC236}">
                <a16:creationId xmlns:a16="http://schemas.microsoft.com/office/drawing/2014/main" id="{3972D10D-B40E-040C-FC3B-4409E10F33BB}"/>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Three Outline Text Boxes + Icons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Icon 1">
            <a:extLst>
              <a:ext uri="{FF2B5EF4-FFF2-40B4-BE49-F238E27FC236}">
                <a16:creationId xmlns:a16="http://schemas.microsoft.com/office/drawing/2014/main" id="{1B0F0247-E32F-B736-2E79-1FE3CC84C5BE}"/>
              </a:ext>
            </a:extLst>
          </p:cNvPr>
          <p:cNvSpPr>
            <a:spLocks noGrp="1"/>
          </p:cNvSpPr>
          <p:nvPr>
            <p:ph type="pic" sz="quarter" idx="15" hasCustomPrompt="1"/>
          </p:nvPr>
        </p:nvSpPr>
        <p:spPr>
          <a:xfrm>
            <a:off x="1708073" y="1928035"/>
            <a:ext cx="877467" cy="877467"/>
          </a:xfrm>
          <a:prstGeom prst="rect">
            <a:avLst/>
          </a:prstGeom>
        </p:spPr>
        <p:txBody>
          <a:bodyPr/>
          <a:lstStyle>
            <a:lvl1pPr marL="0" indent="0">
              <a:buNone/>
              <a:defRPr sz="1600">
                <a:solidFill>
                  <a:schemeClr val="accent4"/>
                </a:solidFill>
              </a:defRPr>
            </a:lvl1pPr>
          </a:lstStyle>
          <a:p>
            <a:r>
              <a:rPr lang="en-US"/>
              <a:t>Icon</a:t>
            </a:r>
          </a:p>
        </p:txBody>
      </p:sp>
      <p:sp>
        <p:nvSpPr>
          <p:cNvPr id="17" name="text 1">
            <a:extLst>
              <a:ext uri="{FF2B5EF4-FFF2-40B4-BE49-F238E27FC236}">
                <a16:creationId xmlns:a16="http://schemas.microsoft.com/office/drawing/2014/main" id="{12107409-F9E3-37FA-DFAE-EAEFC45DC21E}"/>
              </a:ext>
            </a:extLst>
          </p:cNvPr>
          <p:cNvSpPr>
            <a:spLocks noGrp="1"/>
          </p:cNvSpPr>
          <p:nvPr>
            <p:ph type="body" sz="quarter" idx="18"/>
          </p:nvPr>
        </p:nvSpPr>
        <p:spPr>
          <a:xfrm>
            <a:off x="461844" y="3222171"/>
            <a:ext cx="3369927" cy="2569028"/>
          </a:xfrm>
          <a:prstGeom prst="roundRect">
            <a:avLst>
              <a:gd name="adj" fmla="val 6653"/>
            </a:avLst>
          </a:prstGeom>
          <a:ln>
            <a:solidFill>
              <a:schemeClr val="accent6"/>
            </a:solidFill>
          </a:ln>
        </p:spPr>
        <p:txBody>
          <a:bodyPr lIns="182880" tIns="182880" rIns="182880" bIns="0"/>
          <a:lstStyle>
            <a:lvl1pPr marL="342900" indent="-342900" algn="ctr">
              <a:buSzPct val="90000"/>
              <a:buNone/>
              <a:tabLst/>
              <a:defRPr lang="en-US" sz="2400" b="0" i="0" kern="1200" dirty="0" smtClean="0">
                <a:solidFill>
                  <a:schemeClr val="accent4"/>
                </a:solidFill>
                <a:latin typeface="Aptos Narrow" panose="020B0004020202020204" pitchFamily="34" charset="0"/>
                <a:ea typeface="+mn-ea"/>
                <a:cs typeface="+mn-cs"/>
              </a:defRPr>
            </a:lvl1pPr>
            <a:lvl2pPr marL="400050" indent="-161925">
              <a:buSzPct val="90000"/>
              <a:tabLst/>
              <a:defRPr lang="en-US" sz="2200" b="0" i="0" kern="1200" dirty="0" smtClean="0">
                <a:solidFill>
                  <a:schemeClr val="accent4"/>
                </a:solidFill>
                <a:latin typeface="Aptos Narrow" panose="020B0004020202020204" pitchFamily="34" charset="0"/>
                <a:ea typeface="+mn-ea"/>
                <a:cs typeface="+mn-cs"/>
              </a:defRPr>
            </a:lvl2pPr>
            <a:lvl3pPr marL="868362" indent="-285750">
              <a:tabLst/>
              <a:defRPr lang="en-US" sz="2000" b="0" i="0" kern="1200" dirty="0">
                <a:solidFill>
                  <a:schemeClr val="accent4"/>
                </a:solidFill>
                <a:latin typeface="Aptos Narrow" panose="020B0004020202020204" pitchFamily="34" charset="0"/>
                <a:ea typeface="+mn-ea"/>
                <a:cs typeface="+mn-cs"/>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6" name="Icon 2">
            <a:extLst>
              <a:ext uri="{FF2B5EF4-FFF2-40B4-BE49-F238E27FC236}">
                <a16:creationId xmlns:a16="http://schemas.microsoft.com/office/drawing/2014/main" id="{5F18AB0B-73E2-E194-57C1-82DDA45AAEBF}"/>
              </a:ext>
            </a:extLst>
          </p:cNvPr>
          <p:cNvSpPr>
            <a:spLocks noGrp="1"/>
          </p:cNvSpPr>
          <p:nvPr>
            <p:ph type="pic" sz="quarter" idx="16" hasCustomPrompt="1"/>
          </p:nvPr>
        </p:nvSpPr>
        <p:spPr>
          <a:xfrm>
            <a:off x="5659587" y="1928035"/>
            <a:ext cx="877467" cy="877467"/>
          </a:xfrm>
          <a:prstGeom prst="rect">
            <a:avLst/>
          </a:prstGeom>
        </p:spPr>
        <p:txBody>
          <a:bodyPr/>
          <a:lstStyle>
            <a:lvl1pPr marL="0" indent="0">
              <a:buNone/>
              <a:defRPr sz="1600">
                <a:solidFill>
                  <a:schemeClr val="accent4"/>
                </a:solidFill>
              </a:defRPr>
            </a:lvl1pPr>
          </a:lstStyle>
          <a:p>
            <a:r>
              <a:rPr lang="en-US"/>
              <a:t>Icon</a:t>
            </a:r>
          </a:p>
        </p:txBody>
      </p:sp>
      <p:sp>
        <p:nvSpPr>
          <p:cNvPr id="8" name="text 2">
            <a:extLst>
              <a:ext uri="{FF2B5EF4-FFF2-40B4-BE49-F238E27FC236}">
                <a16:creationId xmlns:a16="http://schemas.microsoft.com/office/drawing/2014/main" id="{017C2D9E-047E-FB49-6CF4-AB9447E6A9B1}"/>
              </a:ext>
            </a:extLst>
          </p:cNvPr>
          <p:cNvSpPr>
            <a:spLocks noGrp="1"/>
          </p:cNvSpPr>
          <p:nvPr>
            <p:ph type="body" sz="quarter" idx="14"/>
          </p:nvPr>
        </p:nvSpPr>
        <p:spPr>
          <a:xfrm>
            <a:off x="4413358" y="3222170"/>
            <a:ext cx="3369927" cy="2569029"/>
          </a:xfrm>
          <a:prstGeom prst="roundRect">
            <a:avLst>
              <a:gd name="adj" fmla="val 6653"/>
            </a:avLst>
          </a:prstGeom>
          <a:ln>
            <a:solidFill>
              <a:schemeClr val="accent6"/>
            </a:solidFill>
          </a:ln>
        </p:spPr>
        <p:txBody>
          <a:bodyPr lIns="182880" tIns="182880" rIns="182880" bIns="0"/>
          <a:lstStyle>
            <a:lvl1pPr marL="342900" indent="-342900" algn="ctr">
              <a:buSzPct val="90000"/>
              <a:buNone/>
              <a:tabLst/>
              <a:defRPr lang="en-US" sz="2400" b="0" i="0" kern="1200" dirty="0" smtClean="0">
                <a:solidFill>
                  <a:schemeClr val="accent4"/>
                </a:solidFill>
                <a:latin typeface="Aptos Narrow" panose="020B0004020202020204" pitchFamily="34" charset="0"/>
                <a:ea typeface="+mn-ea"/>
                <a:cs typeface="+mn-cs"/>
              </a:defRPr>
            </a:lvl1pPr>
            <a:lvl2pPr marL="400050" indent="-161925">
              <a:tabLst/>
              <a:defRPr lang="en-US" sz="2200" b="0" i="0" kern="1200" dirty="0">
                <a:solidFill>
                  <a:schemeClr val="accent4"/>
                </a:solidFill>
                <a:latin typeface="Aptos Narrow" panose="020B0004020202020204" pitchFamily="34" charset="0"/>
                <a:ea typeface="+mn-ea"/>
                <a:cs typeface="+mn-cs"/>
              </a:defRPr>
            </a:lvl2pPr>
            <a:lvl3pPr marL="868362" indent="-285750">
              <a:tabLst/>
              <a:defRPr lang="en-US" sz="2000" b="0" i="0" kern="1200" dirty="0">
                <a:solidFill>
                  <a:schemeClr val="accent4"/>
                </a:solidFill>
                <a:latin typeface="Aptos Narrow" panose="020B0004020202020204" pitchFamily="34" charset="0"/>
                <a:ea typeface="+mn-ea"/>
                <a:cs typeface="+mn-cs"/>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10" name="Icon 3">
            <a:extLst>
              <a:ext uri="{FF2B5EF4-FFF2-40B4-BE49-F238E27FC236}">
                <a16:creationId xmlns:a16="http://schemas.microsoft.com/office/drawing/2014/main" id="{0D5A29D0-810A-BC66-DAFB-CFE96CD87742}"/>
              </a:ext>
            </a:extLst>
          </p:cNvPr>
          <p:cNvSpPr>
            <a:spLocks noGrp="1"/>
          </p:cNvSpPr>
          <p:nvPr>
            <p:ph type="pic" sz="quarter" idx="17" hasCustomPrompt="1"/>
          </p:nvPr>
        </p:nvSpPr>
        <p:spPr>
          <a:xfrm>
            <a:off x="9611101" y="1928035"/>
            <a:ext cx="877467" cy="877467"/>
          </a:xfrm>
          <a:prstGeom prst="rect">
            <a:avLst/>
          </a:prstGeom>
        </p:spPr>
        <p:txBody>
          <a:bodyPr/>
          <a:lstStyle>
            <a:lvl1pPr marL="0" indent="0">
              <a:buNone/>
              <a:defRPr sz="1600">
                <a:solidFill>
                  <a:schemeClr val="accent4"/>
                </a:solidFill>
              </a:defRPr>
            </a:lvl1pPr>
          </a:lstStyle>
          <a:p>
            <a:r>
              <a:rPr lang="en-US"/>
              <a:t>Icon</a:t>
            </a:r>
          </a:p>
        </p:txBody>
      </p:sp>
      <p:sp>
        <p:nvSpPr>
          <p:cNvPr id="7" name="Text 3">
            <a:extLst>
              <a:ext uri="{FF2B5EF4-FFF2-40B4-BE49-F238E27FC236}">
                <a16:creationId xmlns:a16="http://schemas.microsoft.com/office/drawing/2014/main" id="{D5400B7E-7E64-0FA1-B4CD-08B1EA75B2C8}"/>
              </a:ext>
            </a:extLst>
          </p:cNvPr>
          <p:cNvSpPr>
            <a:spLocks noGrp="1"/>
          </p:cNvSpPr>
          <p:nvPr>
            <p:ph type="body" sz="quarter" idx="13"/>
          </p:nvPr>
        </p:nvSpPr>
        <p:spPr>
          <a:xfrm>
            <a:off x="8364873" y="3222170"/>
            <a:ext cx="3369927" cy="2569029"/>
          </a:xfrm>
          <a:prstGeom prst="roundRect">
            <a:avLst>
              <a:gd name="adj" fmla="val 6653"/>
            </a:avLst>
          </a:prstGeom>
          <a:ln>
            <a:solidFill>
              <a:schemeClr val="accent6"/>
            </a:solidFill>
          </a:ln>
        </p:spPr>
        <p:txBody>
          <a:bodyPr lIns="182880" tIns="182880" rIns="182880" bIns="0"/>
          <a:lstStyle>
            <a:lvl1pPr marL="342900" indent="-342900" algn="ctr">
              <a:buNone/>
              <a:tabLst/>
              <a:defRPr lang="en-US" sz="2400" b="0" i="0" kern="1200" dirty="0" smtClean="0">
                <a:solidFill>
                  <a:schemeClr val="accent4"/>
                </a:solidFill>
                <a:latin typeface="Aptos Narrow" panose="020B0004020202020204" pitchFamily="34" charset="0"/>
                <a:ea typeface="+mn-ea"/>
                <a:cs typeface="+mn-cs"/>
              </a:defRPr>
            </a:lvl1pPr>
            <a:lvl2pPr marL="400050" indent="-161925">
              <a:tabLst/>
              <a:defRPr lang="en-US" sz="2200" b="0" i="0" kern="1200" dirty="0">
                <a:solidFill>
                  <a:schemeClr val="accent4"/>
                </a:solidFill>
                <a:latin typeface="Aptos Narrow" panose="020B0004020202020204" pitchFamily="34" charset="0"/>
                <a:ea typeface="+mn-ea"/>
                <a:cs typeface="+mn-cs"/>
              </a:defRPr>
            </a:lvl2pPr>
            <a:lvl3pPr marL="868362" indent="-285750">
              <a:tabLst/>
              <a:defRPr lang="en-US" sz="2000" b="0" i="0" kern="1200" dirty="0">
                <a:solidFill>
                  <a:schemeClr val="accent4"/>
                </a:solidFill>
                <a:latin typeface="Aptos Narrow" panose="020B0004020202020204" pitchFamily="34" charset="0"/>
                <a:ea typeface="+mn-ea"/>
                <a:cs typeface="+mn-cs"/>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12" name="URL">
            <a:extLst>
              <a:ext uri="{FF2B5EF4-FFF2-40B4-BE49-F238E27FC236}">
                <a16:creationId xmlns:a16="http://schemas.microsoft.com/office/drawing/2014/main" id="{18E2C6E6-E3B0-8C33-9AC8-E930E08FCF16}"/>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pic>
        <p:nvPicPr>
          <p:cNvPr id="16" name="Logo">
            <a:extLst>
              <a:ext uri="{FF2B5EF4-FFF2-40B4-BE49-F238E27FC236}">
                <a16:creationId xmlns:a16="http://schemas.microsoft.com/office/drawing/2014/main" id="{0872B1D9-A645-39FE-F780-CA40FAD1152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2" name="Slide #">
            <a:extLst>
              <a:ext uri="{FF2B5EF4-FFF2-40B4-BE49-F238E27FC236}">
                <a16:creationId xmlns:a16="http://schemas.microsoft.com/office/drawing/2014/main" id="{2234A0FE-BDAC-27D7-54F5-F55F6F7E3FA4}"/>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9" name="Graphic 8">
            <a:extLst>
              <a:ext uri="{FF2B5EF4-FFF2-40B4-BE49-F238E27FC236}">
                <a16:creationId xmlns:a16="http://schemas.microsoft.com/office/drawing/2014/main" id="{9FAAD441-5135-704E-C1EE-890E4A842C3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86758372"/>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Outlined Text Boxes">
    <p:spTree>
      <p:nvGrpSpPr>
        <p:cNvPr id="1" name=""/>
        <p:cNvGrpSpPr/>
        <p:nvPr/>
      </p:nvGrpSpPr>
      <p:grpSpPr>
        <a:xfrm>
          <a:off x="0" y="0"/>
          <a:ext cx="0" cy="0"/>
          <a:chOff x="0" y="0"/>
          <a:chExt cx="0" cy="0"/>
        </a:xfrm>
      </p:grpSpPr>
      <p:sp>
        <p:nvSpPr>
          <p:cNvPr id="14" name="Title 4">
            <a:extLst>
              <a:ext uri="{FF2B5EF4-FFF2-40B4-BE49-F238E27FC236}">
                <a16:creationId xmlns:a16="http://schemas.microsoft.com/office/drawing/2014/main" id="{5A2D4DB9-C06A-B88B-EACF-9A08AEC5D59B}"/>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Four Outlined Text Boxes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6" name="text 1">
            <a:extLst>
              <a:ext uri="{FF2B5EF4-FFF2-40B4-BE49-F238E27FC236}">
                <a16:creationId xmlns:a16="http://schemas.microsoft.com/office/drawing/2014/main" id="{DF0BC787-ECAF-44DC-F290-B063C0E7399B}"/>
              </a:ext>
            </a:extLst>
          </p:cNvPr>
          <p:cNvSpPr>
            <a:spLocks noGrp="1"/>
          </p:cNvSpPr>
          <p:nvPr>
            <p:ph type="body" sz="quarter" idx="12"/>
          </p:nvPr>
        </p:nvSpPr>
        <p:spPr>
          <a:xfrm>
            <a:off x="461844" y="1824038"/>
            <a:ext cx="5396031" cy="1809105"/>
          </a:xfrm>
          <a:prstGeom prst="roundRect">
            <a:avLst>
              <a:gd name="adj" fmla="val 6653"/>
            </a:avLst>
          </a:prstGeom>
          <a:ln>
            <a:solidFill>
              <a:schemeClr val="accent3"/>
            </a:solidFill>
          </a:ln>
        </p:spPr>
        <p:txBody>
          <a:bodyPr lIns="182880" tIns="182880" rIns="182880" bIns="0"/>
          <a:lstStyle>
            <a:lvl1pPr marL="342900" indent="-342900">
              <a:buSzPct val="80000"/>
              <a:buNone/>
              <a:tabLst/>
              <a:defRPr lang="en-US" sz="2400" b="0" i="0" kern="1200" dirty="0">
                <a:solidFill>
                  <a:schemeClr val="accent4"/>
                </a:solidFill>
                <a:latin typeface="Aptos Narrow" panose="020B0004020202020204" pitchFamily="34" charset="0"/>
                <a:ea typeface="+mn-ea"/>
                <a:cs typeface="+mn-cs"/>
              </a:defRPr>
            </a:lvl1pPr>
            <a:lvl2pPr marL="400050" indent="-161925">
              <a:tabLst/>
              <a:defRPr b="0" i="0">
                <a:solidFill>
                  <a:schemeClr val="accent4"/>
                </a:solidFill>
                <a:latin typeface="Aptos Narrow" panose="020B0004020202020204" pitchFamily="34" charset="0"/>
              </a:defRPr>
            </a:lvl2pPr>
            <a:lvl3pPr marL="574675" indent="-174625">
              <a:tabLst/>
              <a:defRPr b="0" i="0">
                <a:solidFill>
                  <a:schemeClr val="accent4"/>
                </a:solidFill>
                <a:latin typeface="Aptos Narrow" panose="020B0004020202020204" pitchFamily="34" charset="0"/>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Font typeface="Arial" panose="020B0604020202020204" pitchFamily="34" charset="0"/>
              <a:buChar char="•"/>
              <a:tabLst/>
            </a:pPr>
            <a:r>
              <a:rPr lang="en-US"/>
              <a:t>Click to edit Master text styles</a:t>
            </a:r>
          </a:p>
        </p:txBody>
      </p:sp>
      <p:sp>
        <p:nvSpPr>
          <p:cNvPr id="6" name="text 2">
            <a:extLst>
              <a:ext uri="{FF2B5EF4-FFF2-40B4-BE49-F238E27FC236}">
                <a16:creationId xmlns:a16="http://schemas.microsoft.com/office/drawing/2014/main" id="{198736F6-0420-D859-3133-58B3CFF75EC4}"/>
              </a:ext>
            </a:extLst>
          </p:cNvPr>
          <p:cNvSpPr>
            <a:spLocks noGrp="1"/>
          </p:cNvSpPr>
          <p:nvPr>
            <p:ph type="body" sz="quarter" idx="14"/>
          </p:nvPr>
        </p:nvSpPr>
        <p:spPr>
          <a:xfrm>
            <a:off x="6329244" y="1824038"/>
            <a:ext cx="5396031" cy="1809105"/>
          </a:xfrm>
          <a:prstGeom prst="roundRect">
            <a:avLst>
              <a:gd name="adj" fmla="val 6653"/>
            </a:avLst>
          </a:prstGeom>
          <a:ln>
            <a:solidFill>
              <a:schemeClr val="accent3"/>
            </a:solidFill>
          </a:ln>
        </p:spPr>
        <p:txBody>
          <a:bodyPr lIns="182880" tIns="182880" rIns="182880" bIns="0"/>
          <a:lstStyle>
            <a:lvl1pPr marL="342900" indent="-342900">
              <a:buNone/>
              <a:tabLst/>
              <a:defRPr lang="en-US" sz="2400" b="0" i="0" kern="1200" dirty="0">
                <a:solidFill>
                  <a:schemeClr val="accent4"/>
                </a:solidFill>
                <a:latin typeface="Aptos Narrow" panose="020B0004020202020204" pitchFamily="34" charset="0"/>
                <a:ea typeface="+mn-ea"/>
                <a:cs typeface="+mn-cs"/>
              </a:defRPr>
            </a:lvl1pPr>
            <a:lvl2pPr marL="400050" indent="-161925">
              <a:tabLst/>
              <a:defRPr b="0" i="0">
                <a:solidFill>
                  <a:schemeClr val="accent4"/>
                </a:solidFill>
                <a:latin typeface="Aptos Narrow" panose="020B0004020202020204" pitchFamily="34" charset="0"/>
              </a:defRPr>
            </a:lvl2pPr>
            <a:lvl3pPr marL="574675" indent="-174625">
              <a:tabLst/>
              <a:defRPr b="0" i="0">
                <a:solidFill>
                  <a:schemeClr val="accent4"/>
                </a:solidFill>
                <a:latin typeface="Aptos Narrow" panose="020B0004020202020204" pitchFamily="34" charset="0"/>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3" name="text 3">
            <a:extLst>
              <a:ext uri="{FF2B5EF4-FFF2-40B4-BE49-F238E27FC236}">
                <a16:creationId xmlns:a16="http://schemas.microsoft.com/office/drawing/2014/main" id="{D2B23413-8718-AD7B-150F-E656A5EDD379}"/>
              </a:ext>
            </a:extLst>
          </p:cNvPr>
          <p:cNvSpPr>
            <a:spLocks noGrp="1"/>
          </p:cNvSpPr>
          <p:nvPr>
            <p:ph type="body" sz="quarter" idx="13"/>
          </p:nvPr>
        </p:nvSpPr>
        <p:spPr>
          <a:xfrm>
            <a:off x="461844" y="3982095"/>
            <a:ext cx="5396031" cy="1809105"/>
          </a:xfrm>
          <a:prstGeom prst="roundRect">
            <a:avLst>
              <a:gd name="adj" fmla="val 6653"/>
            </a:avLst>
          </a:prstGeom>
          <a:ln>
            <a:solidFill>
              <a:schemeClr val="accent3"/>
            </a:solidFill>
          </a:ln>
        </p:spPr>
        <p:txBody>
          <a:bodyPr lIns="182880" tIns="182880" rIns="182880" bIns="0"/>
          <a:lstStyle>
            <a:lvl1pPr marL="342900" indent="-342900">
              <a:buNone/>
              <a:tabLst/>
              <a:defRPr lang="en-US" sz="2400" b="0" i="0" kern="1200" dirty="0">
                <a:solidFill>
                  <a:schemeClr val="accent4"/>
                </a:solidFill>
                <a:latin typeface="Aptos Narrow" panose="020B0004020202020204" pitchFamily="34" charset="0"/>
                <a:ea typeface="+mn-ea"/>
                <a:cs typeface="+mn-cs"/>
              </a:defRPr>
            </a:lvl1pPr>
            <a:lvl2pPr marL="400050" indent="-161925">
              <a:tabLst/>
              <a:defRPr b="0" i="0">
                <a:solidFill>
                  <a:schemeClr val="accent4"/>
                </a:solidFill>
                <a:latin typeface="Aptos Narrow" panose="020B0004020202020204" pitchFamily="34" charset="0"/>
              </a:defRPr>
            </a:lvl2pPr>
            <a:lvl3pPr marL="574675" indent="-174625">
              <a:tabLst/>
              <a:defRPr b="0" i="0">
                <a:solidFill>
                  <a:schemeClr val="accent4"/>
                </a:solidFill>
                <a:latin typeface="Aptos Narrow" panose="020B0004020202020204" pitchFamily="34" charset="0"/>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10" name="text 4">
            <a:extLst>
              <a:ext uri="{FF2B5EF4-FFF2-40B4-BE49-F238E27FC236}">
                <a16:creationId xmlns:a16="http://schemas.microsoft.com/office/drawing/2014/main" id="{5F11A08F-68C1-270D-A22F-69F78BBF7D39}"/>
              </a:ext>
            </a:extLst>
          </p:cNvPr>
          <p:cNvSpPr>
            <a:spLocks noGrp="1"/>
          </p:cNvSpPr>
          <p:nvPr>
            <p:ph type="body" sz="quarter" idx="15"/>
          </p:nvPr>
        </p:nvSpPr>
        <p:spPr>
          <a:xfrm>
            <a:off x="6329244" y="3982095"/>
            <a:ext cx="5396031" cy="1809105"/>
          </a:xfrm>
          <a:prstGeom prst="roundRect">
            <a:avLst>
              <a:gd name="adj" fmla="val 6653"/>
            </a:avLst>
          </a:prstGeom>
          <a:ln>
            <a:solidFill>
              <a:schemeClr val="accent3"/>
            </a:solidFill>
          </a:ln>
        </p:spPr>
        <p:txBody>
          <a:bodyPr lIns="182880" tIns="182880" rIns="182880" bIns="0"/>
          <a:lstStyle>
            <a:lvl1pPr marL="342900" indent="-342900">
              <a:buNone/>
              <a:tabLst/>
              <a:defRPr lang="en-US" sz="2400" b="0" i="0" kern="1200" dirty="0">
                <a:solidFill>
                  <a:schemeClr val="accent4"/>
                </a:solidFill>
                <a:latin typeface="Aptos Narrow" panose="020B0004020202020204" pitchFamily="34" charset="0"/>
                <a:ea typeface="+mn-ea"/>
                <a:cs typeface="+mn-cs"/>
              </a:defRPr>
            </a:lvl1pPr>
            <a:lvl2pPr marL="400050" indent="-161925">
              <a:tabLst/>
              <a:defRPr b="0" i="0">
                <a:solidFill>
                  <a:schemeClr val="accent4"/>
                </a:solidFill>
                <a:latin typeface="Aptos Narrow" panose="020B0004020202020204" pitchFamily="34" charset="0"/>
              </a:defRPr>
            </a:lvl2pPr>
            <a:lvl3pPr marL="574675" indent="-174625">
              <a:tabLst/>
              <a:defRPr b="0" i="0">
                <a:solidFill>
                  <a:schemeClr val="accent4"/>
                </a:solidFill>
                <a:latin typeface="Aptos Narrow" panose="020B0004020202020204" pitchFamily="34" charset="0"/>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5" name="Logo">
            <a:extLst>
              <a:ext uri="{FF2B5EF4-FFF2-40B4-BE49-F238E27FC236}">
                <a16:creationId xmlns:a16="http://schemas.microsoft.com/office/drawing/2014/main" id="{F0FC68B7-0E17-397E-DF9F-2542A291159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1" name="URL">
            <a:extLst>
              <a:ext uri="{FF2B5EF4-FFF2-40B4-BE49-F238E27FC236}">
                <a16:creationId xmlns:a16="http://schemas.microsoft.com/office/drawing/2014/main" id="{88B93129-942F-AF71-D68B-AFB377272F7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2" name="Slide #">
            <a:extLst>
              <a:ext uri="{FF2B5EF4-FFF2-40B4-BE49-F238E27FC236}">
                <a16:creationId xmlns:a16="http://schemas.microsoft.com/office/drawing/2014/main" id="{5BD80DD6-D994-1A56-9FCB-A5FB932ED7B1}"/>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722F7A3A-55C0-5C7D-34AE-9D607DE7C8A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057582972"/>
      </p:ext>
    </p:extLst>
  </p:cSld>
  <p:clrMapOvr>
    <a:masterClrMapping/>
  </p:clrMapOvr>
  <p:extLst>
    <p:ext uri="{DCECCB84-F9BA-43D5-87BE-67443E8EF086}">
      <p15:sldGuideLst xmlns:p15="http://schemas.microsoft.com/office/powerpoint/2012/main">
        <p15:guide id="1" orient="horz" pos="2496"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Solid Text Boxes">
    <p:spTree>
      <p:nvGrpSpPr>
        <p:cNvPr id="1" name=""/>
        <p:cNvGrpSpPr/>
        <p:nvPr/>
      </p:nvGrpSpPr>
      <p:grpSpPr>
        <a:xfrm>
          <a:off x="0" y="0"/>
          <a:ext cx="0" cy="0"/>
          <a:chOff x="0" y="0"/>
          <a:chExt cx="0" cy="0"/>
        </a:xfrm>
      </p:grpSpPr>
      <p:sp>
        <p:nvSpPr>
          <p:cNvPr id="22" name="Title 4">
            <a:extLst>
              <a:ext uri="{FF2B5EF4-FFF2-40B4-BE49-F238E27FC236}">
                <a16:creationId xmlns:a16="http://schemas.microsoft.com/office/drawing/2014/main" id="{7982B23C-A7F6-2E73-1D79-561F569BF75A}"/>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Four Solid Text Boxes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8" name="blue 1">
            <a:extLst>
              <a:ext uri="{FF2B5EF4-FFF2-40B4-BE49-F238E27FC236}">
                <a16:creationId xmlns:a16="http://schemas.microsoft.com/office/drawing/2014/main" id="{6B45E140-8C0C-8F8B-A959-96163D20C358}"/>
              </a:ext>
            </a:extLst>
          </p:cNvPr>
          <p:cNvSpPr>
            <a:spLocks noGrp="1"/>
          </p:cNvSpPr>
          <p:nvPr>
            <p:ph type="body" sz="quarter" idx="16"/>
          </p:nvPr>
        </p:nvSpPr>
        <p:spPr>
          <a:xfrm>
            <a:off x="461844" y="1824038"/>
            <a:ext cx="5396031" cy="1809105"/>
          </a:xfrm>
          <a:prstGeom prst="roundRect">
            <a:avLst>
              <a:gd name="adj" fmla="val 6653"/>
            </a:avLst>
          </a:prstGeom>
          <a:solidFill>
            <a:schemeClr val="accent3"/>
          </a:solidFill>
          <a:ln>
            <a:noFill/>
          </a:ln>
        </p:spPr>
        <p:txBody>
          <a:bodyPr lIns="182880" tIns="182880" rIns="182880" bIns="0"/>
          <a:lstStyle>
            <a:lvl1pPr marL="0" indent="0">
              <a:buSzPct val="85000"/>
              <a:buFontTx/>
              <a:buNone/>
              <a:defRPr lang="en-US" sz="2400" b="0" i="0" kern="1200" dirty="0">
                <a:solidFill>
                  <a:schemeClr val="bg1"/>
                </a:solidFill>
                <a:latin typeface="Aptos Narrow" panose="020B0004020202020204" pitchFamily="34" charset="0"/>
                <a:ea typeface="+mn-ea"/>
                <a:cs typeface="+mn-cs"/>
              </a:defRPr>
            </a:lvl1pPr>
          </a:lstStyle>
          <a:p>
            <a:pPr marL="239713" lvl="0" indent="-239713" algn="l" defTabSz="914400" rtl="0" eaLnBrk="1" latinLnBrk="0" hangingPunct="1">
              <a:lnSpc>
                <a:spcPct val="90000"/>
              </a:lnSpc>
              <a:spcBef>
                <a:spcPts val="1000"/>
              </a:spcBef>
              <a:buFont typeface="Arial" panose="020B0604020202020204" pitchFamily="34" charset="0"/>
              <a:buChar char="•"/>
              <a:tabLst/>
            </a:pPr>
            <a:r>
              <a:rPr lang="en-US"/>
              <a:t>Click to edit Master text styles</a:t>
            </a:r>
          </a:p>
        </p:txBody>
      </p:sp>
      <p:sp>
        <p:nvSpPr>
          <p:cNvPr id="20" name="red">
            <a:extLst>
              <a:ext uri="{FF2B5EF4-FFF2-40B4-BE49-F238E27FC236}">
                <a16:creationId xmlns:a16="http://schemas.microsoft.com/office/drawing/2014/main" id="{F2DF25AB-E57B-4D98-1EE2-09DFEE539BB1}"/>
              </a:ext>
            </a:extLst>
          </p:cNvPr>
          <p:cNvSpPr>
            <a:spLocks noGrp="1"/>
          </p:cNvSpPr>
          <p:nvPr>
            <p:ph type="body" sz="quarter" idx="18"/>
          </p:nvPr>
        </p:nvSpPr>
        <p:spPr>
          <a:xfrm>
            <a:off x="6329244" y="1824038"/>
            <a:ext cx="5396031" cy="1809105"/>
          </a:xfrm>
          <a:prstGeom prst="roundRect">
            <a:avLst>
              <a:gd name="adj" fmla="val 6653"/>
            </a:avLst>
          </a:prstGeom>
          <a:solidFill>
            <a:schemeClr val="accent5"/>
          </a:solidFill>
          <a:ln>
            <a:noFill/>
          </a:ln>
        </p:spPr>
        <p:txBody>
          <a:bodyPr lIns="182880" tIns="182880" rIns="182880" bIns="0"/>
          <a:lstStyle>
            <a:lvl1pPr marL="0" indent="0">
              <a:buSzPct val="85000"/>
              <a:buFontTx/>
              <a:buNone/>
              <a:defRPr lang="en-US" sz="2400" b="0" i="0" kern="1200" dirty="0">
                <a:solidFill>
                  <a:schemeClr val="bg1"/>
                </a:solidFill>
                <a:latin typeface="Aptos Narrow" panose="020B0004020202020204" pitchFamily="34" charset="0"/>
                <a:ea typeface="+mn-ea"/>
                <a:cs typeface="+mn-cs"/>
              </a:defRPr>
            </a:lvl1pPr>
          </a:lstStyle>
          <a:p>
            <a:pPr marL="239713" lvl="0" indent="-239713" algn="l" defTabSz="914400" rtl="0" eaLnBrk="1" latinLnBrk="0" hangingPunct="1">
              <a:lnSpc>
                <a:spcPct val="90000"/>
              </a:lnSpc>
              <a:spcBef>
                <a:spcPts val="1000"/>
              </a:spcBef>
              <a:buFont typeface="Arial" panose="020B0604020202020204" pitchFamily="34" charset="0"/>
              <a:buChar char="•"/>
              <a:tabLst/>
            </a:pPr>
            <a:r>
              <a:rPr lang="en-US"/>
              <a:t>Click to edit Master text styles</a:t>
            </a:r>
          </a:p>
        </p:txBody>
      </p:sp>
      <p:sp>
        <p:nvSpPr>
          <p:cNvPr id="19" name="yellow">
            <a:extLst>
              <a:ext uri="{FF2B5EF4-FFF2-40B4-BE49-F238E27FC236}">
                <a16:creationId xmlns:a16="http://schemas.microsoft.com/office/drawing/2014/main" id="{267EC38E-A30A-6888-1D1E-E2A1F2211B79}"/>
              </a:ext>
            </a:extLst>
          </p:cNvPr>
          <p:cNvSpPr>
            <a:spLocks noGrp="1"/>
          </p:cNvSpPr>
          <p:nvPr>
            <p:ph type="body" sz="quarter" idx="17"/>
          </p:nvPr>
        </p:nvSpPr>
        <p:spPr>
          <a:xfrm>
            <a:off x="461844" y="3982095"/>
            <a:ext cx="5396031" cy="1809105"/>
          </a:xfrm>
          <a:prstGeom prst="roundRect">
            <a:avLst>
              <a:gd name="adj" fmla="val 6653"/>
            </a:avLst>
          </a:prstGeom>
          <a:solidFill>
            <a:schemeClr val="accent6"/>
          </a:solidFill>
          <a:ln>
            <a:noFill/>
          </a:ln>
        </p:spPr>
        <p:txBody>
          <a:bodyPr lIns="182880" tIns="182880" rIns="182880" bIns="0"/>
          <a:lstStyle>
            <a:lvl1pPr marL="0" indent="0">
              <a:buSzPct val="85000"/>
              <a:buFontTx/>
              <a:buNone/>
              <a:defRPr lang="en-US" sz="2400" b="0" i="0" kern="1200" dirty="0">
                <a:solidFill>
                  <a:schemeClr val="tx2"/>
                </a:solidFill>
                <a:latin typeface="Aptos Narrow" panose="020B0004020202020204" pitchFamily="34" charset="0"/>
                <a:ea typeface="+mn-ea"/>
                <a:cs typeface="+mn-cs"/>
              </a:defRPr>
            </a:lvl1pPr>
          </a:lstStyle>
          <a:p>
            <a:pPr marL="239713" lvl="0" indent="-239713" algn="l" defTabSz="914400" rtl="0" eaLnBrk="1" latinLnBrk="0" hangingPunct="1">
              <a:lnSpc>
                <a:spcPct val="90000"/>
              </a:lnSpc>
              <a:spcBef>
                <a:spcPts val="1000"/>
              </a:spcBef>
              <a:buFont typeface="Arial" panose="020B0604020202020204" pitchFamily="34" charset="0"/>
              <a:buChar char="•"/>
              <a:tabLst/>
            </a:pPr>
            <a:r>
              <a:rPr lang="en-US"/>
              <a:t>Click to edit Master text styles</a:t>
            </a:r>
          </a:p>
        </p:txBody>
      </p:sp>
      <p:sp>
        <p:nvSpPr>
          <p:cNvPr id="21" name="blue 2">
            <a:extLst>
              <a:ext uri="{FF2B5EF4-FFF2-40B4-BE49-F238E27FC236}">
                <a16:creationId xmlns:a16="http://schemas.microsoft.com/office/drawing/2014/main" id="{8AB90348-59C0-F9CA-DCC5-5811F7C4693B}"/>
              </a:ext>
            </a:extLst>
          </p:cNvPr>
          <p:cNvSpPr>
            <a:spLocks noGrp="1"/>
          </p:cNvSpPr>
          <p:nvPr>
            <p:ph type="body" sz="quarter" idx="19"/>
          </p:nvPr>
        </p:nvSpPr>
        <p:spPr>
          <a:xfrm>
            <a:off x="6329244" y="3982095"/>
            <a:ext cx="5396031" cy="1809105"/>
          </a:xfrm>
          <a:prstGeom prst="roundRect">
            <a:avLst>
              <a:gd name="adj" fmla="val 6653"/>
            </a:avLst>
          </a:prstGeom>
          <a:solidFill>
            <a:schemeClr val="accent2"/>
          </a:solidFill>
          <a:ln>
            <a:noFill/>
          </a:ln>
        </p:spPr>
        <p:txBody>
          <a:bodyPr lIns="182880" tIns="182880" rIns="182880" bIns="0"/>
          <a:lstStyle>
            <a:lvl1pPr marL="0" indent="0">
              <a:buSzPct val="85000"/>
              <a:buFontTx/>
              <a:buNone/>
              <a:defRPr lang="en-US" sz="2400" b="0" i="0" kern="1200" dirty="0">
                <a:solidFill>
                  <a:schemeClr val="bg1"/>
                </a:solidFill>
                <a:latin typeface="Aptos Narrow" panose="020B0004020202020204" pitchFamily="34" charset="0"/>
                <a:ea typeface="+mn-ea"/>
                <a:cs typeface="+mn-cs"/>
              </a:defRPr>
            </a:lvl1pPr>
          </a:lstStyle>
          <a:p>
            <a:pPr marL="239713" lvl="0" indent="-239713" algn="l" defTabSz="914400" rtl="0" eaLnBrk="1" latinLnBrk="0" hangingPunct="1">
              <a:lnSpc>
                <a:spcPct val="90000"/>
              </a:lnSpc>
              <a:spcBef>
                <a:spcPts val="1000"/>
              </a:spcBef>
              <a:buFont typeface="Arial" panose="020B0604020202020204" pitchFamily="34" charset="0"/>
              <a:buChar char="•"/>
              <a:tabLst/>
            </a:pPr>
            <a:r>
              <a:rPr lang="en-US"/>
              <a:t>Click to edit Master text styles</a:t>
            </a:r>
          </a:p>
        </p:txBody>
      </p:sp>
      <p:pic>
        <p:nvPicPr>
          <p:cNvPr id="10" name="Logo">
            <a:extLst>
              <a:ext uri="{FF2B5EF4-FFF2-40B4-BE49-F238E27FC236}">
                <a16:creationId xmlns:a16="http://schemas.microsoft.com/office/drawing/2014/main" id="{79090FE1-08D8-A85A-2766-D2FA7161FC8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9" name="URL">
            <a:extLst>
              <a:ext uri="{FF2B5EF4-FFF2-40B4-BE49-F238E27FC236}">
                <a16:creationId xmlns:a16="http://schemas.microsoft.com/office/drawing/2014/main" id="{94D684B4-ABD3-6709-B484-E26E201CF7FD}"/>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2" name="Slide #">
            <a:extLst>
              <a:ext uri="{FF2B5EF4-FFF2-40B4-BE49-F238E27FC236}">
                <a16:creationId xmlns:a16="http://schemas.microsoft.com/office/drawing/2014/main" id="{41699E00-A6D2-E021-1E2B-A06ECDA173A8}"/>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3" name="Graphic 2">
            <a:extLst>
              <a:ext uri="{FF2B5EF4-FFF2-40B4-BE49-F238E27FC236}">
                <a16:creationId xmlns:a16="http://schemas.microsoft.com/office/drawing/2014/main" id="{7D96AD27-C130-3AD0-0FE9-C1FCE38B9BF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079287710"/>
      </p:ext>
    </p:extLst>
  </p:cSld>
  <p:clrMapOvr>
    <a:masterClrMapping/>
  </p:clrMapOvr>
  <p:extLst>
    <p:ext uri="{DCECCB84-F9BA-43D5-87BE-67443E8EF086}">
      <p15:sldGuideLst xmlns:p15="http://schemas.microsoft.com/office/powerpoint/2012/main">
        <p15:guide id="1" orient="horz" pos="2520"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 Blue">
    <p:bg>
      <p:bgPr>
        <a:solidFill>
          <a:srgbClr val="004E75"/>
        </a:solidFill>
        <a:effectLst/>
      </p:bgPr>
    </p:bg>
    <p:spTree>
      <p:nvGrpSpPr>
        <p:cNvPr id="1" name=""/>
        <p:cNvGrpSpPr/>
        <p:nvPr/>
      </p:nvGrpSpPr>
      <p:grpSpPr>
        <a:xfrm>
          <a:off x="0" y="0"/>
          <a:ext cx="0" cy="0"/>
          <a:chOff x="0" y="0"/>
          <a:chExt cx="0" cy="0"/>
        </a:xfrm>
      </p:grpSpPr>
      <p:sp>
        <p:nvSpPr>
          <p:cNvPr id="19" name="Title 4">
            <a:extLst>
              <a:ext uri="{FF2B5EF4-FFF2-40B4-BE49-F238E27FC236}">
                <a16:creationId xmlns:a16="http://schemas.microsoft.com/office/drawing/2014/main" id="{94386EB6-7AE6-9D6F-D6F9-AC5A1609488D}"/>
              </a:ext>
            </a:extLst>
          </p:cNvPr>
          <p:cNvSpPr>
            <a:spLocks noGrp="1"/>
          </p:cNvSpPr>
          <p:nvPr>
            <p:ph type="title" hasCustomPrompt="1"/>
          </p:nvPr>
        </p:nvSpPr>
        <p:spPr>
          <a:xfrm>
            <a:off x="458724" y="2948168"/>
            <a:ext cx="11274552" cy="416560"/>
          </a:xfrm>
          <a:prstGeom prst="rect">
            <a:avLst/>
          </a:prstGeom>
        </p:spPr>
        <p:txBody>
          <a:bodyPr lIns="0" tIns="0" rIns="0" bIns="0"/>
          <a:lstStyle>
            <a:lvl1pPr algn="ctr">
              <a:defRPr lang="en-US" sz="3600" b="1" i="0" kern="1200" dirty="0">
                <a:solidFill>
                  <a:schemeClr val="accent6"/>
                </a:solidFill>
                <a:latin typeface="Aptos Narrow" panose="020B0004020202020204" pitchFamily="34" charset="0"/>
                <a:ea typeface="+mn-ea"/>
                <a:cs typeface="+mn-cs"/>
              </a:defRPr>
            </a:lvl1pPr>
          </a:lstStyle>
          <a:p>
            <a:pPr marL="0" lvl="0" indent="0" algn="ctr" defTabSz="914400" rtl="0" eaLnBrk="1" latinLnBrk="0" hangingPunct="1">
              <a:lnSpc>
                <a:spcPts val="3800"/>
              </a:lnSpc>
              <a:spcBef>
                <a:spcPts val="0"/>
              </a:spcBef>
              <a:buFont typeface="Arial" panose="020B0604020202020204" pitchFamily="34" charset="0"/>
              <a:buNone/>
            </a:pPr>
            <a:r>
              <a:rPr lang="en-US"/>
              <a:t>Divider Slide Blue</a:t>
            </a:r>
          </a:p>
        </p:txBody>
      </p:sp>
      <p:sp>
        <p:nvSpPr>
          <p:cNvPr id="7" name="Subtitle">
            <a:extLst>
              <a:ext uri="{FF2B5EF4-FFF2-40B4-BE49-F238E27FC236}">
                <a16:creationId xmlns:a16="http://schemas.microsoft.com/office/drawing/2014/main" id="{8B7EB974-B18B-E1B3-9A23-CF0FD645A3E2}"/>
              </a:ext>
            </a:extLst>
          </p:cNvPr>
          <p:cNvSpPr>
            <a:spLocks noGrp="1"/>
          </p:cNvSpPr>
          <p:nvPr>
            <p:ph type="body" sz="quarter" idx="11" hasCustomPrompt="1"/>
          </p:nvPr>
        </p:nvSpPr>
        <p:spPr>
          <a:xfrm>
            <a:off x="457200" y="3429000"/>
            <a:ext cx="11277600" cy="444500"/>
          </a:xfrm>
          <a:prstGeom prst="rect">
            <a:avLst/>
          </a:prstGeom>
        </p:spPr>
        <p:txBody>
          <a:bodyPr lIns="0" tIns="0" rIns="0" bIns="0"/>
          <a:lstStyle>
            <a:lvl1pPr marL="0" indent="0" algn="ctr">
              <a:lnSpc>
                <a:spcPts val="3800"/>
              </a:lnSpc>
              <a:spcBef>
                <a:spcPts val="0"/>
              </a:spcBef>
              <a:buNone/>
              <a:defRPr sz="3600" b="0" i="0">
                <a:solidFill>
                  <a:schemeClr val="accent6">
                    <a:lumMod val="60000"/>
                    <a:lumOff val="40000"/>
                  </a:schemeClr>
                </a:solidFill>
                <a:latin typeface="Aptos Narrow" panose="020B0004020202020204" pitchFamily="34" charset="0"/>
              </a:defRPr>
            </a:lvl1pPr>
            <a:lvl2pPr marL="457200" indent="0" algn="ctr">
              <a:buNone/>
              <a:defRPr sz="3600" b="1" i="0">
                <a:solidFill>
                  <a:schemeClr val="bg1"/>
                </a:solidFill>
                <a:latin typeface="Aptos Narrow" panose="020B0004020202020204" pitchFamily="34" charset="0"/>
              </a:defRPr>
            </a:lvl2pPr>
            <a:lvl3pPr marL="914400" indent="0" algn="ctr">
              <a:buNone/>
              <a:defRPr sz="3600" b="1" i="0">
                <a:solidFill>
                  <a:schemeClr val="bg1"/>
                </a:solidFill>
                <a:latin typeface="Aptos Narrow" panose="020B0004020202020204" pitchFamily="34" charset="0"/>
              </a:defRPr>
            </a:lvl3pPr>
            <a:lvl4pPr marL="1371600" indent="0" algn="ctr">
              <a:buNone/>
              <a:defRPr sz="3600" b="1" i="0">
                <a:solidFill>
                  <a:schemeClr val="bg1"/>
                </a:solidFill>
                <a:latin typeface="Aptos Narrow" panose="020B0004020202020204" pitchFamily="34" charset="0"/>
              </a:defRPr>
            </a:lvl4pPr>
            <a:lvl5pPr marL="1828800" indent="0" algn="ctr">
              <a:buNone/>
              <a:defRPr sz="3600" b="1" i="0">
                <a:solidFill>
                  <a:schemeClr val="bg1"/>
                </a:solidFill>
                <a:latin typeface="Aptos Narrow" panose="020B0004020202020204" pitchFamily="34" charset="0"/>
              </a:defRPr>
            </a:lvl5pPr>
          </a:lstStyle>
          <a:p>
            <a:pPr lvl="0"/>
            <a:r>
              <a:rPr lang="en-US"/>
              <a:t>Subtitle</a:t>
            </a:r>
          </a:p>
        </p:txBody>
      </p:sp>
      <p:sp>
        <p:nvSpPr>
          <p:cNvPr id="14" name="white circle">
            <a:extLst>
              <a:ext uri="{FF2B5EF4-FFF2-40B4-BE49-F238E27FC236}">
                <a16:creationId xmlns:a16="http://schemas.microsoft.com/office/drawing/2014/main" id="{23673F85-D4E7-7CAF-7C2B-09A9EE4AD57D}"/>
              </a:ext>
            </a:extLst>
          </p:cNvPr>
          <p:cNvSpPr/>
          <p:nvPr userDrawn="1"/>
        </p:nvSpPr>
        <p:spPr>
          <a:xfrm>
            <a:off x="444817" y="5952334"/>
            <a:ext cx="603250" cy="603250"/>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ogo">
            <a:extLst>
              <a:ext uri="{FF2B5EF4-FFF2-40B4-BE49-F238E27FC236}">
                <a16:creationId xmlns:a16="http://schemas.microsoft.com/office/drawing/2014/main" id="{F6F3D3C2-B987-7F95-AA4B-BCC5C2371C8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1" name="URL">
            <a:extLst>
              <a:ext uri="{FF2B5EF4-FFF2-40B4-BE49-F238E27FC236}">
                <a16:creationId xmlns:a16="http://schemas.microsoft.com/office/drawing/2014/main" id="{CDE35AA1-BDB4-3C22-7ECC-D6762D9DA937}"/>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6">
                    <a:lumMod val="60000"/>
                    <a:lumOff val="40000"/>
                  </a:schemeClr>
                </a:solidFill>
                <a:latin typeface="Aptos Narrow" panose="020B0004020202020204" pitchFamily="34" charset="0"/>
              </a:rPr>
              <a:t>nj.gov/</a:t>
            </a:r>
            <a:r>
              <a:rPr lang="en-US" sz="1200" b="1" i="0">
                <a:solidFill>
                  <a:schemeClr val="accent6"/>
                </a:solidFill>
                <a:latin typeface="Aptos Narrow" panose="020B0004020202020204" pitchFamily="34" charset="0"/>
              </a:rPr>
              <a:t>education</a:t>
            </a:r>
          </a:p>
        </p:txBody>
      </p:sp>
      <p:sp>
        <p:nvSpPr>
          <p:cNvPr id="3" name="Slide #">
            <a:extLst>
              <a:ext uri="{FF2B5EF4-FFF2-40B4-BE49-F238E27FC236}">
                <a16:creationId xmlns:a16="http://schemas.microsoft.com/office/drawing/2014/main" id="{3B6FA865-236F-3CD0-1EE3-188D3D675B2C}"/>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397126418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Dark image + 1 Speaker">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79D06998-05F3-2905-D9E3-3B666456E60E}"/>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tx2"/>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6" name="NJDOE logo">
            <a:extLst>
              <a:ext uri="{FF2B5EF4-FFF2-40B4-BE49-F238E27FC236}">
                <a16:creationId xmlns:a16="http://schemas.microsoft.com/office/drawing/2014/main" id="{17F906C8-9084-1FE4-9E4E-DF7882097B01}"/>
              </a:ext>
            </a:extLst>
          </p:cNvPr>
          <p:cNvSpPr>
            <a:spLocks noGrp="1"/>
          </p:cNvSpPr>
          <p:nvPr>
            <p:ph type="pic" sz="quarter" idx="18" hasCustomPrompt="1"/>
          </p:nvPr>
        </p:nvSpPr>
        <p:spPr>
          <a:xfrm>
            <a:off x="0" y="0"/>
            <a:ext cx="12192000" cy="3478341"/>
          </a:xfrm>
          <a:prstGeom prst="rect">
            <a:avLst/>
          </a:prstGeom>
          <a:solidFill>
            <a:schemeClr val="tx2"/>
          </a:solidFill>
        </p:spPr>
        <p:txBody>
          <a:bodyPr/>
          <a:lstStyle>
            <a:lvl1pPr marL="0" indent="0">
              <a:buNone/>
              <a:defRPr sz="2400">
                <a:solidFill>
                  <a:schemeClr val="bg1"/>
                </a:solidFill>
                <a:latin typeface="Aptos Narrow" panose="020B0004020202020204" pitchFamily="34" charset="0"/>
              </a:defRPr>
            </a:lvl1pPr>
          </a:lstStyle>
          <a:p>
            <a:r>
              <a:rPr lang="en-US"/>
              <a:t>Image</a:t>
            </a:r>
          </a:p>
        </p:txBody>
      </p:sp>
      <p:sp>
        <p:nvSpPr>
          <p:cNvPr id="2" name="image credit">
            <a:extLst>
              <a:ext uri="{FF2B5EF4-FFF2-40B4-BE49-F238E27FC236}">
                <a16:creationId xmlns:a16="http://schemas.microsoft.com/office/drawing/2014/main" id="{A2DB8ECC-74BB-2B91-1DD4-A4124A8644E6}"/>
              </a:ext>
            </a:extLst>
          </p:cNvPr>
          <p:cNvSpPr>
            <a:spLocks noGrp="1"/>
          </p:cNvSpPr>
          <p:nvPr>
            <p:ph type="body" sz="quarter" idx="24" hasCustomPrompt="1"/>
          </p:nvPr>
        </p:nvSpPr>
        <p:spPr>
          <a:xfrm>
            <a:off x="6577911" y="2962314"/>
            <a:ext cx="5143500" cy="274320"/>
          </a:xfrm>
          <a:prstGeom prst="rect">
            <a:avLst/>
          </a:prstGeom>
        </p:spPr>
        <p:txBody>
          <a:bodyPr lIns="0" tIns="0" rIns="0" bIns="0" anchor="ctr" anchorCtr="0"/>
          <a:lstStyle>
            <a:lvl1pPr marL="0" indent="0" algn="r">
              <a:lnSpc>
                <a:spcPts val="1200"/>
              </a:lnSpc>
              <a:spcBef>
                <a:spcPts val="0"/>
              </a:spcBef>
              <a:buNone/>
              <a:defRPr sz="1100" b="0" i="0">
                <a:solidFill>
                  <a:schemeClr val="bg1"/>
                </a:solidFill>
                <a:latin typeface="Aptos Narrow" panose="020B0004020202020204" pitchFamily="34" charset="0"/>
              </a:defRPr>
            </a:lvl1pPr>
          </a:lstStyle>
          <a:p>
            <a:pPr lvl="0"/>
            <a:r>
              <a:rPr lang="en-US"/>
              <a:t>Optional dark photo credit:</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1"/>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12" name="Presenter">
            <a:extLst>
              <a:ext uri="{FF2B5EF4-FFF2-40B4-BE49-F238E27FC236}">
                <a16:creationId xmlns:a16="http://schemas.microsoft.com/office/drawing/2014/main" id="{E55ECAC8-C548-56F1-203F-BAC14D07DAA5}"/>
              </a:ext>
            </a:extLst>
          </p:cNvPr>
          <p:cNvSpPr>
            <a:spLocks noGrp="1"/>
          </p:cNvSpPr>
          <p:nvPr>
            <p:ph type="body" sz="quarter" idx="11" hasCustomPrompt="1"/>
          </p:nvPr>
        </p:nvSpPr>
        <p:spPr>
          <a:xfrm>
            <a:off x="446809" y="5224363"/>
            <a:ext cx="8132182" cy="290478"/>
          </a:xfrm>
          <a:prstGeom prst="rect">
            <a:avLst/>
          </a:prstGeom>
        </p:spPr>
        <p:txBody>
          <a:bodyPr lIns="0" tIns="0" rIns="0" bIns="0"/>
          <a:lstStyle>
            <a:lvl1pPr marL="0" indent="0">
              <a:lnSpc>
                <a:spcPts val="2600"/>
              </a:lnSpc>
              <a:spcBef>
                <a:spcPts val="0"/>
              </a:spcBef>
              <a:buNone/>
              <a:defRPr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6" name="Title">
            <a:extLst>
              <a:ext uri="{FF2B5EF4-FFF2-40B4-BE49-F238E27FC236}">
                <a16:creationId xmlns:a16="http://schemas.microsoft.com/office/drawing/2014/main" id="{67A9F24F-4C8F-B604-65C8-0D9483196BD1}"/>
              </a:ext>
            </a:extLst>
          </p:cNvPr>
          <p:cNvSpPr>
            <a:spLocks noGrp="1"/>
          </p:cNvSpPr>
          <p:nvPr>
            <p:ph type="body" sz="quarter" idx="12" hasCustomPrompt="1"/>
          </p:nvPr>
        </p:nvSpPr>
        <p:spPr>
          <a:xfrm>
            <a:off x="446809" y="5535623"/>
            <a:ext cx="8132182" cy="290478"/>
          </a:xfrm>
          <a:prstGeom prst="rect">
            <a:avLst/>
          </a:prstGeom>
        </p:spPr>
        <p:txBody>
          <a:bodyPr lIns="0" tIns="0" rIns="0" bIns="0"/>
          <a:lstStyle>
            <a:lvl1pPr marL="0" indent="0">
              <a:lnSpc>
                <a:spcPts val="2600"/>
              </a:lnSpc>
              <a:spcBef>
                <a:spcPts val="0"/>
              </a:spcBef>
              <a:buNone/>
              <a:defRPr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4" name="Date">
            <a:extLst>
              <a:ext uri="{FF2B5EF4-FFF2-40B4-BE49-F238E27FC236}">
                <a16:creationId xmlns:a16="http://schemas.microsoft.com/office/drawing/2014/main" id="{EBCCC62B-FDEA-414C-9A38-7AC7501C0E10}"/>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5" name="URL">
            <a:extLst>
              <a:ext uri="{FF2B5EF4-FFF2-40B4-BE49-F238E27FC236}">
                <a16:creationId xmlns:a16="http://schemas.microsoft.com/office/drawing/2014/main" id="{CCE75B7E-5575-1B09-C9D5-441BD5ACBF19}"/>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tx2"/>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18" name="Icon placeholder">
            <a:extLst>
              <a:ext uri="{FF2B5EF4-FFF2-40B4-BE49-F238E27FC236}">
                <a16:creationId xmlns:a16="http://schemas.microsoft.com/office/drawing/2014/main" id="{E4D494B7-45AC-3DBA-222E-150929B2F3E2}"/>
              </a:ext>
            </a:extLst>
          </p:cNvPr>
          <p:cNvSpPr>
            <a:spLocks noGrp="1"/>
          </p:cNvSpPr>
          <p:nvPr>
            <p:ph type="pic" sz="quarter" idx="14" hasCustomPrompt="1"/>
          </p:nvPr>
        </p:nvSpPr>
        <p:spPr>
          <a:xfrm>
            <a:off x="10350631" y="5059389"/>
            <a:ext cx="1384169" cy="1384169"/>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Tree>
    <p:extLst>
      <p:ext uri="{BB962C8B-B14F-4D97-AF65-F5344CB8AC3E}">
        <p14:creationId xmlns:p14="http://schemas.microsoft.com/office/powerpoint/2010/main" val="2071366438"/>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 Yellow">
    <p:bg>
      <p:bgPr>
        <a:solidFill>
          <a:srgbClr val="FEAD15"/>
        </a:solidFill>
        <a:effectLst/>
      </p:bgPr>
    </p:bg>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C1F62B4D-D830-8E30-3407-15DA2B2AF301}"/>
              </a:ext>
            </a:extLst>
          </p:cNvPr>
          <p:cNvSpPr>
            <a:spLocks noGrp="1"/>
          </p:cNvSpPr>
          <p:nvPr>
            <p:ph type="title" hasCustomPrompt="1"/>
          </p:nvPr>
        </p:nvSpPr>
        <p:spPr>
          <a:xfrm>
            <a:off x="458724" y="2948168"/>
            <a:ext cx="11274552" cy="416560"/>
          </a:xfrm>
          <a:prstGeom prst="rect">
            <a:avLst/>
          </a:prstGeom>
        </p:spPr>
        <p:txBody>
          <a:bodyPr lIns="0" tIns="0" rIns="0" bIns="0"/>
          <a:lstStyle>
            <a:lvl1pPr algn="ctr">
              <a:defRPr lang="en-US" sz="3600" b="1" i="0" kern="1200" dirty="0">
                <a:solidFill>
                  <a:schemeClr val="accent3"/>
                </a:solidFill>
                <a:latin typeface="Aptos Narrow" panose="020B0004020202020204" pitchFamily="34" charset="0"/>
                <a:ea typeface="+mn-ea"/>
                <a:cs typeface="+mn-cs"/>
              </a:defRPr>
            </a:lvl1pPr>
          </a:lstStyle>
          <a:p>
            <a:pPr marL="0" lvl="0" indent="0" algn="ctr" defTabSz="914400" rtl="0" eaLnBrk="1" latinLnBrk="0" hangingPunct="1">
              <a:lnSpc>
                <a:spcPts val="3800"/>
              </a:lnSpc>
              <a:spcBef>
                <a:spcPts val="0"/>
              </a:spcBef>
              <a:buFont typeface="Arial" panose="020B0604020202020204" pitchFamily="34" charset="0"/>
              <a:buNone/>
            </a:pPr>
            <a:r>
              <a:rPr lang="en-US"/>
              <a:t>Divider Slide Yellow</a:t>
            </a:r>
          </a:p>
        </p:txBody>
      </p:sp>
      <p:sp>
        <p:nvSpPr>
          <p:cNvPr id="7" name="Subtitle">
            <a:extLst>
              <a:ext uri="{FF2B5EF4-FFF2-40B4-BE49-F238E27FC236}">
                <a16:creationId xmlns:a16="http://schemas.microsoft.com/office/drawing/2014/main" id="{8B7EB974-B18B-E1B3-9A23-CF0FD645A3E2}"/>
              </a:ext>
            </a:extLst>
          </p:cNvPr>
          <p:cNvSpPr>
            <a:spLocks noGrp="1"/>
          </p:cNvSpPr>
          <p:nvPr>
            <p:ph type="body" sz="quarter" idx="11" hasCustomPrompt="1"/>
          </p:nvPr>
        </p:nvSpPr>
        <p:spPr>
          <a:xfrm>
            <a:off x="457200" y="3429000"/>
            <a:ext cx="11277600" cy="444500"/>
          </a:xfrm>
          <a:prstGeom prst="rect">
            <a:avLst/>
          </a:prstGeom>
        </p:spPr>
        <p:txBody>
          <a:bodyPr lIns="0" tIns="0" rIns="0" bIns="0"/>
          <a:lstStyle>
            <a:lvl1pPr marL="0" indent="0" algn="ctr">
              <a:lnSpc>
                <a:spcPts val="3800"/>
              </a:lnSpc>
              <a:spcBef>
                <a:spcPts val="0"/>
              </a:spcBef>
              <a:buNone/>
              <a:defRPr sz="3600" b="0" i="0">
                <a:solidFill>
                  <a:schemeClr val="accent1"/>
                </a:solidFill>
                <a:latin typeface="Aptos Narrow" panose="020B0004020202020204" pitchFamily="34" charset="0"/>
              </a:defRPr>
            </a:lvl1pPr>
            <a:lvl2pPr marL="457200" indent="0" algn="ctr">
              <a:buNone/>
              <a:defRPr sz="3600" b="1" i="0">
                <a:solidFill>
                  <a:schemeClr val="bg1"/>
                </a:solidFill>
                <a:latin typeface="Aptos Narrow" panose="020B0004020202020204" pitchFamily="34" charset="0"/>
              </a:defRPr>
            </a:lvl2pPr>
            <a:lvl3pPr marL="914400" indent="0" algn="ctr">
              <a:buNone/>
              <a:defRPr sz="3600" b="1" i="0">
                <a:solidFill>
                  <a:schemeClr val="bg1"/>
                </a:solidFill>
                <a:latin typeface="Aptos Narrow" panose="020B0004020202020204" pitchFamily="34" charset="0"/>
              </a:defRPr>
            </a:lvl3pPr>
            <a:lvl4pPr marL="1371600" indent="0" algn="ctr">
              <a:buNone/>
              <a:defRPr sz="3600" b="1" i="0">
                <a:solidFill>
                  <a:schemeClr val="bg1"/>
                </a:solidFill>
                <a:latin typeface="Aptos Narrow" panose="020B0004020202020204" pitchFamily="34" charset="0"/>
              </a:defRPr>
            </a:lvl4pPr>
            <a:lvl5pPr marL="1828800" indent="0" algn="ctr">
              <a:buNone/>
              <a:defRPr sz="3600" b="1" i="0">
                <a:solidFill>
                  <a:schemeClr val="bg1"/>
                </a:solidFill>
                <a:latin typeface="Aptos Narrow" panose="020B0004020202020204" pitchFamily="34" charset="0"/>
              </a:defRPr>
            </a:lvl5pPr>
          </a:lstStyle>
          <a:p>
            <a:pPr lvl="0"/>
            <a:r>
              <a:rPr lang="en-US"/>
              <a:t>Subtitle</a:t>
            </a:r>
          </a:p>
        </p:txBody>
      </p:sp>
      <p:pic>
        <p:nvPicPr>
          <p:cNvPr id="2" name="Logo">
            <a:extLst>
              <a:ext uri="{FF2B5EF4-FFF2-40B4-BE49-F238E27FC236}">
                <a16:creationId xmlns:a16="http://schemas.microsoft.com/office/drawing/2014/main" id="{D98234DF-7064-38D0-6B8B-506E031EA46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3" name="URL">
            <a:extLst>
              <a:ext uri="{FF2B5EF4-FFF2-40B4-BE49-F238E27FC236}">
                <a16:creationId xmlns:a16="http://schemas.microsoft.com/office/drawing/2014/main" id="{F6FF7F92-6EAD-1D91-F13C-F6D0F84C169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4" name="Slide #">
            <a:extLst>
              <a:ext uri="{FF2B5EF4-FFF2-40B4-BE49-F238E27FC236}">
                <a16:creationId xmlns:a16="http://schemas.microsoft.com/office/drawing/2014/main" id="{4EF64093-CDC1-75AE-7D80-36AEE8626BE4}"/>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tx2"/>
                </a:solidFill>
              </a:rPr>
              <a:t>‹#›</a:t>
            </a:fld>
            <a:endParaRPr lang="en-US" sz="1200">
              <a:solidFill>
                <a:schemeClr val="tx2"/>
              </a:solidFill>
            </a:endParaRPr>
          </a:p>
        </p:txBody>
      </p:sp>
    </p:spTree>
    <p:extLst>
      <p:ext uri="{BB962C8B-B14F-4D97-AF65-F5344CB8AC3E}">
        <p14:creationId xmlns:p14="http://schemas.microsoft.com/office/powerpoint/2010/main" val="1171886916"/>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ull Quote - Dark Blue">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590EB81B-EC58-A566-40BD-E369B81FB7D7}"/>
              </a:ext>
            </a:extLst>
          </p:cNvPr>
          <p:cNvSpPr>
            <a:spLocks noGrp="1"/>
          </p:cNvSpPr>
          <p:nvPr>
            <p:ph type="title" hasCustomPrompt="1"/>
          </p:nvPr>
        </p:nvSpPr>
        <p:spPr>
          <a:xfrm>
            <a:off x="461844" y="651436"/>
            <a:ext cx="9006247" cy="270771"/>
          </a:xfrm>
          <a:prstGeom prst="rect">
            <a:avLst/>
          </a:prstGeom>
        </p:spPr>
        <p:txBody>
          <a:bodyPr lIns="0" tIns="0" rIns="0" bIns="0"/>
          <a:lstStyle>
            <a:lvl1pPr>
              <a:defRPr sz="2000" b="0" i="0">
                <a:solidFill>
                  <a:schemeClr val="accent3"/>
                </a:solidFill>
                <a:latin typeface="Aptos Narrow" panose="020B0004020202020204" pitchFamily="34" charset="0"/>
              </a:defRPr>
            </a:lvl1pPr>
          </a:lstStyle>
          <a:p>
            <a:pPr lvl="0"/>
            <a:r>
              <a:rPr lang="en-US"/>
              <a:t>Headline</a:t>
            </a:r>
          </a:p>
        </p:txBody>
      </p:sp>
      <p:sp>
        <p:nvSpPr>
          <p:cNvPr id="11" name="Quote">
            <a:extLst>
              <a:ext uri="{FF2B5EF4-FFF2-40B4-BE49-F238E27FC236}">
                <a16:creationId xmlns:a16="http://schemas.microsoft.com/office/drawing/2014/main" id="{AA8AD7B8-65AB-CDA7-AFB0-1088FA1862B1}"/>
              </a:ext>
            </a:extLst>
          </p:cNvPr>
          <p:cNvSpPr>
            <a:spLocks noGrp="1"/>
          </p:cNvSpPr>
          <p:nvPr>
            <p:ph type="body" sz="quarter" idx="10" hasCustomPrompt="1"/>
          </p:nvPr>
        </p:nvSpPr>
        <p:spPr>
          <a:xfrm>
            <a:off x="443814" y="1139564"/>
            <a:ext cx="9024277" cy="595741"/>
          </a:xfrm>
          <a:prstGeom prst="rect">
            <a:avLst/>
          </a:prstGeom>
        </p:spPr>
        <p:txBody>
          <a:bodyPr wrap="square" lIns="0" tIns="0" rIns="0" bIns="0" anchor="t" anchorCtr="0">
            <a:spAutoFit/>
          </a:bodyPr>
          <a:lstStyle>
            <a:lvl1pPr marL="0" indent="0">
              <a:lnSpc>
                <a:spcPts val="4200"/>
              </a:lnSpc>
              <a:spcBef>
                <a:spcPts val="0"/>
              </a:spcBef>
              <a:buNone/>
              <a:defRPr sz="5400" b="1" i="0">
                <a:solidFill>
                  <a:schemeClr val="accent3"/>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“Pull Quote”</a:t>
            </a:r>
          </a:p>
        </p:txBody>
      </p:sp>
      <p:sp>
        <p:nvSpPr>
          <p:cNvPr id="15" name="URL">
            <a:extLst>
              <a:ext uri="{FF2B5EF4-FFF2-40B4-BE49-F238E27FC236}">
                <a16:creationId xmlns:a16="http://schemas.microsoft.com/office/drawing/2014/main" id="{9245C2C0-6407-815D-29AE-63AADAC4FC1E}"/>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pic>
        <p:nvPicPr>
          <p:cNvPr id="16" name="Logo">
            <a:extLst>
              <a:ext uri="{FF2B5EF4-FFF2-40B4-BE49-F238E27FC236}">
                <a16:creationId xmlns:a16="http://schemas.microsoft.com/office/drawing/2014/main" id="{910A0869-090B-23C2-3CF0-E6F06F32044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2" name="Slide #">
            <a:extLst>
              <a:ext uri="{FF2B5EF4-FFF2-40B4-BE49-F238E27FC236}">
                <a16:creationId xmlns:a16="http://schemas.microsoft.com/office/drawing/2014/main" id="{B35A3450-7544-7007-4FF1-DBB5CC2E579A}"/>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0D170219-D565-A6BF-337B-BBDD054E258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73664666"/>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ull Quote - Dark Re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C80BB9A8-AEDD-5CAF-F03F-3A80C6521FE1}"/>
              </a:ext>
            </a:extLst>
          </p:cNvPr>
          <p:cNvSpPr>
            <a:spLocks noGrp="1"/>
          </p:cNvSpPr>
          <p:nvPr>
            <p:ph type="title" hasCustomPrompt="1"/>
          </p:nvPr>
        </p:nvSpPr>
        <p:spPr>
          <a:xfrm>
            <a:off x="461844" y="651436"/>
            <a:ext cx="9006840" cy="270771"/>
          </a:xfrm>
          <a:prstGeom prst="rect">
            <a:avLst/>
          </a:prstGeom>
        </p:spPr>
        <p:txBody>
          <a:bodyPr lIns="0" tIns="0" rIns="0" bIns="0"/>
          <a:lstStyle>
            <a:lvl1pPr>
              <a:defRPr sz="2000" b="0" i="0">
                <a:solidFill>
                  <a:schemeClr val="accent2"/>
                </a:solidFill>
                <a:latin typeface="Aptos Narrow" panose="020B0004020202020204" pitchFamily="34" charset="0"/>
              </a:defRPr>
            </a:lvl1pPr>
          </a:lstStyle>
          <a:p>
            <a:pPr lvl="0"/>
            <a:r>
              <a:rPr lang="en-US"/>
              <a:t>Headline</a:t>
            </a:r>
          </a:p>
        </p:txBody>
      </p:sp>
      <p:sp>
        <p:nvSpPr>
          <p:cNvPr id="11" name="subtitle">
            <a:extLst>
              <a:ext uri="{FF2B5EF4-FFF2-40B4-BE49-F238E27FC236}">
                <a16:creationId xmlns:a16="http://schemas.microsoft.com/office/drawing/2014/main" id="{AA8AD7B8-65AB-CDA7-AFB0-1088FA1862B1}"/>
              </a:ext>
            </a:extLst>
          </p:cNvPr>
          <p:cNvSpPr>
            <a:spLocks noGrp="1"/>
          </p:cNvSpPr>
          <p:nvPr>
            <p:ph type="body" sz="quarter" idx="10" hasCustomPrompt="1"/>
          </p:nvPr>
        </p:nvSpPr>
        <p:spPr>
          <a:xfrm>
            <a:off x="443814" y="1139564"/>
            <a:ext cx="9024277" cy="595741"/>
          </a:xfrm>
          <a:prstGeom prst="rect">
            <a:avLst/>
          </a:prstGeom>
        </p:spPr>
        <p:txBody>
          <a:bodyPr wrap="square" lIns="0" tIns="0" rIns="0" bIns="0" anchor="t" anchorCtr="0">
            <a:spAutoFit/>
          </a:bodyPr>
          <a:lstStyle>
            <a:lvl1pPr marL="0" indent="0">
              <a:lnSpc>
                <a:spcPts val="4200"/>
              </a:lnSpc>
              <a:spcBef>
                <a:spcPts val="0"/>
              </a:spcBef>
              <a:buNone/>
              <a:defRPr sz="5400" b="1" i="0">
                <a:solidFill>
                  <a:schemeClr val="accent2"/>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“Pull Quote”</a:t>
            </a:r>
          </a:p>
        </p:txBody>
      </p:sp>
      <p:pic>
        <p:nvPicPr>
          <p:cNvPr id="12" name="Logo">
            <a:extLst>
              <a:ext uri="{FF2B5EF4-FFF2-40B4-BE49-F238E27FC236}">
                <a16:creationId xmlns:a16="http://schemas.microsoft.com/office/drawing/2014/main" id="{655B0226-4AF6-5A3D-E49B-3A3DF2CCBA2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0" name="URL">
            <a:extLst>
              <a:ext uri="{FF2B5EF4-FFF2-40B4-BE49-F238E27FC236}">
                <a16:creationId xmlns:a16="http://schemas.microsoft.com/office/drawing/2014/main" id="{326FCA7D-EA1A-489D-B91C-A540E0FA0788}"/>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2" name="Slide #">
            <a:extLst>
              <a:ext uri="{FF2B5EF4-FFF2-40B4-BE49-F238E27FC236}">
                <a16:creationId xmlns:a16="http://schemas.microsoft.com/office/drawing/2014/main" id="{A50CAF1A-EA45-AA99-B27B-84741CBC979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018C6550-FCA8-8637-CB40-CE2EA4E8BDD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25423703"/>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ull Quote - Yellow on Dark Blue">
    <p:bg>
      <p:bgPr>
        <a:solidFill>
          <a:srgbClr val="004E75"/>
        </a:solidFill>
        <a:effectLst/>
      </p:bgPr>
    </p:bg>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E23120FC-E453-1DC9-3BBD-931B8A7EB71B}"/>
              </a:ext>
            </a:extLst>
          </p:cNvPr>
          <p:cNvSpPr>
            <a:spLocks noGrp="1"/>
          </p:cNvSpPr>
          <p:nvPr>
            <p:ph type="title" hasCustomPrompt="1"/>
          </p:nvPr>
        </p:nvSpPr>
        <p:spPr>
          <a:xfrm>
            <a:off x="461844" y="651436"/>
            <a:ext cx="9006840" cy="270771"/>
          </a:xfrm>
          <a:prstGeom prst="rect">
            <a:avLst/>
          </a:prstGeom>
        </p:spPr>
        <p:txBody>
          <a:bodyPr lIns="0" tIns="0" rIns="0" bIns="0"/>
          <a:lstStyle>
            <a:lvl1pPr>
              <a:defRPr sz="2000" b="0" i="0">
                <a:solidFill>
                  <a:schemeClr val="bg1"/>
                </a:solidFill>
                <a:latin typeface="Aptos Narrow" panose="020B0004020202020204" pitchFamily="34" charset="0"/>
              </a:defRPr>
            </a:lvl1pPr>
          </a:lstStyle>
          <a:p>
            <a:pPr lvl="0"/>
            <a:r>
              <a:rPr lang="en-US"/>
              <a:t>Headline</a:t>
            </a:r>
          </a:p>
        </p:txBody>
      </p:sp>
      <p:sp>
        <p:nvSpPr>
          <p:cNvPr id="11" name="Quote">
            <a:extLst>
              <a:ext uri="{FF2B5EF4-FFF2-40B4-BE49-F238E27FC236}">
                <a16:creationId xmlns:a16="http://schemas.microsoft.com/office/drawing/2014/main" id="{AA8AD7B8-65AB-CDA7-AFB0-1088FA1862B1}"/>
              </a:ext>
            </a:extLst>
          </p:cNvPr>
          <p:cNvSpPr>
            <a:spLocks noGrp="1"/>
          </p:cNvSpPr>
          <p:nvPr>
            <p:ph type="body" sz="quarter" idx="10" hasCustomPrompt="1"/>
          </p:nvPr>
        </p:nvSpPr>
        <p:spPr>
          <a:xfrm>
            <a:off x="443814" y="1139564"/>
            <a:ext cx="9024277" cy="595741"/>
          </a:xfrm>
          <a:prstGeom prst="rect">
            <a:avLst/>
          </a:prstGeom>
        </p:spPr>
        <p:txBody>
          <a:bodyPr wrap="square" lIns="0" tIns="0" rIns="0" bIns="0" anchor="t" anchorCtr="0">
            <a:spAutoFit/>
          </a:bodyPr>
          <a:lstStyle>
            <a:lvl1pPr marL="0" indent="0">
              <a:lnSpc>
                <a:spcPts val="4200"/>
              </a:lnSpc>
              <a:spcBef>
                <a:spcPts val="0"/>
              </a:spcBef>
              <a:buNone/>
              <a:defRPr sz="5400" b="1" i="0">
                <a:solidFill>
                  <a:schemeClr val="accent6"/>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“Pull Quote”</a:t>
            </a:r>
          </a:p>
        </p:txBody>
      </p:sp>
      <p:pic>
        <p:nvPicPr>
          <p:cNvPr id="3" name="Logo">
            <a:extLst>
              <a:ext uri="{FF2B5EF4-FFF2-40B4-BE49-F238E27FC236}">
                <a16:creationId xmlns:a16="http://schemas.microsoft.com/office/drawing/2014/main" id="{07304B56-B04F-A296-935A-AD667D7729D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2" name="white circle">
            <a:extLst>
              <a:ext uri="{FF2B5EF4-FFF2-40B4-BE49-F238E27FC236}">
                <a16:creationId xmlns:a16="http://schemas.microsoft.com/office/drawing/2014/main" id="{0958702D-C112-8F19-9516-49AFE6D13D18}"/>
              </a:ext>
            </a:extLst>
          </p:cNvPr>
          <p:cNvSpPr/>
          <p:nvPr userDrawn="1"/>
        </p:nvSpPr>
        <p:spPr>
          <a:xfrm>
            <a:off x="444817" y="5952334"/>
            <a:ext cx="603250" cy="603250"/>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RL">
            <a:extLst>
              <a:ext uri="{FF2B5EF4-FFF2-40B4-BE49-F238E27FC236}">
                <a16:creationId xmlns:a16="http://schemas.microsoft.com/office/drawing/2014/main" id="{E8B77E37-1258-9880-9DE7-0F9EC2CD1567}"/>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6">
                    <a:lumMod val="60000"/>
                    <a:lumOff val="40000"/>
                  </a:schemeClr>
                </a:solidFill>
                <a:latin typeface="Aptos Narrow" panose="020B0004020202020204" pitchFamily="34" charset="0"/>
              </a:rPr>
              <a:t>nj.gov/</a:t>
            </a:r>
            <a:r>
              <a:rPr lang="en-US" sz="1200" b="1" i="0">
                <a:solidFill>
                  <a:schemeClr val="accent6"/>
                </a:solidFill>
                <a:latin typeface="Aptos Narrow" panose="020B0004020202020204" pitchFamily="34" charset="0"/>
              </a:rPr>
              <a:t>education</a:t>
            </a:r>
          </a:p>
        </p:txBody>
      </p:sp>
      <p:sp>
        <p:nvSpPr>
          <p:cNvPr id="6" name="Slide #">
            <a:extLst>
              <a:ext uri="{FF2B5EF4-FFF2-40B4-BE49-F238E27FC236}">
                <a16:creationId xmlns:a16="http://schemas.microsoft.com/office/drawing/2014/main" id="{76948DA9-01F7-E3BD-216A-E615582E6195}"/>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355717012"/>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ocial Media">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4048A2-4CA8-2AF9-3986-50AD22D3CE88}"/>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9">
            <a:extLst>
              <a:ext uri="{FF2B5EF4-FFF2-40B4-BE49-F238E27FC236}">
                <a16:creationId xmlns:a16="http://schemas.microsoft.com/office/drawing/2014/main" id="{58DC3543-E51D-A3F9-8817-6215B09FF979}"/>
              </a:ext>
            </a:extLst>
          </p:cNvPr>
          <p:cNvSpPr>
            <a:spLocks noGrp="1"/>
          </p:cNvSpPr>
          <p:nvPr>
            <p:ph type="title" hasCustomPrompt="1"/>
          </p:nvPr>
        </p:nvSpPr>
        <p:spPr>
          <a:xfrm>
            <a:off x="443812" y="383281"/>
            <a:ext cx="11290986" cy="416560"/>
          </a:xfrm>
          <a:prstGeom prst="rect">
            <a:avLst/>
          </a:prstGeom>
        </p:spPr>
        <p:txBody>
          <a:bodyPr/>
          <a:lstStyle>
            <a:lvl1pPr>
              <a:defRPr b="1">
                <a:solidFill>
                  <a:schemeClr val="bg1"/>
                </a:solidFill>
                <a:latin typeface="Aptos Narrow" panose="020B0004020202020204" pitchFamily="34" charset="0"/>
              </a:defRPr>
            </a:lvl1pPr>
          </a:lstStyle>
          <a:p>
            <a:r>
              <a:rPr lang="en-US"/>
              <a:t>Title</a:t>
            </a:r>
          </a:p>
        </p:txBody>
      </p:sp>
      <p:sp>
        <p:nvSpPr>
          <p:cNvPr id="24" name="Facebook">
            <a:extLst>
              <a:ext uri="{FF2B5EF4-FFF2-40B4-BE49-F238E27FC236}">
                <a16:creationId xmlns:a16="http://schemas.microsoft.com/office/drawing/2014/main" id="{D70DC667-E9EA-A953-7F64-6D6627EE3986}"/>
              </a:ext>
            </a:extLst>
          </p:cNvPr>
          <p:cNvSpPr>
            <a:spLocks noGrp="1"/>
          </p:cNvSpPr>
          <p:nvPr>
            <p:ph type="body" sz="quarter" idx="11"/>
          </p:nvPr>
        </p:nvSpPr>
        <p:spPr>
          <a:xfrm>
            <a:off x="1135032" y="2165690"/>
            <a:ext cx="2582676" cy="755650"/>
          </a:xfrm>
          <a:prstGeom prst="rect">
            <a:avLst/>
          </a:prstGeom>
        </p:spPr>
        <p:txBody>
          <a:bodyPr/>
          <a:lstStyle>
            <a:lvl1pPr marL="0" indent="0" algn="ctr">
              <a:buNone/>
              <a:defRPr sz="1400">
                <a:solidFill>
                  <a:schemeClr val="bg1"/>
                </a:solidFill>
                <a:latin typeface="Aptos Narrow" panose="020B0004020202020204" pitchFamily="34" charset="0"/>
              </a:defRPr>
            </a:lvl1pPr>
          </a:lstStyle>
          <a:p>
            <a:pPr lvl="0"/>
            <a:r>
              <a:rPr lang="en-US"/>
              <a:t>Click to edit Master text styles</a:t>
            </a:r>
          </a:p>
        </p:txBody>
      </p:sp>
      <p:grpSp>
        <p:nvGrpSpPr>
          <p:cNvPr id="8" name="Instagram">
            <a:extLst>
              <a:ext uri="{FF2B5EF4-FFF2-40B4-BE49-F238E27FC236}">
                <a16:creationId xmlns:a16="http://schemas.microsoft.com/office/drawing/2014/main" id="{7AD54722-9674-4124-8FBC-7CF3EF76A24A}"/>
              </a:ext>
            </a:extLst>
          </p:cNvPr>
          <p:cNvGrpSpPr/>
          <p:nvPr userDrawn="1"/>
        </p:nvGrpSpPr>
        <p:grpSpPr>
          <a:xfrm>
            <a:off x="2178678" y="3066315"/>
            <a:ext cx="495384" cy="495384"/>
            <a:chOff x="3767981" y="4846381"/>
            <a:chExt cx="498995" cy="498995"/>
          </a:xfrm>
          <a:solidFill>
            <a:schemeClr val="bg1"/>
          </a:solidFill>
        </p:grpSpPr>
        <p:sp>
          <p:nvSpPr>
            <p:cNvPr id="9" name="instagram">
              <a:extLst>
                <a:ext uri="{FF2B5EF4-FFF2-40B4-BE49-F238E27FC236}">
                  <a16:creationId xmlns:a16="http://schemas.microsoft.com/office/drawing/2014/main" id="{092A6A11-77E1-A8DB-F91B-FAF7B15BA259}"/>
                </a:ext>
              </a:extLst>
            </p:cNvPr>
            <p:cNvSpPr/>
            <p:nvPr/>
          </p:nvSpPr>
          <p:spPr>
            <a:xfrm>
              <a:off x="3767981" y="4846381"/>
              <a:ext cx="498995" cy="498995"/>
            </a:xfrm>
            <a:custGeom>
              <a:avLst/>
              <a:gdLst>
                <a:gd name="connsiteX0" fmla="*/ 353854 w 498995"/>
                <a:gd name="connsiteY0" fmla="*/ 0 h 498995"/>
                <a:gd name="connsiteX1" fmla="*/ 145141 w 498995"/>
                <a:gd name="connsiteY1" fmla="*/ 0 h 498995"/>
                <a:gd name="connsiteX2" fmla="*/ 0 w 498995"/>
                <a:gd name="connsiteY2" fmla="*/ 145141 h 498995"/>
                <a:gd name="connsiteX3" fmla="*/ 0 w 498995"/>
                <a:gd name="connsiteY3" fmla="*/ 353854 h 498995"/>
                <a:gd name="connsiteX4" fmla="*/ 145141 w 498995"/>
                <a:gd name="connsiteY4" fmla="*/ 498996 h 498995"/>
                <a:gd name="connsiteX5" fmla="*/ 353854 w 498995"/>
                <a:gd name="connsiteY5" fmla="*/ 498996 h 498995"/>
                <a:gd name="connsiteX6" fmla="*/ 498996 w 498995"/>
                <a:gd name="connsiteY6" fmla="*/ 353854 h 498995"/>
                <a:gd name="connsiteX7" fmla="*/ 498996 w 498995"/>
                <a:gd name="connsiteY7" fmla="*/ 145141 h 498995"/>
                <a:gd name="connsiteX8" fmla="*/ 353854 w 498995"/>
                <a:gd name="connsiteY8" fmla="*/ 0 h 498995"/>
                <a:gd name="connsiteX9" fmla="*/ 448243 w 498995"/>
                <a:gd name="connsiteY9" fmla="*/ 143886 h 498995"/>
                <a:gd name="connsiteX10" fmla="*/ 448243 w 498995"/>
                <a:gd name="connsiteY10" fmla="*/ 357464 h 498995"/>
                <a:gd name="connsiteX11" fmla="*/ 356261 w 498995"/>
                <a:gd name="connsiteY11" fmla="*/ 449447 h 498995"/>
                <a:gd name="connsiteX12" fmla="*/ 142630 w 498995"/>
                <a:gd name="connsiteY12" fmla="*/ 449447 h 498995"/>
                <a:gd name="connsiteX13" fmla="*/ 50648 w 498995"/>
                <a:gd name="connsiteY13" fmla="*/ 357464 h 498995"/>
                <a:gd name="connsiteX14" fmla="*/ 50648 w 498995"/>
                <a:gd name="connsiteY14" fmla="*/ 143886 h 498995"/>
                <a:gd name="connsiteX15" fmla="*/ 142630 w 498995"/>
                <a:gd name="connsiteY15" fmla="*/ 51904 h 498995"/>
                <a:gd name="connsiteX16" fmla="*/ 356261 w 498995"/>
                <a:gd name="connsiteY16" fmla="*/ 51904 h 498995"/>
                <a:gd name="connsiteX17" fmla="*/ 448243 w 498995"/>
                <a:gd name="connsiteY17" fmla="*/ 143886 h 49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8995" h="498995">
                  <a:moveTo>
                    <a:pt x="353854" y="0"/>
                  </a:moveTo>
                  <a:lnTo>
                    <a:pt x="145141" y="0"/>
                  </a:lnTo>
                  <a:cubicBezTo>
                    <a:pt x="65089" y="0"/>
                    <a:pt x="0" y="65089"/>
                    <a:pt x="0" y="145141"/>
                  </a:cubicBezTo>
                  <a:lnTo>
                    <a:pt x="0" y="353854"/>
                  </a:lnTo>
                  <a:cubicBezTo>
                    <a:pt x="0" y="433855"/>
                    <a:pt x="65089" y="498996"/>
                    <a:pt x="145141" y="498996"/>
                  </a:cubicBezTo>
                  <a:lnTo>
                    <a:pt x="353854" y="498996"/>
                  </a:lnTo>
                  <a:cubicBezTo>
                    <a:pt x="433855" y="498996"/>
                    <a:pt x="498996" y="433907"/>
                    <a:pt x="498996" y="353854"/>
                  </a:cubicBezTo>
                  <a:lnTo>
                    <a:pt x="498996" y="145141"/>
                  </a:lnTo>
                  <a:cubicBezTo>
                    <a:pt x="498996" y="65141"/>
                    <a:pt x="433907" y="0"/>
                    <a:pt x="353854" y="0"/>
                  </a:cubicBezTo>
                  <a:close/>
                  <a:moveTo>
                    <a:pt x="448243" y="143886"/>
                  </a:moveTo>
                  <a:lnTo>
                    <a:pt x="448243" y="357464"/>
                  </a:lnTo>
                  <a:cubicBezTo>
                    <a:pt x="448243" y="408165"/>
                    <a:pt x="406961" y="449447"/>
                    <a:pt x="356261" y="449447"/>
                  </a:cubicBezTo>
                  <a:lnTo>
                    <a:pt x="142630" y="449447"/>
                  </a:lnTo>
                  <a:cubicBezTo>
                    <a:pt x="91930" y="449447"/>
                    <a:pt x="50648" y="408165"/>
                    <a:pt x="50648" y="357464"/>
                  </a:cubicBezTo>
                  <a:lnTo>
                    <a:pt x="50648" y="143886"/>
                  </a:lnTo>
                  <a:cubicBezTo>
                    <a:pt x="50648" y="93186"/>
                    <a:pt x="91930" y="51904"/>
                    <a:pt x="142630" y="51904"/>
                  </a:cubicBezTo>
                  <a:lnTo>
                    <a:pt x="356261" y="51904"/>
                  </a:lnTo>
                  <a:cubicBezTo>
                    <a:pt x="406961" y="51904"/>
                    <a:pt x="448243" y="93186"/>
                    <a:pt x="448243" y="143886"/>
                  </a:cubicBezTo>
                  <a:close/>
                </a:path>
              </a:pathLst>
            </a:custGeom>
            <a:grpFill/>
            <a:ln w="52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4F8F548-B5F7-35CC-52F2-6471698FF014}"/>
                </a:ext>
              </a:extLst>
            </p:cNvPr>
            <p:cNvSpPr/>
            <p:nvPr/>
          </p:nvSpPr>
          <p:spPr>
            <a:xfrm>
              <a:off x="3886752" y="4966355"/>
              <a:ext cx="261453" cy="261401"/>
            </a:xfrm>
            <a:custGeom>
              <a:avLst/>
              <a:gdLst>
                <a:gd name="connsiteX0" fmla="*/ 130701 w 261453"/>
                <a:gd name="connsiteY0" fmla="*/ 0 h 261401"/>
                <a:gd name="connsiteX1" fmla="*/ 0 w 261453"/>
                <a:gd name="connsiteY1" fmla="*/ 130701 h 261401"/>
                <a:gd name="connsiteX2" fmla="*/ 130701 w 261453"/>
                <a:gd name="connsiteY2" fmla="*/ 261401 h 261401"/>
                <a:gd name="connsiteX3" fmla="*/ 261453 w 261453"/>
                <a:gd name="connsiteY3" fmla="*/ 130701 h 261401"/>
                <a:gd name="connsiteX4" fmla="*/ 130701 w 261453"/>
                <a:gd name="connsiteY4" fmla="*/ 0 h 261401"/>
                <a:gd name="connsiteX5" fmla="*/ 211120 w 261453"/>
                <a:gd name="connsiteY5" fmla="*/ 130701 h 261401"/>
                <a:gd name="connsiteX6" fmla="*/ 130701 w 261453"/>
                <a:gd name="connsiteY6" fmla="*/ 211120 h 261401"/>
                <a:gd name="connsiteX7" fmla="*/ 50282 w 261453"/>
                <a:gd name="connsiteY7" fmla="*/ 130701 h 261401"/>
                <a:gd name="connsiteX8" fmla="*/ 130701 w 261453"/>
                <a:gd name="connsiteY8" fmla="*/ 50282 h 261401"/>
                <a:gd name="connsiteX9" fmla="*/ 211120 w 261453"/>
                <a:gd name="connsiteY9" fmla="*/ 130701 h 2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453" h="261401">
                  <a:moveTo>
                    <a:pt x="130701" y="0"/>
                  </a:moveTo>
                  <a:cubicBezTo>
                    <a:pt x="58601" y="0"/>
                    <a:pt x="0" y="58653"/>
                    <a:pt x="0" y="130701"/>
                  </a:cubicBezTo>
                  <a:cubicBezTo>
                    <a:pt x="0" y="202748"/>
                    <a:pt x="58653" y="261401"/>
                    <a:pt x="130701" y="261401"/>
                  </a:cubicBezTo>
                  <a:cubicBezTo>
                    <a:pt x="202748" y="261401"/>
                    <a:pt x="261453" y="202748"/>
                    <a:pt x="261453" y="130701"/>
                  </a:cubicBezTo>
                  <a:cubicBezTo>
                    <a:pt x="261453" y="58653"/>
                    <a:pt x="202800" y="0"/>
                    <a:pt x="130701" y="0"/>
                  </a:cubicBezTo>
                  <a:close/>
                  <a:moveTo>
                    <a:pt x="211120" y="130701"/>
                  </a:moveTo>
                  <a:cubicBezTo>
                    <a:pt x="211120" y="175070"/>
                    <a:pt x="175017" y="211120"/>
                    <a:pt x="130701" y="211120"/>
                  </a:cubicBezTo>
                  <a:cubicBezTo>
                    <a:pt x="86384" y="211120"/>
                    <a:pt x="50282" y="175017"/>
                    <a:pt x="50282" y="130701"/>
                  </a:cubicBezTo>
                  <a:cubicBezTo>
                    <a:pt x="50282" y="86384"/>
                    <a:pt x="86384" y="50282"/>
                    <a:pt x="130701" y="50282"/>
                  </a:cubicBezTo>
                  <a:cubicBezTo>
                    <a:pt x="175017" y="50282"/>
                    <a:pt x="211120" y="86384"/>
                    <a:pt x="211120" y="130701"/>
                  </a:cubicBezTo>
                  <a:close/>
                </a:path>
              </a:pathLst>
            </a:custGeom>
            <a:grpFill/>
            <a:ln w="52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778B51D-663D-1124-1566-FBA7F84D2CF4}"/>
                </a:ext>
              </a:extLst>
            </p:cNvPr>
            <p:cNvSpPr/>
            <p:nvPr/>
          </p:nvSpPr>
          <p:spPr>
            <a:xfrm>
              <a:off x="4117388" y="4931613"/>
              <a:ext cx="64879" cy="64879"/>
            </a:xfrm>
            <a:custGeom>
              <a:avLst/>
              <a:gdLst>
                <a:gd name="connsiteX0" fmla="*/ 32440 w 64879"/>
                <a:gd name="connsiteY0" fmla="*/ 0 h 64879"/>
                <a:gd name="connsiteX1" fmla="*/ 0 w 64879"/>
                <a:gd name="connsiteY1" fmla="*/ 32440 h 64879"/>
                <a:gd name="connsiteX2" fmla="*/ 32440 w 64879"/>
                <a:gd name="connsiteY2" fmla="*/ 64879 h 64879"/>
                <a:gd name="connsiteX3" fmla="*/ 64879 w 64879"/>
                <a:gd name="connsiteY3" fmla="*/ 32440 h 64879"/>
                <a:gd name="connsiteX4" fmla="*/ 32440 w 64879"/>
                <a:gd name="connsiteY4" fmla="*/ 0 h 64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79" h="64879">
                  <a:moveTo>
                    <a:pt x="32440" y="0"/>
                  </a:moveTo>
                  <a:cubicBezTo>
                    <a:pt x="14546" y="0"/>
                    <a:pt x="0" y="14546"/>
                    <a:pt x="0" y="32440"/>
                  </a:cubicBezTo>
                  <a:cubicBezTo>
                    <a:pt x="0" y="50334"/>
                    <a:pt x="14546" y="64879"/>
                    <a:pt x="32440" y="64879"/>
                  </a:cubicBezTo>
                  <a:cubicBezTo>
                    <a:pt x="50334" y="64879"/>
                    <a:pt x="64879" y="50334"/>
                    <a:pt x="64879" y="32440"/>
                  </a:cubicBezTo>
                  <a:cubicBezTo>
                    <a:pt x="64879" y="14546"/>
                    <a:pt x="50334" y="0"/>
                    <a:pt x="32440" y="0"/>
                  </a:cubicBezTo>
                  <a:close/>
                </a:path>
              </a:pathLst>
            </a:custGeom>
            <a:grpFill/>
            <a:ln w="5226" cap="flat">
              <a:noFill/>
              <a:prstDash val="solid"/>
              <a:miter/>
            </a:ln>
          </p:spPr>
          <p:txBody>
            <a:bodyPr rtlCol="0" anchor="ctr"/>
            <a:lstStyle/>
            <a:p>
              <a:endParaRPr lang="en-US"/>
            </a:p>
          </p:txBody>
        </p:sp>
      </p:grpSp>
      <p:sp>
        <p:nvSpPr>
          <p:cNvPr id="27" name="instagram">
            <a:extLst>
              <a:ext uri="{FF2B5EF4-FFF2-40B4-BE49-F238E27FC236}">
                <a16:creationId xmlns:a16="http://schemas.microsoft.com/office/drawing/2014/main" id="{B6A6E0F1-4B73-D3F7-5271-45AB98171CE2}"/>
              </a:ext>
            </a:extLst>
          </p:cNvPr>
          <p:cNvSpPr>
            <a:spLocks noGrp="1"/>
          </p:cNvSpPr>
          <p:nvPr>
            <p:ph type="body" sz="quarter" idx="13"/>
          </p:nvPr>
        </p:nvSpPr>
        <p:spPr>
          <a:xfrm>
            <a:off x="1135032" y="3704328"/>
            <a:ext cx="2582676" cy="755650"/>
          </a:xfrm>
          <a:prstGeom prst="rect">
            <a:avLst/>
          </a:prstGeom>
        </p:spPr>
        <p:txBody>
          <a:bodyPr/>
          <a:lstStyle>
            <a:lvl1pPr marL="0" indent="0" algn="ctr">
              <a:buNone/>
              <a:defRPr sz="1400">
                <a:solidFill>
                  <a:schemeClr val="bg1"/>
                </a:solidFill>
                <a:latin typeface="Aptos Narrow" panose="020B0004020202020204" pitchFamily="34" charset="0"/>
              </a:defRPr>
            </a:lvl1pPr>
          </a:lstStyle>
          <a:p>
            <a:pPr lvl="0"/>
            <a:r>
              <a:rPr lang="en-US"/>
              <a:t>Click to edit Master text styles</a:t>
            </a:r>
          </a:p>
        </p:txBody>
      </p:sp>
      <p:sp>
        <p:nvSpPr>
          <p:cNvPr id="6" name="threads">
            <a:extLst>
              <a:ext uri="{FF2B5EF4-FFF2-40B4-BE49-F238E27FC236}">
                <a16:creationId xmlns:a16="http://schemas.microsoft.com/office/drawing/2014/main" id="{B0E81E91-A4CD-2159-A499-E7AFA7F1A3FF}"/>
              </a:ext>
            </a:extLst>
          </p:cNvPr>
          <p:cNvSpPr/>
          <p:nvPr userDrawn="1"/>
        </p:nvSpPr>
        <p:spPr>
          <a:xfrm>
            <a:off x="2199196" y="4524805"/>
            <a:ext cx="454349" cy="528160"/>
          </a:xfrm>
          <a:custGeom>
            <a:avLst/>
            <a:gdLst>
              <a:gd name="connsiteX0" fmla="*/ 356156 w 457661"/>
              <a:gd name="connsiteY0" fmla="*/ 246437 h 532010"/>
              <a:gd name="connsiteX1" fmla="*/ 349198 w 457661"/>
              <a:gd name="connsiteY1" fmla="*/ 243245 h 532010"/>
              <a:gd name="connsiteX2" fmla="*/ 234351 w 457661"/>
              <a:gd name="connsiteY2" fmla="*/ 123846 h 532010"/>
              <a:gd name="connsiteX3" fmla="*/ 233409 w 457661"/>
              <a:gd name="connsiteY3" fmla="*/ 123846 h 532010"/>
              <a:gd name="connsiteX4" fmla="*/ 136090 w 457661"/>
              <a:gd name="connsiteY4" fmla="*/ 173814 h 532010"/>
              <a:gd name="connsiteX5" fmla="*/ 174285 w 457661"/>
              <a:gd name="connsiteY5" fmla="*/ 200027 h 532010"/>
              <a:gd name="connsiteX6" fmla="*/ 233409 w 457661"/>
              <a:gd name="connsiteY6" fmla="*/ 170779 h 532010"/>
              <a:gd name="connsiteX7" fmla="*/ 234037 w 457661"/>
              <a:gd name="connsiteY7" fmla="*/ 170779 h 532010"/>
              <a:gd name="connsiteX8" fmla="*/ 285312 w 457661"/>
              <a:gd name="connsiteY8" fmla="*/ 190505 h 532010"/>
              <a:gd name="connsiteX9" fmla="*/ 301585 w 457661"/>
              <a:gd name="connsiteY9" fmla="*/ 229432 h 532010"/>
              <a:gd name="connsiteX10" fmla="*/ 235973 w 457661"/>
              <a:gd name="connsiteY10" fmla="*/ 226293 h 532010"/>
              <a:gd name="connsiteX11" fmla="*/ 130387 w 457661"/>
              <a:gd name="connsiteY11" fmla="*/ 322095 h 532010"/>
              <a:gd name="connsiteX12" fmla="*/ 168425 w 457661"/>
              <a:gd name="connsiteY12" fmla="*/ 387811 h 532010"/>
              <a:gd name="connsiteX13" fmla="*/ 239217 w 457661"/>
              <a:gd name="connsiteY13" fmla="*/ 405601 h 532010"/>
              <a:gd name="connsiteX14" fmla="*/ 319688 w 457661"/>
              <a:gd name="connsiteY14" fmla="*/ 366464 h 532010"/>
              <a:gd name="connsiteX15" fmla="*/ 347105 w 457661"/>
              <a:gd name="connsiteY15" fmla="*/ 294626 h 532010"/>
              <a:gd name="connsiteX16" fmla="*/ 382474 w 457661"/>
              <a:gd name="connsiteY16" fmla="*/ 333344 h 532010"/>
              <a:gd name="connsiteX17" fmla="*/ 358773 w 457661"/>
              <a:gd name="connsiteY17" fmla="*/ 439662 h 532010"/>
              <a:gd name="connsiteX18" fmla="*/ 232729 w 457661"/>
              <a:gd name="connsiteY18" fmla="*/ 484973 h 532010"/>
              <a:gd name="connsiteX19" fmla="*/ 90674 w 457661"/>
              <a:gd name="connsiteY19" fmla="*/ 424751 h 532010"/>
              <a:gd name="connsiteX20" fmla="*/ 45991 w 457661"/>
              <a:gd name="connsiteY20" fmla="*/ 265953 h 532010"/>
              <a:gd name="connsiteX21" fmla="*/ 90674 w 457661"/>
              <a:gd name="connsiteY21" fmla="*/ 107156 h 532010"/>
              <a:gd name="connsiteX22" fmla="*/ 232729 w 457661"/>
              <a:gd name="connsiteY22" fmla="*/ 46933 h 532010"/>
              <a:gd name="connsiteX23" fmla="*/ 377295 w 457661"/>
              <a:gd name="connsiteY23" fmla="*/ 107470 h 532010"/>
              <a:gd name="connsiteX24" fmla="*/ 412926 w 457661"/>
              <a:gd name="connsiteY24" fmla="*/ 179936 h 532010"/>
              <a:gd name="connsiteX25" fmla="*/ 457661 w 457661"/>
              <a:gd name="connsiteY25" fmla="*/ 168006 h 532010"/>
              <a:gd name="connsiteX26" fmla="*/ 412717 w 457661"/>
              <a:gd name="connsiteY26" fmla="*/ 77489 h 532010"/>
              <a:gd name="connsiteX27" fmla="*/ 232938 w 457661"/>
              <a:gd name="connsiteY27" fmla="*/ 0 h 532010"/>
              <a:gd name="connsiteX28" fmla="*/ 232624 w 457661"/>
              <a:gd name="connsiteY28" fmla="*/ 0 h 532010"/>
              <a:gd name="connsiteX29" fmla="*/ 54834 w 457661"/>
              <a:gd name="connsiteY29" fmla="*/ 77803 h 532010"/>
              <a:gd name="connsiteX30" fmla="*/ 0 w 457661"/>
              <a:gd name="connsiteY30" fmla="*/ 265796 h 532010"/>
              <a:gd name="connsiteX31" fmla="*/ 0 w 457661"/>
              <a:gd name="connsiteY31" fmla="*/ 266005 h 532010"/>
              <a:gd name="connsiteX32" fmla="*/ 0 w 457661"/>
              <a:gd name="connsiteY32" fmla="*/ 266215 h 532010"/>
              <a:gd name="connsiteX33" fmla="*/ 54834 w 457661"/>
              <a:gd name="connsiteY33" fmla="*/ 454208 h 532010"/>
              <a:gd name="connsiteX34" fmla="*/ 232624 w 457661"/>
              <a:gd name="connsiteY34" fmla="*/ 532011 h 532010"/>
              <a:gd name="connsiteX35" fmla="*/ 232938 w 457661"/>
              <a:gd name="connsiteY35" fmla="*/ 532011 h 532010"/>
              <a:gd name="connsiteX36" fmla="*/ 391003 w 457661"/>
              <a:gd name="connsiteY36" fmla="*/ 473306 h 532010"/>
              <a:gd name="connsiteX37" fmla="*/ 424646 w 457661"/>
              <a:gd name="connsiteY37" fmla="*/ 314613 h 532010"/>
              <a:gd name="connsiteX38" fmla="*/ 356156 w 457661"/>
              <a:gd name="connsiteY38" fmla="*/ 246594 h 532010"/>
              <a:gd name="connsiteX39" fmla="*/ 236757 w 457661"/>
              <a:gd name="connsiteY39" fmla="*/ 358668 h 532010"/>
              <a:gd name="connsiteX40" fmla="*/ 176325 w 457661"/>
              <a:gd name="connsiteY40" fmla="*/ 319531 h 532010"/>
              <a:gd name="connsiteX41" fmla="*/ 238536 w 457661"/>
              <a:gd name="connsiteY41" fmla="*/ 273174 h 532010"/>
              <a:gd name="connsiteX42" fmla="*/ 254599 w 457661"/>
              <a:gd name="connsiteY42" fmla="*/ 272703 h 532010"/>
              <a:gd name="connsiteX43" fmla="*/ 302736 w 457661"/>
              <a:gd name="connsiteY43" fmla="*/ 277569 h 532010"/>
              <a:gd name="connsiteX44" fmla="*/ 236810 w 457661"/>
              <a:gd name="connsiteY44" fmla="*/ 358668 h 53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57661" h="532010">
                <a:moveTo>
                  <a:pt x="356156" y="246437"/>
                </a:moveTo>
                <a:cubicBezTo>
                  <a:pt x="353854" y="245338"/>
                  <a:pt x="351552" y="244292"/>
                  <a:pt x="349198" y="243245"/>
                </a:cubicBezTo>
                <a:cubicBezTo>
                  <a:pt x="345116" y="167588"/>
                  <a:pt x="303730" y="124265"/>
                  <a:pt x="234351" y="123846"/>
                </a:cubicBezTo>
                <a:cubicBezTo>
                  <a:pt x="234037" y="123846"/>
                  <a:pt x="233723" y="123846"/>
                  <a:pt x="233409" y="123846"/>
                </a:cubicBezTo>
                <a:cubicBezTo>
                  <a:pt x="191865" y="123846"/>
                  <a:pt x="157333" y="141584"/>
                  <a:pt x="136090" y="173814"/>
                </a:cubicBezTo>
                <a:lnTo>
                  <a:pt x="174285" y="200027"/>
                </a:lnTo>
                <a:cubicBezTo>
                  <a:pt x="190138" y="175959"/>
                  <a:pt x="215096" y="170779"/>
                  <a:pt x="233409" y="170779"/>
                </a:cubicBezTo>
                <a:cubicBezTo>
                  <a:pt x="233618" y="170779"/>
                  <a:pt x="233827" y="170779"/>
                  <a:pt x="234037" y="170779"/>
                </a:cubicBezTo>
                <a:cubicBezTo>
                  <a:pt x="256901" y="170936"/>
                  <a:pt x="274115" y="177581"/>
                  <a:pt x="285312" y="190505"/>
                </a:cubicBezTo>
                <a:cubicBezTo>
                  <a:pt x="293422" y="199923"/>
                  <a:pt x="298864" y="213003"/>
                  <a:pt x="301585" y="229432"/>
                </a:cubicBezTo>
                <a:cubicBezTo>
                  <a:pt x="281336" y="225979"/>
                  <a:pt x="259413" y="224933"/>
                  <a:pt x="235973" y="226293"/>
                </a:cubicBezTo>
                <a:cubicBezTo>
                  <a:pt x="169994" y="230113"/>
                  <a:pt x="127561" y="268569"/>
                  <a:pt x="130387" y="322095"/>
                </a:cubicBezTo>
                <a:cubicBezTo>
                  <a:pt x="131852" y="349250"/>
                  <a:pt x="145351" y="372586"/>
                  <a:pt x="168425" y="387811"/>
                </a:cubicBezTo>
                <a:cubicBezTo>
                  <a:pt x="187941" y="400683"/>
                  <a:pt x="213108" y="407014"/>
                  <a:pt x="239217" y="405601"/>
                </a:cubicBezTo>
                <a:cubicBezTo>
                  <a:pt x="273749" y="403717"/>
                  <a:pt x="300800" y="390532"/>
                  <a:pt x="319688" y="366464"/>
                </a:cubicBezTo>
                <a:cubicBezTo>
                  <a:pt x="334024" y="348203"/>
                  <a:pt x="343128" y="324502"/>
                  <a:pt x="347105" y="294626"/>
                </a:cubicBezTo>
                <a:cubicBezTo>
                  <a:pt x="363534" y="304567"/>
                  <a:pt x="375725" y="317595"/>
                  <a:pt x="382474" y="333344"/>
                </a:cubicBezTo>
                <a:cubicBezTo>
                  <a:pt x="393933" y="360028"/>
                  <a:pt x="394613" y="403926"/>
                  <a:pt x="358773" y="439662"/>
                </a:cubicBezTo>
                <a:cubicBezTo>
                  <a:pt x="327432" y="471003"/>
                  <a:pt x="289707" y="484555"/>
                  <a:pt x="232729" y="484973"/>
                </a:cubicBezTo>
                <a:cubicBezTo>
                  <a:pt x="169524" y="484503"/>
                  <a:pt x="121753" y="464254"/>
                  <a:pt x="90674" y="424751"/>
                </a:cubicBezTo>
                <a:cubicBezTo>
                  <a:pt x="61583" y="387759"/>
                  <a:pt x="46514" y="334338"/>
                  <a:pt x="45991" y="265953"/>
                </a:cubicBezTo>
                <a:cubicBezTo>
                  <a:pt x="46567" y="197568"/>
                  <a:pt x="61583" y="144147"/>
                  <a:pt x="90674" y="107156"/>
                </a:cubicBezTo>
                <a:cubicBezTo>
                  <a:pt x="121753" y="67652"/>
                  <a:pt x="169524" y="47404"/>
                  <a:pt x="232729" y="46933"/>
                </a:cubicBezTo>
                <a:cubicBezTo>
                  <a:pt x="296405" y="47404"/>
                  <a:pt x="345012" y="67757"/>
                  <a:pt x="377295" y="107470"/>
                </a:cubicBezTo>
                <a:cubicBezTo>
                  <a:pt x="393096" y="126933"/>
                  <a:pt x="405025" y="151420"/>
                  <a:pt x="412926" y="179936"/>
                </a:cubicBezTo>
                <a:lnTo>
                  <a:pt x="457661" y="168006"/>
                </a:lnTo>
                <a:cubicBezTo>
                  <a:pt x="448139" y="132898"/>
                  <a:pt x="433122" y="102604"/>
                  <a:pt x="412717" y="77489"/>
                </a:cubicBezTo>
                <a:cubicBezTo>
                  <a:pt x="371330" y="26580"/>
                  <a:pt x="310846" y="523"/>
                  <a:pt x="232938" y="0"/>
                </a:cubicBezTo>
                <a:lnTo>
                  <a:pt x="232624" y="0"/>
                </a:lnTo>
                <a:cubicBezTo>
                  <a:pt x="154821" y="523"/>
                  <a:pt x="95017" y="26737"/>
                  <a:pt x="54834" y="77803"/>
                </a:cubicBezTo>
                <a:cubicBezTo>
                  <a:pt x="19098" y="123271"/>
                  <a:pt x="628" y="186528"/>
                  <a:pt x="0" y="265796"/>
                </a:cubicBezTo>
                <a:lnTo>
                  <a:pt x="0" y="266005"/>
                </a:lnTo>
                <a:cubicBezTo>
                  <a:pt x="0" y="266005"/>
                  <a:pt x="0" y="266215"/>
                  <a:pt x="0" y="266215"/>
                </a:cubicBezTo>
                <a:cubicBezTo>
                  <a:pt x="628" y="345483"/>
                  <a:pt x="19045" y="408740"/>
                  <a:pt x="54834" y="454208"/>
                </a:cubicBezTo>
                <a:cubicBezTo>
                  <a:pt x="95017" y="505274"/>
                  <a:pt x="154821" y="531488"/>
                  <a:pt x="232624" y="532011"/>
                </a:cubicBezTo>
                <a:lnTo>
                  <a:pt x="232938" y="532011"/>
                </a:lnTo>
                <a:cubicBezTo>
                  <a:pt x="302108" y="531540"/>
                  <a:pt x="350820" y="513437"/>
                  <a:pt x="391003" y="473306"/>
                </a:cubicBezTo>
                <a:cubicBezTo>
                  <a:pt x="443534" y="420827"/>
                  <a:pt x="441965" y="355005"/>
                  <a:pt x="424646" y="314613"/>
                </a:cubicBezTo>
                <a:cubicBezTo>
                  <a:pt x="412246" y="285626"/>
                  <a:pt x="388544" y="262134"/>
                  <a:pt x="356156" y="246594"/>
                </a:cubicBezTo>
                <a:close/>
                <a:moveTo>
                  <a:pt x="236757" y="358668"/>
                </a:moveTo>
                <a:cubicBezTo>
                  <a:pt x="207823" y="360290"/>
                  <a:pt x="177790" y="347314"/>
                  <a:pt x="176325" y="319531"/>
                </a:cubicBezTo>
                <a:cubicBezTo>
                  <a:pt x="175227" y="298916"/>
                  <a:pt x="190976" y="275894"/>
                  <a:pt x="238536" y="273174"/>
                </a:cubicBezTo>
                <a:cubicBezTo>
                  <a:pt x="243978" y="272860"/>
                  <a:pt x="249315" y="272703"/>
                  <a:pt x="254599" y="272703"/>
                </a:cubicBezTo>
                <a:cubicBezTo>
                  <a:pt x="271866" y="272703"/>
                  <a:pt x="288033" y="274377"/>
                  <a:pt x="302736" y="277569"/>
                </a:cubicBezTo>
                <a:cubicBezTo>
                  <a:pt x="297242" y="346006"/>
                  <a:pt x="265116" y="357098"/>
                  <a:pt x="236810" y="358668"/>
                </a:cubicBezTo>
                <a:close/>
              </a:path>
            </a:pathLst>
          </a:custGeom>
          <a:solidFill>
            <a:schemeClr val="bg1"/>
          </a:solidFill>
          <a:ln w="5226" cap="flat">
            <a:noFill/>
            <a:prstDash val="solid"/>
            <a:miter/>
          </a:ln>
        </p:spPr>
        <p:txBody>
          <a:bodyPr rtlCol="0" anchor="ctr"/>
          <a:lstStyle/>
          <a:p>
            <a:endParaRPr lang="en-US"/>
          </a:p>
        </p:txBody>
      </p:sp>
      <p:sp>
        <p:nvSpPr>
          <p:cNvPr id="28" name="threads">
            <a:extLst>
              <a:ext uri="{FF2B5EF4-FFF2-40B4-BE49-F238E27FC236}">
                <a16:creationId xmlns:a16="http://schemas.microsoft.com/office/drawing/2014/main" id="{897C4B75-7AD4-2F68-26C2-200BF415825F}"/>
              </a:ext>
            </a:extLst>
          </p:cNvPr>
          <p:cNvSpPr>
            <a:spLocks noGrp="1"/>
          </p:cNvSpPr>
          <p:nvPr>
            <p:ph type="body" sz="quarter" idx="14"/>
          </p:nvPr>
        </p:nvSpPr>
        <p:spPr>
          <a:xfrm>
            <a:off x="1135032" y="5194379"/>
            <a:ext cx="2582676" cy="755650"/>
          </a:xfrm>
          <a:prstGeom prst="rect">
            <a:avLst/>
          </a:prstGeom>
        </p:spPr>
        <p:txBody>
          <a:bodyPr/>
          <a:lstStyle>
            <a:lvl1pPr marL="0" indent="0" algn="ctr">
              <a:buNone/>
              <a:defRPr sz="1400">
                <a:solidFill>
                  <a:schemeClr val="bg1"/>
                </a:solidFill>
                <a:latin typeface="Aptos Narrow" panose="020B0004020202020204" pitchFamily="34" charset="0"/>
              </a:defRPr>
            </a:lvl1pPr>
          </a:lstStyle>
          <a:p>
            <a:pPr lvl="0"/>
            <a:r>
              <a:rPr lang="en-US"/>
              <a:t>Click to edit Master text styles</a:t>
            </a:r>
          </a:p>
        </p:txBody>
      </p:sp>
      <p:sp>
        <p:nvSpPr>
          <p:cNvPr id="26" name="Logo">
            <a:extLst>
              <a:ext uri="{FF2B5EF4-FFF2-40B4-BE49-F238E27FC236}">
                <a16:creationId xmlns:a16="http://schemas.microsoft.com/office/drawing/2014/main" id="{0680A71C-F696-EB5E-AAFD-99F4A0D6ECD1}"/>
              </a:ext>
            </a:extLst>
          </p:cNvPr>
          <p:cNvSpPr>
            <a:spLocks noGrp="1"/>
          </p:cNvSpPr>
          <p:nvPr>
            <p:ph type="pic" sz="quarter" idx="12" hasCustomPrompt="1"/>
          </p:nvPr>
        </p:nvSpPr>
        <p:spPr>
          <a:xfrm>
            <a:off x="4930025" y="1757442"/>
            <a:ext cx="2304288" cy="2304288"/>
          </a:xfrm>
          <a:prstGeom prst="rect">
            <a:avLst/>
          </a:prstGeom>
        </p:spPr>
        <p:txBody>
          <a:bodyPr/>
          <a:lstStyle>
            <a:lvl1pPr marL="0" indent="0">
              <a:buNone/>
              <a:defRPr>
                <a:solidFill>
                  <a:schemeClr val="bg1"/>
                </a:solidFill>
                <a:latin typeface="Aptos Narrow" panose="020B0004020202020204" pitchFamily="34" charset="0"/>
              </a:defRPr>
            </a:lvl1pPr>
          </a:lstStyle>
          <a:p>
            <a:r>
              <a:rPr lang="en-US"/>
              <a:t>Logo</a:t>
            </a:r>
          </a:p>
        </p:txBody>
      </p:sp>
      <p:sp>
        <p:nvSpPr>
          <p:cNvPr id="33" name="URL">
            <a:extLst>
              <a:ext uri="{FF2B5EF4-FFF2-40B4-BE49-F238E27FC236}">
                <a16:creationId xmlns:a16="http://schemas.microsoft.com/office/drawing/2014/main" id="{4564564E-8A13-AD9F-4A38-65ED7DEBC086}"/>
              </a:ext>
            </a:extLst>
          </p:cNvPr>
          <p:cNvSpPr>
            <a:spLocks noGrp="1"/>
          </p:cNvSpPr>
          <p:nvPr>
            <p:ph type="body" sz="quarter" idx="18"/>
          </p:nvPr>
        </p:nvSpPr>
        <p:spPr>
          <a:xfrm>
            <a:off x="4114800" y="4407210"/>
            <a:ext cx="3962400" cy="755650"/>
          </a:xfrm>
          <a:prstGeom prst="rect">
            <a:avLst/>
          </a:prstGeom>
        </p:spPr>
        <p:txBody>
          <a:bodyPr/>
          <a:lstStyle>
            <a:lvl1pPr marL="0" indent="0" algn="ctr">
              <a:buNone/>
              <a:defRPr b="1">
                <a:solidFill>
                  <a:schemeClr val="bg1"/>
                </a:solidFill>
                <a:latin typeface="Aptos Narrow" panose="020B0004020202020204" pitchFamily="34" charset="0"/>
              </a:defRPr>
            </a:lvl1pPr>
          </a:lstStyle>
          <a:p>
            <a:pPr lvl="0"/>
            <a:r>
              <a:rPr lang="en-US"/>
              <a:t>Click to edit Master text styles</a:t>
            </a:r>
          </a:p>
        </p:txBody>
      </p:sp>
      <p:sp>
        <p:nvSpPr>
          <p:cNvPr id="12" name="X">
            <a:extLst>
              <a:ext uri="{FF2B5EF4-FFF2-40B4-BE49-F238E27FC236}">
                <a16:creationId xmlns:a16="http://schemas.microsoft.com/office/drawing/2014/main" id="{4261622D-7AE0-91B4-8ADA-BFD4746931A0}"/>
              </a:ext>
            </a:extLst>
          </p:cNvPr>
          <p:cNvSpPr/>
          <p:nvPr userDrawn="1"/>
        </p:nvSpPr>
        <p:spPr>
          <a:xfrm>
            <a:off x="9634306" y="1523308"/>
            <a:ext cx="500266" cy="468269"/>
          </a:xfrm>
          <a:custGeom>
            <a:avLst/>
            <a:gdLst>
              <a:gd name="connsiteX0" fmla="*/ 1203 w 503913"/>
              <a:gd name="connsiteY0" fmla="*/ 0 h 471683"/>
              <a:gd name="connsiteX1" fmla="*/ 195789 w 503913"/>
              <a:gd name="connsiteY1" fmla="*/ 260145 h 471683"/>
              <a:gd name="connsiteX2" fmla="*/ 0 w 503913"/>
              <a:gd name="connsiteY2" fmla="*/ 471684 h 471683"/>
              <a:gd name="connsiteX3" fmla="*/ 44055 w 503913"/>
              <a:gd name="connsiteY3" fmla="*/ 471684 h 471683"/>
              <a:gd name="connsiteX4" fmla="*/ 215462 w 503913"/>
              <a:gd name="connsiteY4" fmla="*/ 286463 h 471683"/>
              <a:gd name="connsiteX5" fmla="*/ 353959 w 503913"/>
              <a:gd name="connsiteY5" fmla="*/ 471684 h 471683"/>
              <a:gd name="connsiteX6" fmla="*/ 503914 w 503913"/>
              <a:gd name="connsiteY6" fmla="*/ 471684 h 471683"/>
              <a:gd name="connsiteX7" fmla="*/ 298393 w 503913"/>
              <a:gd name="connsiteY7" fmla="*/ 196888 h 471683"/>
              <a:gd name="connsiteX8" fmla="*/ 480631 w 503913"/>
              <a:gd name="connsiteY8" fmla="*/ 0 h 471683"/>
              <a:gd name="connsiteX9" fmla="*/ 436575 w 503913"/>
              <a:gd name="connsiteY9" fmla="*/ 0 h 471683"/>
              <a:gd name="connsiteX10" fmla="*/ 278720 w 503913"/>
              <a:gd name="connsiteY10" fmla="*/ 170570 h 471683"/>
              <a:gd name="connsiteX11" fmla="*/ 151159 w 503913"/>
              <a:gd name="connsiteY11" fmla="*/ 0 h 471683"/>
              <a:gd name="connsiteX12" fmla="*/ 1203 w 503913"/>
              <a:gd name="connsiteY12" fmla="*/ 0 h 471683"/>
              <a:gd name="connsiteX13" fmla="*/ 66030 w 503913"/>
              <a:gd name="connsiteY13" fmla="*/ 32440 h 471683"/>
              <a:gd name="connsiteX14" fmla="*/ 134939 w 503913"/>
              <a:gd name="connsiteY14" fmla="*/ 32440 h 471683"/>
              <a:gd name="connsiteX15" fmla="*/ 439139 w 503913"/>
              <a:gd name="connsiteY15" fmla="*/ 439192 h 471683"/>
              <a:gd name="connsiteX16" fmla="*/ 370231 w 503913"/>
              <a:gd name="connsiteY16" fmla="*/ 439192 h 471683"/>
              <a:gd name="connsiteX17" fmla="*/ 66030 w 503913"/>
              <a:gd name="connsiteY17" fmla="*/ 32440 h 4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3913" h="471683">
                <a:moveTo>
                  <a:pt x="1203" y="0"/>
                </a:moveTo>
                <a:lnTo>
                  <a:pt x="195789" y="260145"/>
                </a:lnTo>
                <a:lnTo>
                  <a:pt x="0" y="471684"/>
                </a:lnTo>
                <a:lnTo>
                  <a:pt x="44055" y="471684"/>
                </a:lnTo>
                <a:lnTo>
                  <a:pt x="215462" y="286463"/>
                </a:lnTo>
                <a:lnTo>
                  <a:pt x="353959" y="471684"/>
                </a:lnTo>
                <a:lnTo>
                  <a:pt x="503914" y="471684"/>
                </a:lnTo>
                <a:lnTo>
                  <a:pt x="298393" y="196888"/>
                </a:lnTo>
                <a:lnTo>
                  <a:pt x="480631" y="0"/>
                </a:lnTo>
                <a:lnTo>
                  <a:pt x="436575" y="0"/>
                </a:lnTo>
                <a:lnTo>
                  <a:pt x="278720" y="170570"/>
                </a:lnTo>
                <a:lnTo>
                  <a:pt x="151159" y="0"/>
                </a:lnTo>
                <a:lnTo>
                  <a:pt x="1203" y="0"/>
                </a:lnTo>
                <a:close/>
                <a:moveTo>
                  <a:pt x="66030" y="32440"/>
                </a:moveTo>
                <a:lnTo>
                  <a:pt x="134939" y="32440"/>
                </a:lnTo>
                <a:lnTo>
                  <a:pt x="439139" y="439192"/>
                </a:lnTo>
                <a:lnTo>
                  <a:pt x="370231" y="439192"/>
                </a:lnTo>
                <a:lnTo>
                  <a:pt x="66030" y="32440"/>
                </a:lnTo>
                <a:close/>
              </a:path>
            </a:pathLst>
          </a:custGeom>
          <a:solidFill>
            <a:schemeClr val="bg1"/>
          </a:solidFill>
          <a:ln w="5226" cap="flat">
            <a:noFill/>
            <a:prstDash val="solid"/>
            <a:miter/>
          </a:ln>
        </p:spPr>
        <p:txBody>
          <a:bodyPr rtlCol="0" anchor="ctr"/>
          <a:lstStyle/>
          <a:p>
            <a:endParaRPr lang="en-US"/>
          </a:p>
        </p:txBody>
      </p:sp>
      <p:sp>
        <p:nvSpPr>
          <p:cNvPr id="29" name="X">
            <a:extLst>
              <a:ext uri="{FF2B5EF4-FFF2-40B4-BE49-F238E27FC236}">
                <a16:creationId xmlns:a16="http://schemas.microsoft.com/office/drawing/2014/main" id="{E017A74B-860B-90B2-60DC-099B1A7ECF66}"/>
              </a:ext>
            </a:extLst>
          </p:cNvPr>
          <p:cNvSpPr>
            <a:spLocks noGrp="1"/>
          </p:cNvSpPr>
          <p:nvPr>
            <p:ph type="body" sz="quarter" idx="15"/>
          </p:nvPr>
        </p:nvSpPr>
        <p:spPr>
          <a:xfrm>
            <a:off x="8559022" y="2165690"/>
            <a:ext cx="2650835" cy="755650"/>
          </a:xfrm>
          <a:prstGeom prst="rect">
            <a:avLst/>
          </a:prstGeom>
        </p:spPr>
        <p:txBody>
          <a:bodyPr/>
          <a:lstStyle>
            <a:lvl1pPr marL="0" indent="0" algn="ctr">
              <a:buNone/>
              <a:defRPr sz="1400">
                <a:solidFill>
                  <a:schemeClr val="bg1"/>
                </a:solidFill>
                <a:latin typeface="Aptos Narrow" panose="020B0004020202020204" pitchFamily="34" charset="0"/>
              </a:defRPr>
            </a:lvl1pPr>
          </a:lstStyle>
          <a:p>
            <a:pPr lvl="0"/>
            <a:r>
              <a:rPr lang="en-US"/>
              <a:t>Click to edit Master text styles</a:t>
            </a:r>
          </a:p>
        </p:txBody>
      </p:sp>
      <p:grpSp>
        <p:nvGrpSpPr>
          <p:cNvPr id="13" name="LinkedIn">
            <a:extLst>
              <a:ext uri="{FF2B5EF4-FFF2-40B4-BE49-F238E27FC236}">
                <a16:creationId xmlns:a16="http://schemas.microsoft.com/office/drawing/2014/main" id="{633967D9-E657-95E2-5433-A77B98C5D0F9}"/>
              </a:ext>
            </a:extLst>
          </p:cNvPr>
          <p:cNvGrpSpPr/>
          <p:nvPr userDrawn="1"/>
        </p:nvGrpSpPr>
        <p:grpSpPr>
          <a:xfrm>
            <a:off x="9667654" y="3097611"/>
            <a:ext cx="433571" cy="432792"/>
            <a:chOff x="6747694" y="4877879"/>
            <a:chExt cx="436732" cy="435947"/>
          </a:xfrm>
          <a:solidFill>
            <a:schemeClr val="bg1"/>
          </a:solidFill>
        </p:grpSpPr>
        <p:sp>
          <p:nvSpPr>
            <p:cNvPr id="14" name="Freeform 13">
              <a:extLst>
                <a:ext uri="{FF2B5EF4-FFF2-40B4-BE49-F238E27FC236}">
                  <a16:creationId xmlns:a16="http://schemas.microsoft.com/office/drawing/2014/main" id="{768350EC-0FC1-EF1F-ACA0-82DE8C4B55ED}"/>
                </a:ext>
              </a:extLst>
            </p:cNvPr>
            <p:cNvSpPr/>
            <p:nvPr/>
          </p:nvSpPr>
          <p:spPr>
            <a:xfrm>
              <a:off x="6747694" y="4877879"/>
              <a:ext cx="104905" cy="435947"/>
            </a:xfrm>
            <a:custGeom>
              <a:avLst/>
              <a:gdLst>
                <a:gd name="connsiteX0" fmla="*/ 7220 w 104905"/>
                <a:gd name="connsiteY0" fmla="*/ 144775 h 435947"/>
                <a:gd name="connsiteX1" fmla="*/ 97738 w 104905"/>
                <a:gd name="connsiteY1" fmla="*/ 144775 h 435947"/>
                <a:gd name="connsiteX2" fmla="*/ 97738 w 104905"/>
                <a:gd name="connsiteY2" fmla="*/ 435948 h 435947"/>
                <a:gd name="connsiteX3" fmla="*/ 7220 w 104905"/>
                <a:gd name="connsiteY3" fmla="*/ 435948 h 435947"/>
                <a:gd name="connsiteX4" fmla="*/ 7220 w 104905"/>
                <a:gd name="connsiteY4" fmla="*/ 144775 h 435947"/>
                <a:gd name="connsiteX5" fmla="*/ 52479 w 104905"/>
                <a:gd name="connsiteY5" fmla="*/ 0 h 435947"/>
                <a:gd name="connsiteX6" fmla="*/ 104906 w 104905"/>
                <a:gd name="connsiteY6" fmla="*/ 52531 h 435947"/>
                <a:gd name="connsiteX7" fmla="*/ 52479 w 104905"/>
                <a:gd name="connsiteY7" fmla="*/ 104958 h 435947"/>
                <a:gd name="connsiteX8" fmla="*/ 0 w 104905"/>
                <a:gd name="connsiteY8" fmla="*/ 52531 h 435947"/>
                <a:gd name="connsiteX9" fmla="*/ 52479 w 104905"/>
                <a:gd name="connsiteY9" fmla="*/ 0 h 43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905" h="435947">
                  <a:moveTo>
                    <a:pt x="7220" y="144775"/>
                  </a:moveTo>
                  <a:lnTo>
                    <a:pt x="97738" y="144775"/>
                  </a:lnTo>
                  <a:lnTo>
                    <a:pt x="97738" y="435948"/>
                  </a:lnTo>
                  <a:lnTo>
                    <a:pt x="7220" y="435948"/>
                  </a:lnTo>
                  <a:lnTo>
                    <a:pt x="7220" y="144775"/>
                  </a:lnTo>
                  <a:close/>
                  <a:moveTo>
                    <a:pt x="52479" y="0"/>
                  </a:moveTo>
                  <a:cubicBezTo>
                    <a:pt x="81413" y="0"/>
                    <a:pt x="104906" y="23545"/>
                    <a:pt x="104906" y="52531"/>
                  </a:cubicBezTo>
                  <a:cubicBezTo>
                    <a:pt x="104906" y="81518"/>
                    <a:pt x="81413" y="104958"/>
                    <a:pt x="52479" y="104958"/>
                  </a:cubicBezTo>
                  <a:cubicBezTo>
                    <a:pt x="23545" y="104958"/>
                    <a:pt x="0" y="81465"/>
                    <a:pt x="0" y="52531"/>
                  </a:cubicBezTo>
                  <a:cubicBezTo>
                    <a:pt x="0" y="23597"/>
                    <a:pt x="23440" y="0"/>
                    <a:pt x="52479" y="0"/>
                  </a:cubicBezTo>
                </a:path>
              </a:pathLst>
            </a:custGeom>
            <a:grpFill/>
            <a:ln w="52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9CC4CF8-E329-0228-201F-04D97D4E6EBE}"/>
                </a:ext>
              </a:extLst>
            </p:cNvPr>
            <p:cNvSpPr/>
            <p:nvPr/>
          </p:nvSpPr>
          <p:spPr>
            <a:xfrm>
              <a:off x="6902201" y="5015433"/>
              <a:ext cx="282225" cy="298392"/>
            </a:xfrm>
            <a:custGeom>
              <a:avLst/>
              <a:gdLst>
                <a:gd name="connsiteX0" fmla="*/ 0 w 282225"/>
                <a:gd name="connsiteY0" fmla="*/ 7220 h 298392"/>
                <a:gd name="connsiteX1" fmla="*/ 86802 w 282225"/>
                <a:gd name="connsiteY1" fmla="*/ 7220 h 298392"/>
                <a:gd name="connsiteX2" fmla="*/ 86802 w 282225"/>
                <a:gd name="connsiteY2" fmla="*/ 47038 h 298392"/>
                <a:gd name="connsiteX3" fmla="*/ 88058 w 282225"/>
                <a:gd name="connsiteY3" fmla="*/ 47038 h 298392"/>
                <a:gd name="connsiteX4" fmla="*/ 173657 w 282225"/>
                <a:gd name="connsiteY4" fmla="*/ 0 h 298392"/>
                <a:gd name="connsiteX5" fmla="*/ 282225 w 282225"/>
                <a:gd name="connsiteY5" fmla="*/ 138654 h 298392"/>
                <a:gd name="connsiteX6" fmla="*/ 282225 w 282225"/>
                <a:gd name="connsiteY6" fmla="*/ 298341 h 298392"/>
                <a:gd name="connsiteX7" fmla="*/ 191760 w 282225"/>
                <a:gd name="connsiteY7" fmla="*/ 298341 h 298392"/>
                <a:gd name="connsiteX8" fmla="*/ 191760 w 282225"/>
                <a:gd name="connsiteY8" fmla="*/ 156757 h 298392"/>
                <a:gd name="connsiteX9" fmla="*/ 144723 w 282225"/>
                <a:gd name="connsiteY9" fmla="*/ 79530 h 298392"/>
                <a:gd name="connsiteX10" fmla="*/ 90465 w 282225"/>
                <a:gd name="connsiteY10" fmla="*/ 154350 h 298392"/>
                <a:gd name="connsiteX11" fmla="*/ 90465 w 282225"/>
                <a:gd name="connsiteY11" fmla="*/ 298393 h 298392"/>
                <a:gd name="connsiteX12" fmla="*/ 0 w 282225"/>
                <a:gd name="connsiteY12" fmla="*/ 298393 h 298392"/>
                <a:gd name="connsiteX13" fmla="*/ 0 w 282225"/>
                <a:gd name="connsiteY13" fmla="*/ 7220 h 29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225" h="298392">
                  <a:moveTo>
                    <a:pt x="0" y="7220"/>
                  </a:moveTo>
                  <a:lnTo>
                    <a:pt x="86802" y="7220"/>
                  </a:lnTo>
                  <a:lnTo>
                    <a:pt x="86802" y="47038"/>
                  </a:lnTo>
                  <a:lnTo>
                    <a:pt x="88058" y="47038"/>
                  </a:lnTo>
                  <a:cubicBezTo>
                    <a:pt x="100144" y="24120"/>
                    <a:pt x="129654" y="0"/>
                    <a:pt x="173657" y="0"/>
                  </a:cubicBezTo>
                  <a:cubicBezTo>
                    <a:pt x="265325" y="0"/>
                    <a:pt x="282225" y="60275"/>
                    <a:pt x="282225" y="138654"/>
                  </a:cubicBezTo>
                  <a:lnTo>
                    <a:pt x="282225" y="298341"/>
                  </a:lnTo>
                  <a:lnTo>
                    <a:pt x="191760" y="298341"/>
                  </a:lnTo>
                  <a:lnTo>
                    <a:pt x="191760" y="156757"/>
                  </a:lnTo>
                  <a:cubicBezTo>
                    <a:pt x="191760" y="123009"/>
                    <a:pt x="191185" y="79530"/>
                    <a:pt x="144723" y="79530"/>
                  </a:cubicBezTo>
                  <a:cubicBezTo>
                    <a:pt x="98261" y="79530"/>
                    <a:pt x="90465" y="116364"/>
                    <a:pt x="90465" y="154350"/>
                  </a:cubicBezTo>
                  <a:lnTo>
                    <a:pt x="90465" y="298393"/>
                  </a:lnTo>
                  <a:lnTo>
                    <a:pt x="0" y="298393"/>
                  </a:lnTo>
                  <a:lnTo>
                    <a:pt x="0" y="7220"/>
                  </a:lnTo>
                  <a:close/>
                </a:path>
              </a:pathLst>
            </a:custGeom>
            <a:grpFill/>
            <a:ln w="5226" cap="flat">
              <a:noFill/>
              <a:prstDash val="solid"/>
              <a:miter/>
            </a:ln>
          </p:spPr>
          <p:txBody>
            <a:bodyPr rtlCol="0" anchor="ctr"/>
            <a:lstStyle/>
            <a:p>
              <a:endParaRPr lang="en-US"/>
            </a:p>
          </p:txBody>
        </p:sp>
      </p:grpSp>
      <p:sp>
        <p:nvSpPr>
          <p:cNvPr id="30" name="linkedin">
            <a:extLst>
              <a:ext uri="{FF2B5EF4-FFF2-40B4-BE49-F238E27FC236}">
                <a16:creationId xmlns:a16="http://schemas.microsoft.com/office/drawing/2014/main" id="{9225A2D2-262D-CCCF-C624-5C0122722088}"/>
              </a:ext>
            </a:extLst>
          </p:cNvPr>
          <p:cNvSpPr>
            <a:spLocks noGrp="1"/>
          </p:cNvSpPr>
          <p:nvPr>
            <p:ph type="body" sz="quarter" idx="16"/>
          </p:nvPr>
        </p:nvSpPr>
        <p:spPr>
          <a:xfrm>
            <a:off x="8559022" y="3704328"/>
            <a:ext cx="2650835" cy="755650"/>
          </a:xfrm>
          <a:prstGeom prst="rect">
            <a:avLst/>
          </a:prstGeom>
        </p:spPr>
        <p:txBody>
          <a:bodyPr/>
          <a:lstStyle>
            <a:lvl1pPr marL="0" indent="0" algn="ctr">
              <a:buNone/>
              <a:defRPr sz="1400">
                <a:solidFill>
                  <a:schemeClr val="bg1"/>
                </a:solidFill>
                <a:latin typeface="Aptos Narrow" panose="020B0004020202020204" pitchFamily="34" charset="0"/>
              </a:defRPr>
            </a:lvl1pPr>
          </a:lstStyle>
          <a:p>
            <a:pPr lvl="0"/>
            <a:r>
              <a:rPr lang="en-US"/>
              <a:t>Click to edit Master text styles</a:t>
            </a:r>
          </a:p>
        </p:txBody>
      </p:sp>
      <p:sp>
        <p:nvSpPr>
          <p:cNvPr id="7" name="youtube">
            <a:extLst>
              <a:ext uri="{FF2B5EF4-FFF2-40B4-BE49-F238E27FC236}">
                <a16:creationId xmlns:a16="http://schemas.microsoft.com/office/drawing/2014/main" id="{B4593E44-B4A3-5CBD-5D0B-0B9E29917F09}"/>
              </a:ext>
            </a:extLst>
          </p:cNvPr>
          <p:cNvSpPr/>
          <p:nvPr userDrawn="1"/>
        </p:nvSpPr>
        <p:spPr>
          <a:xfrm>
            <a:off x="9624255" y="4689932"/>
            <a:ext cx="520369" cy="363033"/>
          </a:xfrm>
          <a:custGeom>
            <a:avLst/>
            <a:gdLst>
              <a:gd name="connsiteX0" fmla="*/ 438302 w 524162"/>
              <a:gd name="connsiteY0" fmla="*/ 0 h 365679"/>
              <a:gd name="connsiteX1" fmla="*/ 92872 w 524162"/>
              <a:gd name="connsiteY1" fmla="*/ 0 h 365679"/>
              <a:gd name="connsiteX2" fmla="*/ 0 w 524162"/>
              <a:gd name="connsiteY2" fmla="*/ 119608 h 365679"/>
              <a:gd name="connsiteX3" fmla="*/ 0 w 524162"/>
              <a:gd name="connsiteY3" fmla="*/ 246071 h 365679"/>
              <a:gd name="connsiteX4" fmla="*/ 95697 w 524162"/>
              <a:gd name="connsiteY4" fmla="*/ 365679 h 365679"/>
              <a:gd name="connsiteX5" fmla="*/ 435529 w 524162"/>
              <a:gd name="connsiteY5" fmla="*/ 365679 h 365679"/>
              <a:gd name="connsiteX6" fmla="*/ 524163 w 524162"/>
              <a:gd name="connsiteY6" fmla="*/ 246071 h 365679"/>
              <a:gd name="connsiteX7" fmla="*/ 524163 w 524162"/>
              <a:gd name="connsiteY7" fmla="*/ 119608 h 365679"/>
              <a:gd name="connsiteX8" fmla="*/ 438302 w 524162"/>
              <a:gd name="connsiteY8" fmla="*/ 0 h 365679"/>
              <a:gd name="connsiteX9" fmla="*/ 213945 w 524162"/>
              <a:gd name="connsiteY9" fmla="*/ 254599 h 365679"/>
              <a:gd name="connsiteX10" fmla="*/ 213945 w 524162"/>
              <a:gd name="connsiteY10" fmla="*/ 111184 h 365679"/>
              <a:gd name="connsiteX11" fmla="*/ 351395 w 524162"/>
              <a:gd name="connsiteY11" fmla="*/ 182918 h 365679"/>
              <a:gd name="connsiteX12" fmla="*/ 213945 w 524162"/>
              <a:gd name="connsiteY12" fmla="*/ 254599 h 36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4162" h="365679">
                <a:moveTo>
                  <a:pt x="438302" y="0"/>
                </a:moveTo>
                <a:lnTo>
                  <a:pt x="92872" y="0"/>
                </a:lnTo>
                <a:cubicBezTo>
                  <a:pt x="26841" y="0"/>
                  <a:pt x="0" y="53525"/>
                  <a:pt x="0" y="119608"/>
                </a:cubicBezTo>
                <a:lnTo>
                  <a:pt x="0" y="246071"/>
                </a:lnTo>
                <a:cubicBezTo>
                  <a:pt x="0" y="312154"/>
                  <a:pt x="29614" y="365679"/>
                  <a:pt x="95697" y="365679"/>
                </a:cubicBezTo>
                <a:lnTo>
                  <a:pt x="435529" y="365679"/>
                </a:lnTo>
                <a:cubicBezTo>
                  <a:pt x="501559" y="365679"/>
                  <a:pt x="524163" y="312154"/>
                  <a:pt x="524163" y="246071"/>
                </a:cubicBezTo>
                <a:lnTo>
                  <a:pt x="524163" y="119608"/>
                </a:lnTo>
                <a:cubicBezTo>
                  <a:pt x="524163" y="53525"/>
                  <a:pt x="504385" y="0"/>
                  <a:pt x="438302" y="0"/>
                </a:cubicBezTo>
                <a:close/>
                <a:moveTo>
                  <a:pt x="213945" y="254599"/>
                </a:moveTo>
                <a:lnTo>
                  <a:pt x="213945" y="111184"/>
                </a:lnTo>
                <a:lnTo>
                  <a:pt x="351395" y="182918"/>
                </a:lnTo>
                <a:lnTo>
                  <a:pt x="213945" y="254599"/>
                </a:lnTo>
                <a:close/>
              </a:path>
            </a:pathLst>
          </a:custGeom>
          <a:solidFill>
            <a:schemeClr val="bg1"/>
          </a:solidFill>
          <a:ln w="5226" cap="flat">
            <a:noFill/>
            <a:prstDash val="solid"/>
            <a:miter/>
          </a:ln>
        </p:spPr>
        <p:txBody>
          <a:bodyPr rtlCol="0" anchor="ctr"/>
          <a:lstStyle/>
          <a:p>
            <a:endParaRPr lang="en-US"/>
          </a:p>
        </p:txBody>
      </p:sp>
      <p:sp>
        <p:nvSpPr>
          <p:cNvPr id="31" name="youtube">
            <a:extLst>
              <a:ext uri="{FF2B5EF4-FFF2-40B4-BE49-F238E27FC236}">
                <a16:creationId xmlns:a16="http://schemas.microsoft.com/office/drawing/2014/main" id="{439D2DD5-028E-A865-9648-500ACE323CCF}"/>
              </a:ext>
            </a:extLst>
          </p:cNvPr>
          <p:cNvSpPr>
            <a:spLocks noGrp="1"/>
          </p:cNvSpPr>
          <p:nvPr>
            <p:ph type="body" sz="quarter" idx="17"/>
          </p:nvPr>
        </p:nvSpPr>
        <p:spPr>
          <a:xfrm>
            <a:off x="8559022" y="5194379"/>
            <a:ext cx="2650835" cy="755650"/>
          </a:xfrm>
          <a:prstGeom prst="rect">
            <a:avLst/>
          </a:prstGeom>
        </p:spPr>
        <p:txBody>
          <a:bodyPr/>
          <a:lstStyle>
            <a:lvl1pPr marL="0" indent="0" algn="ctr">
              <a:buNone/>
              <a:defRPr sz="1400">
                <a:solidFill>
                  <a:schemeClr val="bg1"/>
                </a:solidFill>
                <a:latin typeface="Aptos Narrow" panose="020B0004020202020204" pitchFamily="34" charset="0"/>
              </a:defRPr>
            </a:lvl1pPr>
          </a:lstStyle>
          <a:p>
            <a:pPr lvl="0"/>
            <a:r>
              <a:rPr lang="en-US"/>
              <a:t>Click to edit Master text styles</a:t>
            </a:r>
          </a:p>
        </p:txBody>
      </p:sp>
      <p:pic>
        <p:nvPicPr>
          <p:cNvPr id="16" name="Graphic 15">
            <a:extLst>
              <a:ext uri="{FF2B5EF4-FFF2-40B4-BE49-F238E27FC236}">
                <a16:creationId xmlns:a16="http://schemas.microsoft.com/office/drawing/2014/main" id="{10EF13C1-C034-CA99-A488-1751825F7E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32837" y="1430481"/>
            <a:ext cx="587065" cy="587065"/>
          </a:xfrm>
          <a:prstGeom prst="rect">
            <a:avLst/>
          </a:prstGeom>
        </p:spPr>
      </p:pic>
    </p:spTree>
    <p:extLst>
      <p:ext uri="{BB962C8B-B14F-4D97-AF65-F5344CB8AC3E}">
        <p14:creationId xmlns:p14="http://schemas.microsoft.com/office/powerpoint/2010/main" val="31161040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D89D1268-6CD7-1B20-9BBA-612DF9B77CBC}"/>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End Slide</a:t>
            </a:r>
          </a:p>
        </p:txBody>
      </p:sp>
      <p:sp>
        <p:nvSpPr>
          <p:cNvPr id="6" name="Text Placeholder 5">
            <a:extLst>
              <a:ext uri="{FF2B5EF4-FFF2-40B4-BE49-F238E27FC236}">
                <a16:creationId xmlns:a16="http://schemas.microsoft.com/office/drawing/2014/main" id="{E8F7ABFD-CFA3-6D34-D91F-63C2F09C4705}"/>
              </a:ext>
            </a:extLst>
          </p:cNvPr>
          <p:cNvSpPr>
            <a:spLocks noGrp="1"/>
          </p:cNvSpPr>
          <p:nvPr>
            <p:ph type="body" sz="quarter" idx="10"/>
          </p:nvPr>
        </p:nvSpPr>
        <p:spPr>
          <a:xfrm>
            <a:off x="3195618" y="2944358"/>
            <a:ext cx="5773737" cy="430213"/>
          </a:xfrm>
          <a:prstGeom prst="rect">
            <a:avLst/>
          </a:prstGeom>
        </p:spPr>
        <p:txBody>
          <a:bodyPr/>
          <a:lstStyle>
            <a:lvl1pPr marL="0" indent="0" algn="ctr">
              <a:lnSpc>
                <a:spcPts val="2800"/>
              </a:lnSpc>
              <a:spcBef>
                <a:spcPts val="0"/>
              </a:spcBef>
              <a:buNone/>
              <a:defRPr sz="2800" b="1" i="0">
                <a:solidFill>
                  <a:schemeClr val="accent1"/>
                </a:solidFill>
                <a:latin typeface="Aptos Narrow" panose="020B0004020202020204" pitchFamily="34" charset="0"/>
              </a:defRPr>
            </a:lvl1pPr>
          </a:lstStyle>
          <a:p>
            <a:pPr lvl="0"/>
            <a:r>
              <a:rPr lang="en-US"/>
              <a:t>Click to edit Master text styles</a:t>
            </a:r>
          </a:p>
        </p:txBody>
      </p:sp>
      <p:sp>
        <p:nvSpPr>
          <p:cNvPr id="2" name="URL">
            <a:extLst>
              <a:ext uri="{FF2B5EF4-FFF2-40B4-BE49-F238E27FC236}">
                <a16:creationId xmlns:a16="http://schemas.microsoft.com/office/drawing/2014/main" id="{2BA8857B-71D3-EFC5-EF12-837939FF4268}"/>
              </a:ext>
              <a:ext uri="{C183D7F6-B498-43B3-948B-1728B52AA6E4}">
                <adec:decorative xmlns:adec="http://schemas.microsoft.com/office/drawing/2017/decorative" val="1"/>
              </a:ext>
            </a:extLst>
          </p:cNvPr>
          <p:cNvSpPr txBox="1"/>
          <p:nvPr userDrawn="1"/>
        </p:nvSpPr>
        <p:spPr>
          <a:xfrm>
            <a:off x="3510735" y="6034498"/>
            <a:ext cx="5143500"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a:solidFill>
                  <a:schemeClr val="accent3"/>
                </a:solidFill>
                <a:latin typeface="Aptos Narrow" panose="020B0004020202020204" pitchFamily="34" charset="0"/>
              </a:rPr>
              <a:t>nj.gov</a:t>
            </a:r>
            <a:r>
              <a:rPr lang="en-US" sz="1600" b="1" i="0">
                <a:solidFill>
                  <a:schemeClr val="tx2"/>
                </a:solidFill>
                <a:latin typeface="Aptos Narrow" panose="020B0004020202020204" pitchFamily="34" charset="0"/>
              </a:rPr>
              <a:t>/education</a:t>
            </a:r>
          </a:p>
        </p:txBody>
      </p:sp>
      <p:pic>
        <p:nvPicPr>
          <p:cNvPr id="3" name="Logo">
            <a:extLst>
              <a:ext uri="{FF2B5EF4-FFF2-40B4-BE49-F238E27FC236}">
                <a16:creationId xmlns:a16="http://schemas.microsoft.com/office/drawing/2014/main" id="{BB4F3F83-9FB8-F6D1-FDD8-902900380D4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593506" y="4898572"/>
            <a:ext cx="977959" cy="977959"/>
          </a:xfrm>
          <a:prstGeom prst="rect">
            <a:avLst/>
          </a:prstGeom>
        </p:spPr>
      </p:pic>
      <p:pic>
        <p:nvPicPr>
          <p:cNvPr id="5" name="Graphic 4">
            <a:extLst>
              <a:ext uri="{FF2B5EF4-FFF2-40B4-BE49-F238E27FC236}">
                <a16:creationId xmlns:a16="http://schemas.microsoft.com/office/drawing/2014/main" id="{79A9158F-1E32-AF84-CBA3-2A4118822C3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8326763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Light image +2 Speakers">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79D06998-05F3-2905-D9E3-3B666456E60E}"/>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tx2"/>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6" name="NJDOE logo">
            <a:extLst>
              <a:ext uri="{FF2B5EF4-FFF2-40B4-BE49-F238E27FC236}">
                <a16:creationId xmlns:a16="http://schemas.microsoft.com/office/drawing/2014/main" id="{17F906C8-9084-1FE4-9E4E-DF7882097B01}"/>
              </a:ext>
            </a:extLst>
          </p:cNvPr>
          <p:cNvSpPr>
            <a:spLocks noGrp="1"/>
          </p:cNvSpPr>
          <p:nvPr>
            <p:ph type="pic" sz="quarter" idx="18" hasCustomPrompt="1"/>
          </p:nvPr>
        </p:nvSpPr>
        <p:spPr>
          <a:xfrm>
            <a:off x="0" y="0"/>
            <a:ext cx="12192000" cy="3478341"/>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Image</a:t>
            </a:r>
          </a:p>
        </p:txBody>
      </p:sp>
      <p:sp>
        <p:nvSpPr>
          <p:cNvPr id="16" name="image credit">
            <a:extLst>
              <a:ext uri="{FF2B5EF4-FFF2-40B4-BE49-F238E27FC236}">
                <a16:creationId xmlns:a16="http://schemas.microsoft.com/office/drawing/2014/main" id="{B2037A74-9F03-523B-2DA1-DD9F4EC55E9E}"/>
              </a:ext>
            </a:extLst>
          </p:cNvPr>
          <p:cNvSpPr>
            <a:spLocks noGrp="1"/>
          </p:cNvSpPr>
          <p:nvPr>
            <p:ph type="body" sz="quarter" idx="24" hasCustomPrompt="1"/>
          </p:nvPr>
        </p:nvSpPr>
        <p:spPr>
          <a:xfrm>
            <a:off x="6577911" y="2962314"/>
            <a:ext cx="5143500" cy="274320"/>
          </a:xfrm>
          <a:prstGeom prst="rect">
            <a:avLst/>
          </a:prstGeom>
        </p:spPr>
        <p:txBody>
          <a:bodyPr lIns="0" tIns="0" rIns="0" bIns="0" anchor="ctr" anchorCtr="0"/>
          <a:lstStyle>
            <a:lvl1pPr marL="0" indent="0" algn="r">
              <a:lnSpc>
                <a:spcPts val="1200"/>
              </a:lnSpc>
              <a:spcBef>
                <a:spcPts val="0"/>
              </a:spcBef>
              <a:buNone/>
              <a:defRPr sz="1100" b="0" i="0">
                <a:solidFill>
                  <a:schemeClr val="accent4"/>
                </a:solidFill>
                <a:latin typeface="Aptos Narrow" panose="020B0004020202020204" pitchFamily="34" charset="0"/>
              </a:defRPr>
            </a:lvl1pPr>
          </a:lstStyle>
          <a:p>
            <a:pPr lvl="0"/>
            <a:r>
              <a:rPr lang="en-US"/>
              <a:t>Optional light photo credit:</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1"/>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2" name="Presenter">
            <a:extLst>
              <a:ext uri="{FF2B5EF4-FFF2-40B4-BE49-F238E27FC236}">
                <a16:creationId xmlns:a16="http://schemas.microsoft.com/office/drawing/2014/main" id="{6B2D55E7-A753-EC75-AF0F-436F4A89CEE1}"/>
              </a:ext>
            </a:extLst>
          </p:cNvPr>
          <p:cNvSpPr>
            <a:spLocks noGrp="1"/>
          </p:cNvSpPr>
          <p:nvPr>
            <p:ph type="body" sz="quarter" idx="11" hasCustomPrompt="1"/>
          </p:nvPr>
        </p:nvSpPr>
        <p:spPr>
          <a:xfrm>
            <a:off x="446809" y="4966963"/>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8" name="Title">
            <a:extLst>
              <a:ext uri="{FF2B5EF4-FFF2-40B4-BE49-F238E27FC236}">
                <a16:creationId xmlns:a16="http://schemas.microsoft.com/office/drawing/2014/main" id="{D1714A6A-C84E-D3C4-1D1E-F2F8C789CEDB}"/>
              </a:ext>
            </a:extLst>
          </p:cNvPr>
          <p:cNvSpPr>
            <a:spLocks noGrp="1"/>
          </p:cNvSpPr>
          <p:nvPr>
            <p:ph type="body" sz="quarter" idx="12" hasCustomPrompt="1"/>
          </p:nvPr>
        </p:nvSpPr>
        <p:spPr>
          <a:xfrm>
            <a:off x="446809" y="5217068"/>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9" name="Presenter">
            <a:extLst>
              <a:ext uri="{FF2B5EF4-FFF2-40B4-BE49-F238E27FC236}">
                <a16:creationId xmlns:a16="http://schemas.microsoft.com/office/drawing/2014/main" id="{58C3F9FD-CBBD-F972-F30B-B15995F749A3}"/>
              </a:ext>
            </a:extLst>
          </p:cNvPr>
          <p:cNvSpPr>
            <a:spLocks noGrp="1"/>
          </p:cNvSpPr>
          <p:nvPr>
            <p:ph type="body" sz="quarter" idx="22" hasCustomPrompt="1"/>
          </p:nvPr>
        </p:nvSpPr>
        <p:spPr>
          <a:xfrm>
            <a:off x="457200" y="5532877"/>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0" name="Title">
            <a:extLst>
              <a:ext uri="{FF2B5EF4-FFF2-40B4-BE49-F238E27FC236}">
                <a16:creationId xmlns:a16="http://schemas.microsoft.com/office/drawing/2014/main" id="{4F15C5C5-608C-7456-7091-0CEFB9C9830C}"/>
              </a:ext>
            </a:extLst>
          </p:cNvPr>
          <p:cNvSpPr>
            <a:spLocks noGrp="1"/>
          </p:cNvSpPr>
          <p:nvPr>
            <p:ph type="body" sz="quarter" idx="23" hasCustomPrompt="1"/>
          </p:nvPr>
        </p:nvSpPr>
        <p:spPr>
          <a:xfrm>
            <a:off x="457200" y="5778261"/>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4" name="Date">
            <a:extLst>
              <a:ext uri="{FF2B5EF4-FFF2-40B4-BE49-F238E27FC236}">
                <a16:creationId xmlns:a16="http://schemas.microsoft.com/office/drawing/2014/main" id="{EBCCC62B-FDEA-414C-9A38-7AC7501C0E10}"/>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5" name="URL">
            <a:extLst>
              <a:ext uri="{FF2B5EF4-FFF2-40B4-BE49-F238E27FC236}">
                <a16:creationId xmlns:a16="http://schemas.microsoft.com/office/drawing/2014/main" id="{CCE75B7E-5575-1B09-C9D5-441BD5ACBF19}"/>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tx2"/>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11" name="Icon placeholder">
            <a:extLst>
              <a:ext uri="{FF2B5EF4-FFF2-40B4-BE49-F238E27FC236}">
                <a16:creationId xmlns:a16="http://schemas.microsoft.com/office/drawing/2014/main" id="{936A628E-7C5B-D724-BB2F-8DE2EDCD8970}"/>
              </a:ext>
            </a:extLst>
          </p:cNvPr>
          <p:cNvSpPr>
            <a:spLocks noGrp="1"/>
          </p:cNvSpPr>
          <p:nvPr>
            <p:ph type="pic" sz="quarter" idx="14" hasCustomPrompt="1"/>
          </p:nvPr>
        </p:nvSpPr>
        <p:spPr>
          <a:xfrm>
            <a:off x="10350631" y="5059389"/>
            <a:ext cx="1384169" cy="1384169"/>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Tree>
    <p:extLst>
      <p:ext uri="{BB962C8B-B14F-4D97-AF65-F5344CB8AC3E}">
        <p14:creationId xmlns:p14="http://schemas.microsoft.com/office/powerpoint/2010/main" val="4045678532"/>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Dark image + 2 Speakers">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79D06998-05F3-2905-D9E3-3B666456E60E}"/>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tx2"/>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3" name="NJDOE logo">
            <a:extLst>
              <a:ext uri="{FF2B5EF4-FFF2-40B4-BE49-F238E27FC236}">
                <a16:creationId xmlns:a16="http://schemas.microsoft.com/office/drawing/2014/main" id="{B0D76B9C-60DB-FEB0-7137-CC1FF8837A08}"/>
              </a:ext>
            </a:extLst>
          </p:cNvPr>
          <p:cNvSpPr>
            <a:spLocks noGrp="1"/>
          </p:cNvSpPr>
          <p:nvPr>
            <p:ph type="pic" sz="quarter" idx="18" hasCustomPrompt="1"/>
          </p:nvPr>
        </p:nvSpPr>
        <p:spPr>
          <a:xfrm>
            <a:off x="0" y="0"/>
            <a:ext cx="12192000" cy="3478341"/>
          </a:xfrm>
          <a:prstGeom prst="rect">
            <a:avLst/>
          </a:prstGeom>
          <a:solidFill>
            <a:schemeClr val="tx2"/>
          </a:solidFill>
        </p:spPr>
        <p:txBody>
          <a:bodyPr/>
          <a:lstStyle>
            <a:lvl1pPr marL="0" indent="0">
              <a:buNone/>
              <a:defRPr sz="2400">
                <a:solidFill>
                  <a:schemeClr val="bg1"/>
                </a:solidFill>
                <a:latin typeface="Aptos Narrow" panose="020B0004020202020204" pitchFamily="34" charset="0"/>
              </a:defRPr>
            </a:lvl1pPr>
          </a:lstStyle>
          <a:p>
            <a:r>
              <a:rPr lang="en-US"/>
              <a:t>Image</a:t>
            </a:r>
          </a:p>
        </p:txBody>
      </p:sp>
      <p:sp>
        <p:nvSpPr>
          <p:cNvPr id="12" name="image credit">
            <a:extLst>
              <a:ext uri="{FF2B5EF4-FFF2-40B4-BE49-F238E27FC236}">
                <a16:creationId xmlns:a16="http://schemas.microsoft.com/office/drawing/2014/main" id="{FCFA3048-0E5A-1F51-7EBD-372986224787}"/>
              </a:ext>
            </a:extLst>
          </p:cNvPr>
          <p:cNvSpPr>
            <a:spLocks noGrp="1"/>
          </p:cNvSpPr>
          <p:nvPr>
            <p:ph type="body" sz="quarter" idx="24" hasCustomPrompt="1"/>
          </p:nvPr>
        </p:nvSpPr>
        <p:spPr>
          <a:xfrm>
            <a:off x="6577911" y="2962314"/>
            <a:ext cx="5143500" cy="274320"/>
          </a:xfrm>
          <a:prstGeom prst="rect">
            <a:avLst/>
          </a:prstGeom>
        </p:spPr>
        <p:txBody>
          <a:bodyPr lIns="0" tIns="0" rIns="0" bIns="0" anchor="ctr" anchorCtr="0"/>
          <a:lstStyle>
            <a:lvl1pPr marL="0" indent="0" algn="r">
              <a:lnSpc>
                <a:spcPts val="1200"/>
              </a:lnSpc>
              <a:spcBef>
                <a:spcPts val="0"/>
              </a:spcBef>
              <a:buNone/>
              <a:defRPr sz="1100" b="0" i="0">
                <a:solidFill>
                  <a:schemeClr val="bg1"/>
                </a:solidFill>
                <a:latin typeface="Aptos Narrow" panose="020B0004020202020204" pitchFamily="34" charset="0"/>
              </a:defRPr>
            </a:lvl1pPr>
          </a:lstStyle>
          <a:p>
            <a:pPr lvl="0"/>
            <a:r>
              <a:rPr lang="en-US"/>
              <a:t>Optional dark photo credit:</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1"/>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2" name="Presenter">
            <a:extLst>
              <a:ext uri="{FF2B5EF4-FFF2-40B4-BE49-F238E27FC236}">
                <a16:creationId xmlns:a16="http://schemas.microsoft.com/office/drawing/2014/main" id="{6B2D55E7-A753-EC75-AF0F-436F4A89CEE1}"/>
              </a:ext>
            </a:extLst>
          </p:cNvPr>
          <p:cNvSpPr>
            <a:spLocks noGrp="1"/>
          </p:cNvSpPr>
          <p:nvPr>
            <p:ph type="body" sz="quarter" idx="11" hasCustomPrompt="1"/>
          </p:nvPr>
        </p:nvSpPr>
        <p:spPr>
          <a:xfrm>
            <a:off x="446809" y="4966963"/>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8" name="Title">
            <a:extLst>
              <a:ext uri="{FF2B5EF4-FFF2-40B4-BE49-F238E27FC236}">
                <a16:creationId xmlns:a16="http://schemas.microsoft.com/office/drawing/2014/main" id="{D1714A6A-C84E-D3C4-1D1E-F2F8C789CEDB}"/>
              </a:ext>
            </a:extLst>
          </p:cNvPr>
          <p:cNvSpPr>
            <a:spLocks noGrp="1"/>
          </p:cNvSpPr>
          <p:nvPr>
            <p:ph type="body" sz="quarter" idx="12" hasCustomPrompt="1"/>
          </p:nvPr>
        </p:nvSpPr>
        <p:spPr>
          <a:xfrm>
            <a:off x="446809" y="5217068"/>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9" name="Presenter">
            <a:extLst>
              <a:ext uri="{FF2B5EF4-FFF2-40B4-BE49-F238E27FC236}">
                <a16:creationId xmlns:a16="http://schemas.microsoft.com/office/drawing/2014/main" id="{58C3F9FD-CBBD-F972-F30B-B15995F749A3}"/>
              </a:ext>
            </a:extLst>
          </p:cNvPr>
          <p:cNvSpPr>
            <a:spLocks noGrp="1"/>
          </p:cNvSpPr>
          <p:nvPr>
            <p:ph type="body" sz="quarter" idx="22" hasCustomPrompt="1"/>
          </p:nvPr>
        </p:nvSpPr>
        <p:spPr>
          <a:xfrm>
            <a:off x="457200" y="5532877"/>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0" name="Title">
            <a:extLst>
              <a:ext uri="{FF2B5EF4-FFF2-40B4-BE49-F238E27FC236}">
                <a16:creationId xmlns:a16="http://schemas.microsoft.com/office/drawing/2014/main" id="{4F15C5C5-608C-7456-7091-0CEFB9C9830C}"/>
              </a:ext>
            </a:extLst>
          </p:cNvPr>
          <p:cNvSpPr>
            <a:spLocks noGrp="1"/>
          </p:cNvSpPr>
          <p:nvPr>
            <p:ph type="body" sz="quarter" idx="23" hasCustomPrompt="1"/>
          </p:nvPr>
        </p:nvSpPr>
        <p:spPr>
          <a:xfrm>
            <a:off x="457200" y="5778261"/>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4" name="Date">
            <a:extLst>
              <a:ext uri="{FF2B5EF4-FFF2-40B4-BE49-F238E27FC236}">
                <a16:creationId xmlns:a16="http://schemas.microsoft.com/office/drawing/2014/main" id="{EBCCC62B-FDEA-414C-9A38-7AC7501C0E10}"/>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5" name="URL">
            <a:extLst>
              <a:ext uri="{FF2B5EF4-FFF2-40B4-BE49-F238E27FC236}">
                <a16:creationId xmlns:a16="http://schemas.microsoft.com/office/drawing/2014/main" id="{CCE75B7E-5575-1B09-C9D5-441BD5ACBF19}"/>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tx2"/>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11" name="Icon placeholder">
            <a:extLst>
              <a:ext uri="{FF2B5EF4-FFF2-40B4-BE49-F238E27FC236}">
                <a16:creationId xmlns:a16="http://schemas.microsoft.com/office/drawing/2014/main" id="{936A628E-7C5B-D724-BB2F-8DE2EDCD8970}"/>
              </a:ext>
            </a:extLst>
          </p:cNvPr>
          <p:cNvSpPr>
            <a:spLocks noGrp="1"/>
          </p:cNvSpPr>
          <p:nvPr>
            <p:ph type="pic" sz="quarter" idx="14" hasCustomPrompt="1"/>
          </p:nvPr>
        </p:nvSpPr>
        <p:spPr>
          <a:xfrm>
            <a:off x="10350631" y="5059389"/>
            <a:ext cx="1384169" cy="1384169"/>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Tree>
    <p:extLst>
      <p:ext uri="{BB962C8B-B14F-4D97-AF65-F5344CB8AC3E}">
        <p14:creationId xmlns:p14="http://schemas.microsoft.com/office/powerpoint/2010/main" val="75803411"/>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Video BG">
    <p:spTree>
      <p:nvGrpSpPr>
        <p:cNvPr id="1" name=""/>
        <p:cNvGrpSpPr/>
        <p:nvPr/>
      </p:nvGrpSpPr>
      <p:grpSpPr>
        <a:xfrm>
          <a:off x="0" y="0"/>
          <a:ext cx="0" cy="0"/>
          <a:chOff x="0" y="0"/>
          <a:chExt cx="0" cy="0"/>
        </a:xfrm>
      </p:grpSpPr>
      <p:sp>
        <p:nvSpPr>
          <p:cNvPr id="2" name="Yellow background">
            <a:extLst>
              <a:ext uri="{FF2B5EF4-FFF2-40B4-BE49-F238E27FC236}">
                <a16:creationId xmlns:a16="http://schemas.microsoft.com/office/drawing/2014/main" id="{0A568C07-F962-95C8-965B-3B3F7FACC00B}"/>
              </a:ext>
              <a:ext uri="{C183D7F6-B498-43B3-948B-1728B52AA6E4}">
                <adec:decorative xmlns:adec="http://schemas.microsoft.com/office/drawing/2017/decorative" val="1"/>
              </a:ext>
            </a:extLst>
          </p:cNvPr>
          <p:cNvSpPr/>
          <p:nvPr userDrawn="1"/>
        </p:nvSpPr>
        <p:spPr>
          <a:xfrm>
            <a:off x="0" y="3490731"/>
            <a:ext cx="12192000" cy="3367270"/>
          </a:xfrm>
          <a:prstGeom prst="rect">
            <a:avLst/>
          </a:prstGeom>
          <a:solidFill>
            <a:srgbClr val="FEAD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a:extLst>
              <a:ext uri="{FF2B5EF4-FFF2-40B4-BE49-F238E27FC236}">
                <a16:creationId xmlns:a16="http://schemas.microsoft.com/office/drawing/2014/main" id="{B396F7CC-293E-D5DF-C3D7-1B8065564382}"/>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tx2"/>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5" name="Video/image placeholder">
            <a:extLst>
              <a:ext uri="{FF2B5EF4-FFF2-40B4-BE49-F238E27FC236}">
                <a16:creationId xmlns:a16="http://schemas.microsoft.com/office/drawing/2014/main" id="{2F835FD6-1B73-DE7E-1B68-67AD60110AA6}"/>
              </a:ext>
            </a:extLst>
          </p:cNvPr>
          <p:cNvSpPr>
            <a:spLocks noGrp="1"/>
          </p:cNvSpPr>
          <p:nvPr>
            <p:ph type="pic" sz="quarter" idx="15" hasCustomPrompt="1"/>
          </p:nvPr>
        </p:nvSpPr>
        <p:spPr>
          <a:xfrm>
            <a:off x="0" y="0"/>
            <a:ext cx="12192000" cy="3490913"/>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Video</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3"/>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16" name="Presenter">
            <a:extLst>
              <a:ext uri="{FF2B5EF4-FFF2-40B4-BE49-F238E27FC236}">
                <a16:creationId xmlns:a16="http://schemas.microsoft.com/office/drawing/2014/main" id="{2DFFBF8F-1C53-D88B-AD87-E54BE95FDB8D}"/>
              </a:ext>
            </a:extLst>
          </p:cNvPr>
          <p:cNvSpPr>
            <a:spLocks noGrp="1"/>
          </p:cNvSpPr>
          <p:nvPr>
            <p:ph type="body" sz="quarter" idx="11" hasCustomPrompt="1"/>
          </p:nvPr>
        </p:nvSpPr>
        <p:spPr>
          <a:xfrm>
            <a:off x="446809" y="5224363"/>
            <a:ext cx="8132182" cy="290478"/>
          </a:xfrm>
          <a:prstGeom prst="rect">
            <a:avLst/>
          </a:prstGeom>
        </p:spPr>
        <p:txBody>
          <a:bodyPr lIns="0" tIns="0" rIns="0" bIns="0"/>
          <a:lstStyle>
            <a:lvl1pPr marL="0" indent="0">
              <a:lnSpc>
                <a:spcPts val="2600"/>
              </a:lnSpc>
              <a:spcBef>
                <a:spcPts val="0"/>
              </a:spcBef>
              <a:buNone/>
              <a:defRPr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7" name="Title">
            <a:extLst>
              <a:ext uri="{FF2B5EF4-FFF2-40B4-BE49-F238E27FC236}">
                <a16:creationId xmlns:a16="http://schemas.microsoft.com/office/drawing/2014/main" id="{B1C53619-F3E4-DD02-F3A1-3C2CD9439D47}"/>
              </a:ext>
            </a:extLst>
          </p:cNvPr>
          <p:cNvSpPr>
            <a:spLocks noGrp="1"/>
          </p:cNvSpPr>
          <p:nvPr>
            <p:ph type="body" sz="quarter" idx="12" hasCustomPrompt="1"/>
          </p:nvPr>
        </p:nvSpPr>
        <p:spPr>
          <a:xfrm>
            <a:off x="446809" y="5535623"/>
            <a:ext cx="8132182" cy="290478"/>
          </a:xfrm>
          <a:prstGeom prst="rect">
            <a:avLst/>
          </a:prstGeom>
        </p:spPr>
        <p:txBody>
          <a:bodyPr lIns="0" tIns="0" rIns="0" bIns="0"/>
          <a:lstStyle>
            <a:lvl1pPr marL="0" indent="0">
              <a:lnSpc>
                <a:spcPts val="2600"/>
              </a:lnSpc>
              <a:spcBef>
                <a:spcPts val="0"/>
              </a:spcBef>
              <a:buNone/>
              <a:defRPr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8" name="Date">
            <a:extLst>
              <a:ext uri="{FF2B5EF4-FFF2-40B4-BE49-F238E27FC236}">
                <a16:creationId xmlns:a16="http://schemas.microsoft.com/office/drawing/2014/main" id="{720F8FE9-B957-3744-725F-FF9B828B61AA}"/>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7" name="URL">
            <a:extLst>
              <a:ext uri="{FF2B5EF4-FFF2-40B4-BE49-F238E27FC236}">
                <a16:creationId xmlns:a16="http://schemas.microsoft.com/office/drawing/2014/main" id="{42723FEF-AC93-945F-6A5B-1D47487C4CD1}"/>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tx2"/>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18" name="Icon placeholder">
            <a:extLst>
              <a:ext uri="{FF2B5EF4-FFF2-40B4-BE49-F238E27FC236}">
                <a16:creationId xmlns:a16="http://schemas.microsoft.com/office/drawing/2014/main" id="{2A3EA163-7849-8169-45C0-720626AD4B2A}"/>
              </a:ext>
            </a:extLst>
          </p:cNvPr>
          <p:cNvSpPr>
            <a:spLocks noGrp="1"/>
          </p:cNvSpPr>
          <p:nvPr>
            <p:ph type="pic" sz="quarter" idx="14" hasCustomPrompt="1"/>
          </p:nvPr>
        </p:nvSpPr>
        <p:spPr>
          <a:xfrm>
            <a:off x="10350631" y="5059389"/>
            <a:ext cx="1384169" cy="1384169"/>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Tree>
    <p:extLst>
      <p:ext uri="{BB962C8B-B14F-4D97-AF65-F5344CB8AC3E}">
        <p14:creationId xmlns:p14="http://schemas.microsoft.com/office/powerpoint/2010/main" val="2539524674"/>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Video BG + 2 Speakers">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B396F7CC-293E-D5DF-C3D7-1B8065564382}"/>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tx2"/>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2" name="Yellow background">
            <a:extLst>
              <a:ext uri="{FF2B5EF4-FFF2-40B4-BE49-F238E27FC236}">
                <a16:creationId xmlns:a16="http://schemas.microsoft.com/office/drawing/2014/main" id="{0A568C07-F962-95C8-965B-3B3F7FACC00B}"/>
              </a:ext>
              <a:ext uri="{C183D7F6-B498-43B3-948B-1728B52AA6E4}">
                <adec:decorative xmlns:adec="http://schemas.microsoft.com/office/drawing/2017/decorative" val="1"/>
              </a:ext>
            </a:extLst>
          </p:cNvPr>
          <p:cNvSpPr/>
          <p:nvPr userDrawn="1"/>
        </p:nvSpPr>
        <p:spPr>
          <a:xfrm>
            <a:off x="0" y="3490731"/>
            <a:ext cx="12192000" cy="3367270"/>
          </a:xfrm>
          <a:prstGeom prst="rect">
            <a:avLst/>
          </a:prstGeom>
          <a:solidFill>
            <a:srgbClr val="FEAD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Video/image placeholder">
            <a:extLst>
              <a:ext uri="{FF2B5EF4-FFF2-40B4-BE49-F238E27FC236}">
                <a16:creationId xmlns:a16="http://schemas.microsoft.com/office/drawing/2014/main" id="{2F835FD6-1B73-DE7E-1B68-67AD60110AA6}"/>
              </a:ext>
            </a:extLst>
          </p:cNvPr>
          <p:cNvSpPr>
            <a:spLocks noGrp="1"/>
          </p:cNvSpPr>
          <p:nvPr>
            <p:ph type="pic" sz="quarter" idx="15" hasCustomPrompt="1"/>
          </p:nvPr>
        </p:nvSpPr>
        <p:spPr>
          <a:xfrm>
            <a:off x="0" y="0"/>
            <a:ext cx="12192000" cy="3490913"/>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Video</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3"/>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4" name="Presenter">
            <a:extLst>
              <a:ext uri="{FF2B5EF4-FFF2-40B4-BE49-F238E27FC236}">
                <a16:creationId xmlns:a16="http://schemas.microsoft.com/office/drawing/2014/main" id="{90DE049E-840C-2F16-39B2-9401AADF12E4}"/>
              </a:ext>
            </a:extLst>
          </p:cNvPr>
          <p:cNvSpPr>
            <a:spLocks noGrp="1"/>
          </p:cNvSpPr>
          <p:nvPr>
            <p:ph type="body" sz="quarter" idx="11" hasCustomPrompt="1"/>
          </p:nvPr>
        </p:nvSpPr>
        <p:spPr>
          <a:xfrm>
            <a:off x="446809" y="4966963"/>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9" name="Title">
            <a:extLst>
              <a:ext uri="{FF2B5EF4-FFF2-40B4-BE49-F238E27FC236}">
                <a16:creationId xmlns:a16="http://schemas.microsoft.com/office/drawing/2014/main" id="{20D88414-9A96-F289-9DD5-2F5DB25A357B}"/>
              </a:ext>
            </a:extLst>
          </p:cNvPr>
          <p:cNvSpPr>
            <a:spLocks noGrp="1"/>
          </p:cNvSpPr>
          <p:nvPr>
            <p:ph type="body" sz="quarter" idx="12" hasCustomPrompt="1"/>
          </p:nvPr>
        </p:nvSpPr>
        <p:spPr>
          <a:xfrm>
            <a:off x="446809" y="5217068"/>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10" name="Presenter">
            <a:extLst>
              <a:ext uri="{FF2B5EF4-FFF2-40B4-BE49-F238E27FC236}">
                <a16:creationId xmlns:a16="http://schemas.microsoft.com/office/drawing/2014/main" id="{E3FEC403-5B58-D5F5-0758-C05B6BF71FA2}"/>
              </a:ext>
            </a:extLst>
          </p:cNvPr>
          <p:cNvSpPr>
            <a:spLocks noGrp="1"/>
          </p:cNvSpPr>
          <p:nvPr>
            <p:ph type="body" sz="quarter" idx="22" hasCustomPrompt="1"/>
          </p:nvPr>
        </p:nvSpPr>
        <p:spPr>
          <a:xfrm>
            <a:off x="457200" y="5532877"/>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1" name="Title">
            <a:extLst>
              <a:ext uri="{FF2B5EF4-FFF2-40B4-BE49-F238E27FC236}">
                <a16:creationId xmlns:a16="http://schemas.microsoft.com/office/drawing/2014/main" id="{73810354-32F0-44FB-E03B-5B81353DBEFC}"/>
              </a:ext>
            </a:extLst>
          </p:cNvPr>
          <p:cNvSpPr>
            <a:spLocks noGrp="1"/>
          </p:cNvSpPr>
          <p:nvPr>
            <p:ph type="body" sz="quarter" idx="23" hasCustomPrompt="1"/>
          </p:nvPr>
        </p:nvSpPr>
        <p:spPr>
          <a:xfrm>
            <a:off x="457200" y="5778261"/>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8" name="Date">
            <a:extLst>
              <a:ext uri="{FF2B5EF4-FFF2-40B4-BE49-F238E27FC236}">
                <a16:creationId xmlns:a16="http://schemas.microsoft.com/office/drawing/2014/main" id="{720F8FE9-B957-3744-725F-FF9B828B61AA}"/>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7" name="URL">
            <a:extLst>
              <a:ext uri="{FF2B5EF4-FFF2-40B4-BE49-F238E27FC236}">
                <a16:creationId xmlns:a16="http://schemas.microsoft.com/office/drawing/2014/main" id="{42723FEF-AC93-945F-6A5B-1D47487C4CD1}"/>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tx2"/>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16" name="Icon placeholder">
            <a:extLst>
              <a:ext uri="{FF2B5EF4-FFF2-40B4-BE49-F238E27FC236}">
                <a16:creationId xmlns:a16="http://schemas.microsoft.com/office/drawing/2014/main" id="{D1A2BDCD-1705-2BEC-C1CD-E3E37C37E194}"/>
              </a:ext>
            </a:extLst>
          </p:cNvPr>
          <p:cNvSpPr>
            <a:spLocks noGrp="1"/>
          </p:cNvSpPr>
          <p:nvPr>
            <p:ph type="pic" sz="quarter" idx="14" hasCustomPrompt="1"/>
          </p:nvPr>
        </p:nvSpPr>
        <p:spPr>
          <a:xfrm>
            <a:off x="10350631" y="5059389"/>
            <a:ext cx="1384169" cy="1384169"/>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Tree>
    <p:extLst>
      <p:ext uri="{BB962C8B-B14F-4D97-AF65-F5344CB8AC3E}">
        <p14:creationId xmlns:p14="http://schemas.microsoft.com/office/powerpoint/2010/main" val="1211789103"/>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Text Box">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DDEF7B5-4E69-591B-66CB-E7D41715BB2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6" name="Title">
            <a:extLst>
              <a:ext uri="{FF2B5EF4-FFF2-40B4-BE49-F238E27FC236}">
                <a16:creationId xmlns:a16="http://schemas.microsoft.com/office/drawing/2014/main" id="{7E687CA2-78B0-4204-F1A0-01ADB26A4655}"/>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One Text Box</a:t>
            </a:r>
          </a:p>
        </p:txBody>
      </p:sp>
      <p:sp>
        <p:nvSpPr>
          <p:cNvPr id="15" name="Subtitle">
            <a:extLst>
              <a:ext uri="{FF2B5EF4-FFF2-40B4-BE49-F238E27FC236}">
                <a16:creationId xmlns:a16="http://schemas.microsoft.com/office/drawing/2014/main" id="{3E1EE41B-8AFD-3F5F-D494-9059C24903F0}"/>
              </a:ext>
            </a:extLst>
          </p:cNvPr>
          <p:cNvSpPr>
            <a:spLocks noGrp="1"/>
          </p:cNvSpPr>
          <p:nvPr>
            <p:ph type="body" sz="quarter" idx="11" hasCustomPrompt="1"/>
          </p:nvPr>
        </p:nvSpPr>
        <p:spPr>
          <a:xfrm>
            <a:off x="444030" y="831251"/>
            <a:ext cx="1127759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 name="Text box">
            <a:extLst>
              <a:ext uri="{FF2B5EF4-FFF2-40B4-BE49-F238E27FC236}">
                <a16:creationId xmlns:a16="http://schemas.microsoft.com/office/drawing/2014/main" id="{D5531057-6D8A-31C1-E72F-9F906B688FEA}"/>
              </a:ext>
            </a:extLst>
          </p:cNvPr>
          <p:cNvSpPr>
            <a:spLocks noGrp="1"/>
          </p:cNvSpPr>
          <p:nvPr>
            <p:ph type="body" sz="quarter" idx="12"/>
          </p:nvPr>
        </p:nvSpPr>
        <p:spPr>
          <a:xfrm>
            <a:off x="457200" y="1819273"/>
            <a:ext cx="11251780" cy="3977640"/>
          </a:xfrm>
          <a:prstGeom prst="rect">
            <a:avLst/>
          </a:prstGeom>
        </p:spPr>
        <p:txBody>
          <a:bodyPr lIns="0" tIns="0" rIns="0" bIns="0"/>
          <a:lstStyle>
            <a:lvl1pPr marL="342900" indent="-342900">
              <a:buSzPct val="100000"/>
              <a:buFont typeface="Arial" panose="020B0604020202020204" pitchFamily="34" charset="0"/>
              <a:buChar char="•"/>
              <a:tabLst/>
              <a:defRPr lang="en-US" sz="2400" b="0" i="0" kern="1200" dirty="0" smtClean="0">
                <a:solidFill>
                  <a:schemeClr val="accent4"/>
                </a:solidFill>
                <a:latin typeface="Aptos Narrow" panose="020B0004020202020204" pitchFamily="34" charset="0"/>
                <a:ea typeface="+mn-ea"/>
                <a:cs typeface="+mn-cs"/>
              </a:defRPr>
            </a:lvl1pPr>
            <a:lvl2pPr marL="352425" indent="-123825">
              <a:buFont typeface="Arial" panose="020B0604020202020204" pitchFamily="34" charset="0"/>
              <a:buChar char="•"/>
              <a:tabLst/>
              <a:defRPr sz="2200" b="0" i="0">
                <a:solidFill>
                  <a:schemeClr val="accent4"/>
                </a:solidFill>
                <a:latin typeface="Aptos Narrow" panose="020B0004020202020204" pitchFamily="34" charset="0"/>
              </a:defRPr>
            </a:lvl2pPr>
            <a:lvl3pPr marL="804863" indent="-223838">
              <a:buFont typeface="Arial" panose="020B0604020202020204" pitchFamily="34" charset="0"/>
              <a:buChar char="•"/>
              <a:tabLst/>
              <a:defRPr sz="2000" b="0" i="0">
                <a:solidFill>
                  <a:schemeClr val="accent4"/>
                </a:solidFill>
                <a:latin typeface="Aptos Narrow" panose="020B0004020202020204" pitchFamily="34" charset="0"/>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1775" lvl="0" indent="-231775">
              <a:buSzPct val="85000"/>
            </a:pPr>
            <a:r>
              <a:rPr lang="en-US"/>
              <a:t>Click to edit Master text styles</a:t>
            </a:r>
          </a:p>
        </p:txBody>
      </p:sp>
      <p:pic>
        <p:nvPicPr>
          <p:cNvPr id="14" name="Logo">
            <a:extLst>
              <a:ext uri="{FF2B5EF4-FFF2-40B4-BE49-F238E27FC236}">
                <a16:creationId xmlns:a16="http://schemas.microsoft.com/office/drawing/2014/main" id="{64139A27-7E24-EEB7-5649-59C59EAA05FC}"/>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7C5A9B7E-D95F-7D03-833D-7B98F64AA923}"/>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9787123B-FAB8-76E2-7CC2-F668696EF13A}"/>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spTree>
    <p:extLst>
      <p:ext uri="{BB962C8B-B14F-4D97-AF65-F5344CB8AC3E}">
        <p14:creationId xmlns:p14="http://schemas.microsoft.com/office/powerpoint/2010/main" val="2935098169"/>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408861"/>
      </p:ext>
    </p:extLst>
  </p:cSld>
  <p:clrMap bg1="lt1" tx1="dk1" bg2="lt2" tx2="dk2" accent1="accent1" accent2="accent2" accent3="accent3" accent4="accent4" accent5="accent5" accent6="accent6" hlink="hlink" folHlink="folHlink"/>
  <p:sldLayoutIdLst>
    <p:sldLayoutId id="2147483651" r:id="rId1"/>
    <p:sldLayoutId id="2147483686" r:id="rId2"/>
    <p:sldLayoutId id="2147483685" r:id="rId3"/>
    <p:sldLayoutId id="2147483695" r:id="rId4"/>
    <p:sldLayoutId id="2147483687" r:id="rId5"/>
    <p:sldLayoutId id="2147483696" r:id="rId6"/>
    <p:sldLayoutId id="2147483674" r:id="rId7"/>
    <p:sldLayoutId id="2147483688" r:id="rId8"/>
    <p:sldLayoutId id="2147483657" r:id="rId9"/>
    <p:sldLayoutId id="2147483649" r:id="rId10"/>
    <p:sldLayoutId id="2147483652" r:id="rId11"/>
    <p:sldLayoutId id="2147483681" r:id="rId12"/>
    <p:sldLayoutId id="2147483658" r:id="rId13"/>
    <p:sldLayoutId id="2147483676" r:id="rId14"/>
    <p:sldLayoutId id="2147483659" r:id="rId15"/>
    <p:sldLayoutId id="2147483684" r:id="rId16"/>
    <p:sldLayoutId id="2147483689" r:id="rId17"/>
    <p:sldLayoutId id="2147483653" r:id="rId18"/>
    <p:sldLayoutId id="2147483655" r:id="rId19"/>
    <p:sldLayoutId id="2147483660" r:id="rId20"/>
    <p:sldLayoutId id="2147483675" r:id="rId21"/>
    <p:sldLayoutId id="2147483694" r:id="rId22"/>
    <p:sldLayoutId id="2147483697" r:id="rId23"/>
    <p:sldLayoutId id="2147483698" r:id="rId24"/>
    <p:sldLayoutId id="2147483664" r:id="rId25"/>
    <p:sldLayoutId id="2147483680" r:id="rId26"/>
    <p:sldLayoutId id="2147483677" r:id="rId27"/>
    <p:sldLayoutId id="2147483690" r:id="rId28"/>
    <p:sldLayoutId id="2147483691" r:id="rId29"/>
    <p:sldLayoutId id="2147483682" r:id="rId30"/>
    <p:sldLayoutId id="2147483678" r:id="rId31"/>
    <p:sldLayoutId id="2147483683" r:id="rId32"/>
    <p:sldLayoutId id="2147483692" r:id="rId33"/>
    <p:sldLayoutId id="2147483693" r:id="rId34"/>
    <p:sldLayoutId id="2147483665" r:id="rId35"/>
    <p:sldLayoutId id="2147483666" r:id="rId36"/>
    <p:sldLayoutId id="2147483667" r:id="rId37"/>
    <p:sldLayoutId id="2147483668" r:id="rId38"/>
    <p:sldLayoutId id="2147483654" r:id="rId39"/>
    <p:sldLayoutId id="2147483656" r:id="rId40"/>
    <p:sldLayoutId id="2147483669" r:id="rId41"/>
    <p:sldLayoutId id="2147483670" r:id="rId42"/>
    <p:sldLayoutId id="2147483671" r:id="rId43"/>
    <p:sldLayoutId id="2147483679" r:id="rId44"/>
    <p:sldLayoutId id="2147483673" r:id="rId45"/>
  </p:sldLayoutIdLs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hyperlink" Target="https://youtu.be/ouXhi_CfBVg"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casel.org/state-resource-center/teacher-practices/"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hyperlink" Target="https://casel.org/state-resource-center/teacher-practices/"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hyperlink" Target="https://www.nj.gov/education/safety/wellness/mindfulnes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casel.org/state-resource-center/teacher-practices/"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casel.org/state-resource-center/teacher-practices/"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hyperlink" Target="https://casel.org/state-resource-center/teacher-practice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hyperlink" Target="https://www.nj.gov/education/safety/wellness/selearning/" TargetMode="External"/><Relationship Id="rId3" Type="http://schemas.openxmlformats.org/officeDocument/2006/relationships/hyperlink" Target="https://casel.org/fundamentals-of-sel/" TargetMode="External"/><Relationship Id="rId7" Type="http://schemas.openxmlformats.org/officeDocument/2006/relationships/hyperlink" Target="https://www.nj.gov/education/safety/"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hyperlink" Target="https://www.nj.gov/education/safety/wellness/mindfulness/" TargetMode="External"/><Relationship Id="rId5" Type="http://schemas.openxmlformats.org/officeDocument/2006/relationships/hyperlink" Target="https://www.nj.gov/education/safety/wellness/mh/index.shtml" TargetMode="External"/><Relationship Id="rId4" Type="http://schemas.openxmlformats.org/officeDocument/2006/relationships/hyperlink" Target="https://nj.gov/education/earlychildhood/p3alignment/learning.s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s://www.nj.gov/education/standards/alignment.shtml"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s://schoolguide.casel.org/what-is-sel/what-is-sel/"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hyperlink" Target="https://www.wested.org/resource/developmentally-appropriate-practice-in-kindergarten-observation-guid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mailto:Beth.Wharton@doe.nj.gov" TargetMode="External"/><Relationship Id="rId2" Type="http://schemas.openxmlformats.org/officeDocument/2006/relationships/notesSlide" Target="../notesSlides/notesSlide22.xml"/><Relationship Id="rId1" Type="http://schemas.openxmlformats.org/officeDocument/2006/relationships/slideLayout" Target="../slideLayouts/slideLayout45.xml"/><Relationship Id="rId4" Type="http://schemas.openxmlformats.org/officeDocument/2006/relationships/hyperlink" Target="mailto:K-3Unit@doe.nj.gov%C2%A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44.xml"/><Relationship Id="rId4"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s://www.nj.gov/education/safety/wellness/selearning/"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JDOE logo" descr="Logo: State of New Jersey Department of Education. The great seal of the state of New Jersey. Liberty and Prosperity 1776.">
            <a:extLst>
              <a:ext uri="{FF2B5EF4-FFF2-40B4-BE49-F238E27FC236}">
                <a16:creationId xmlns:a16="http://schemas.microsoft.com/office/drawing/2014/main" id="{5A3E66E7-B03D-B2B8-D27C-B945367D7151}"/>
              </a:ext>
            </a:extLst>
          </p:cNvPr>
          <p:cNvPicPr>
            <a:picLocks noGrp="1" noChangeAspect="1"/>
          </p:cNvPicPr>
          <p:nvPr>
            <p:ph type="pic" sz="quarter" idx="15"/>
          </p:nvPr>
        </p:nvPicPr>
        <p:blipFill>
          <a:blip r:embed="rId3">
            <a:extLst>
              <a:ext uri="{96DAC541-7B7A-43D3-8B79-37D633B846F1}">
                <asvg:svgBlip xmlns:asvg="http://schemas.microsoft.com/office/drawing/2016/SVG/main" r:embed="rId4"/>
              </a:ext>
            </a:extLst>
          </a:blip>
          <a:srcRect t="55" b="55"/>
          <a:stretch/>
        </p:blipFill>
        <p:spPr/>
      </p:pic>
      <p:sp>
        <p:nvSpPr>
          <p:cNvPr id="8" name="Title">
            <a:extLst>
              <a:ext uri="{FF2B5EF4-FFF2-40B4-BE49-F238E27FC236}">
                <a16:creationId xmlns:a16="http://schemas.microsoft.com/office/drawing/2014/main" id="{21C28231-29B2-6D74-604A-0C595D5E68FE}"/>
              </a:ext>
            </a:extLst>
          </p:cNvPr>
          <p:cNvSpPr>
            <a:spLocks noGrp="1"/>
          </p:cNvSpPr>
          <p:nvPr>
            <p:ph type="title"/>
          </p:nvPr>
        </p:nvSpPr>
        <p:spPr/>
        <p:txBody>
          <a:bodyPr/>
          <a:lstStyle/>
          <a:p>
            <a:r>
              <a:rPr lang="en-US" dirty="0"/>
              <a:t>New Jersey Department of Education</a:t>
            </a:r>
          </a:p>
        </p:txBody>
      </p:sp>
      <p:sp>
        <p:nvSpPr>
          <p:cNvPr id="13" name="Subtitle">
            <a:extLst>
              <a:ext uri="{FF2B5EF4-FFF2-40B4-BE49-F238E27FC236}">
                <a16:creationId xmlns:a16="http://schemas.microsoft.com/office/drawing/2014/main" id="{D6382FFC-C0C8-A740-3729-E08BBEE28114}"/>
              </a:ext>
            </a:extLst>
          </p:cNvPr>
          <p:cNvSpPr>
            <a:spLocks noGrp="1"/>
          </p:cNvSpPr>
          <p:nvPr>
            <p:ph type="body" sz="quarter" idx="13"/>
          </p:nvPr>
        </p:nvSpPr>
        <p:spPr/>
        <p:txBody>
          <a:bodyPr/>
          <a:lstStyle/>
          <a:p>
            <a:r>
              <a:rPr lang="en-US" dirty="0"/>
              <a:t>Social Emotional Learning (SEL) in Kindergarten </a:t>
            </a:r>
          </a:p>
        </p:txBody>
      </p:sp>
      <p:sp>
        <p:nvSpPr>
          <p:cNvPr id="2" name="TextBox 1">
            <a:extLst>
              <a:ext uri="{FF2B5EF4-FFF2-40B4-BE49-F238E27FC236}">
                <a16:creationId xmlns:a16="http://schemas.microsoft.com/office/drawing/2014/main" id="{BDFAB846-5137-5914-FB0D-D5DF1B2EF926}"/>
              </a:ext>
            </a:extLst>
          </p:cNvPr>
          <p:cNvSpPr txBox="1"/>
          <p:nvPr/>
        </p:nvSpPr>
        <p:spPr>
          <a:xfrm>
            <a:off x="311609" y="4737773"/>
            <a:ext cx="6948506" cy="471155"/>
          </a:xfrm>
          <a:prstGeom prst="rect">
            <a:avLst/>
          </a:prstGeom>
          <a:noFill/>
        </p:spPr>
        <p:txBody>
          <a:bodyPr wrap="square" rtlCol="0">
            <a:spAutoFit/>
          </a:bodyPr>
          <a:lstStyle/>
          <a:p>
            <a:pPr marL="0" marR="0" lvl="0" indent="0" algn="l" defTabSz="914400" rtl="0" eaLnBrk="1" fontAlgn="auto" latinLnBrk="0" hangingPunct="1">
              <a:lnSpc>
                <a:spcPts val="32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EAD15">
                    <a:lumMod val="60000"/>
                    <a:lumOff val="40000"/>
                  </a:srgbClr>
                </a:solidFill>
                <a:effectLst/>
                <a:uLnTx/>
                <a:uFillTx/>
                <a:latin typeface="Aptos Narrow" panose="020B0004020202020204" pitchFamily="34" charset="0"/>
                <a:ea typeface="+mn-ea"/>
                <a:cs typeface="+mn-cs"/>
              </a:rPr>
              <a:t>(Adapted from the Kindergarten Implementation Guidelines)</a:t>
            </a:r>
          </a:p>
        </p:txBody>
      </p:sp>
      <p:sp>
        <p:nvSpPr>
          <p:cNvPr id="75" name="Text Placeholder 74">
            <a:extLst>
              <a:ext uri="{FF2B5EF4-FFF2-40B4-BE49-F238E27FC236}">
                <a16:creationId xmlns:a16="http://schemas.microsoft.com/office/drawing/2014/main" id="{1568DD6C-D9FE-A372-DC5C-4011B5D07C57}"/>
              </a:ext>
            </a:extLst>
          </p:cNvPr>
          <p:cNvSpPr>
            <a:spLocks noGrp="1"/>
          </p:cNvSpPr>
          <p:nvPr>
            <p:ph type="body" sz="quarter" idx="11"/>
          </p:nvPr>
        </p:nvSpPr>
        <p:spPr>
          <a:xfrm>
            <a:off x="443812" y="5245145"/>
            <a:ext cx="8132182" cy="290478"/>
          </a:xfrm>
        </p:spPr>
        <p:txBody>
          <a:bodyPr/>
          <a:lstStyle/>
          <a:p>
            <a:pPr>
              <a:spcBef>
                <a:spcPts val="600"/>
              </a:spcBef>
            </a:pPr>
            <a:r>
              <a:rPr lang="en-US" dirty="0"/>
              <a:t>Beth Wharton, K–3 Coordinator</a:t>
            </a:r>
          </a:p>
        </p:txBody>
      </p:sp>
      <p:sp>
        <p:nvSpPr>
          <p:cNvPr id="76" name="Text Placeholder 75">
            <a:extLst>
              <a:ext uri="{FF2B5EF4-FFF2-40B4-BE49-F238E27FC236}">
                <a16:creationId xmlns:a16="http://schemas.microsoft.com/office/drawing/2014/main" id="{8AE9C331-F276-8A4F-760E-304513450750}"/>
              </a:ext>
            </a:extLst>
          </p:cNvPr>
          <p:cNvSpPr>
            <a:spLocks noGrp="1"/>
          </p:cNvSpPr>
          <p:nvPr>
            <p:ph type="body" sz="quarter" idx="12"/>
          </p:nvPr>
        </p:nvSpPr>
        <p:spPr>
          <a:xfrm>
            <a:off x="443812" y="5535623"/>
            <a:ext cx="8132182" cy="290478"/>
          </a:xfrm>
        </p:spPr>
        <p:txBody>
          <a:bodyPr/>
          <a:lstStyle/>
          <a:p>
            <a:r>
              <a:rPr lang="en-US" dirty="0"/>
              <a:t>K–</a:t>
            </a:r>
            <a:r>
              <a:rPr lang="en-US" b="1" dirty="0"/>
              <a:t>3 Unit, Office of Standards</a:t>
            </a:r>
          </a:p>
        </p:txBody>
      </p:sp>
      <p:sp>
        <p:nvSpPr>
          <p:cNvPr id="39" name="Text Placeholder 38">
            <a:extLst>
              <a:ext uri="{FF2B5EF4-FFF2-40B4-BE49-F238E27FC236}">
                <a16:creationId xmlns:a16="http://schemas.microsoft.com/office/drawing/2014/main" id="{3725262E-04C1-2358-5626-50334BE1E70F}"/>
              </a:ext>
            </a:extLst>
          </p:cNvPr>
          <p:cNvSpPr>
            <a:spLocks noGrp="1"/>
          </p:cNvSpPr>
          <p:nvPr>
            <p:ph type="body" sz="quarter" idx="20"/>
          </p:nvPr>
        </p:nvSpPr>
        <p:spPr/>
        <p:txBody>
          <a:bodyPr/>
          <a:lstStyle/>
          <a:p>
            <a:r>
              <a:rPr lang="en-US" dirty="0"/>
              <a:t>nj.gov/</a:t>
            </a:r>
            <a:r>
              <a:rPr lang="en-US" dirty="0">
                <a:solidFill>
                  <a:schemeClr val="accent6"/>
                </a:solidFill>
              </a:rPr>
              <a:t>education</a:t>
            </a:r>
          </a:p>
        </p:txBody>
      </p:sp>
      <p:pic>
        <p:nvPicPr>
          <p:cNvPr id="40" name="Icon placeholder">
            <a:extLst>
              <a:ext uri="{FF2B5EF4-FFF2-40B4-BE49-F238E27FC236}">
                <a16:creationId xmlns:a16="http://schemas.microsoft.com/office/drawing/2014/main" id="{E3BB253B-B53C-2D6F-E9F9-BCD85A4E09F8}"/>
              </a:ext>
              <a:ext uri="{C183D7F6-B498-43B3-948B-1728B52AA6E4}">
                <adec:decorative xmlns:adec="http://schemas.microsoft.com/office/drawing/2017/decorative" val="1"/>
              </a:ext>
            </a:extLst>
          </p:cNvPr>
          <p:cNvPicPr>
            <a:picLocks noGrp="1" noChangeAspect="1"/>
          </p:cNvPicPr>
          <p:nvPr>
            <p:ph type="pic" sz="quarter" idx="14"/>
          </p:nvPr>
        </p:nvPicPr>
        <p:blipFill>
          <a:blip r:embed="rId5">
            <a:extLst>
              <a:ext uri="{96DAC541-7B7A-43D3-8B79-37D633B846F1}">
                <asvg:svgBlip xmlns:asvg="http://schemas.microsoft.com/office/drawing/2016/SVG/main" r:embed="rId6"/>
              </a:ext>
            </a:extLst>
          </a:blip>
          <a:srcRect/>
          <a:stretch/>
        </p:blipFill>
        <p:spPr/>
      </p:pic>
    </p:spTree>
    <p:extLst>
      <p:ext uri="{BB962C8B-B14F-4D97-AF65-F5344CB8AC3E}">
        <p14:creationId xmlns:p14="http://schemas.microsoft.com/office/powerpoint/2010/main" val="1724040377"/>
      </p:ext>
    </p:extLst>
  </p:cSld>
  <p:clrMapOvr>
    <a:masterClrMapping/>
  </p:clrMapOvr>
  <mc:AlternateContent xmlns:mc="http://schemas.openxmlformats.org/markup-compatibility/2006" xmlns:p14="http://schemas.microsoft.com/office/powerpoint/2010/main">
    <mc:Choice Requires="p14">
      <p:transition spd="slow" p14:dur="2000" advTm="8233"/>
    </mc:Choice>
    <mc:Fallback xmlns="">
      <p:transition spd="slow" advTm="823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D213B-1B89-9846-E1FD-D0A4D01C3C40}"/>
              </a:ext>
            </a:extLst>
          </p:cNvPr>
          <p:cNvSpPr>
            <a:spLocks noGrp="1"/>
          </p:cNvSpPr>
          <p:nvPr>
            <p:ph type="title"/>
          </p:nvPr>
        </p:nvSpPr>
        <p:spPr/>
        <p:txBody>
          <a:bodyPr/>
          <a:lstStyle/>
          <a:p>
            <a:r>
              <a:rPr lang="en-US" dirty="0"/>
              <a:t>CASEL: SEL Skills and Competencies Video</a:t>
            </a:r>
          </a:p>
        </p:txBody>
      </p:sp>
      <p:sp>
        <p:nvSpPr>
          <p:cNvPr id="3" name="Text Placeholder 2">
            <a:extLst>
              <a:ext uri="{FF2B5EF4-FFF2-40B4-BE49-F238E27FC236}">
                <a16:creationId xmlns:a16="http://schemas.microsoft.com/office/drawing/2014/main" id="{EFE86897-86BA-64A9-EEF8-33C3DD94A822}"/>
              </a:ext>
            </a:extLst>
          </p:cNvPr>
          <p:cNvSpPr>
            <a:spLocks noGrp="1"/>
          </p:cNvSpPr>
          <p:nvPr>
            <p:ph type="body" sz="quarter" idx="11"/>
          </p:nvPr>
        </p:nvSpPr>
        <p:spPr/>
        <p:txBody>
          <a:bodyPr/>
          <a:lstStyle/>
          <a:p>
            <a:r>
              <a:rPr lang="en-US" b="1" dirty="0">
                <a:latin typeface="Aptos Narrow"/>
                <a:hlinkClick r:id="rId3"/>
              </a:rPr>
              <a:t>SEL 101: What are the core competencies and key settings?</a:t>
            </a:r>
            <a:endParaRPr lang="en-US" b="1" dirty="0">
              <a:latin typeface="Aptos Narrow"/>
            </a:endParaRPr>
          </a:p>
        </p:txBody>
      </p:sp>
      <p:sp>
        <p:nvSpPr>
          <p:cNvPr id="4" name="Text Placeholder 3">
            <a:extLst>
              <a:ext uri="{FF2B5EF4-FFF2-40B4-BE49-F238E27FC236}">
                <a16:creationId xmlns:a16="http://schemas.microsoft.com/office/drawing/2014/main" id="{D0894415-35F9-FF42-F6D4-1D5B33B012EC}"/>
              </a:ext>
            </a:extLst>
          </p:cNvPr>
          <p:cNvSpPr>
            <a:spLocks noGrp="1"/>
          </p:cNvSpPr>
          <p:nvPr>
            <p:ph type="body" sz="quarter" idx="12"/>
          </p:nvPr>
        </p:nvSpPr>
        <p:spPr>
          <a:xfrm>
            <a:off x="443812" y="1724270"/>
            <a:ext cx="11251780" cy="3977640"/>
          </a:xfrm>
        </p:spPr>
        <p:txBody>
          <a:bodyPr/>
          <a:lstStyle/>
          <a:p>
            <a:pPr marL="0" lvl="0" indent="0">
              <a:buSzTx/>
              <a:buNone/>
              <a:defRPr/>
            </a:pPr>
            <a:r>
              <a:rPr lang="en-US" dirty="0">
                <a:solidFill>
                  <a:srgbClr val="373535"/>
                </a:solidFill>
              </a:rPr>
              <a:t>Social and emotional competence can be enhanced in kindergarten using a variety of classroom-based approaches.</a:t>
            </a:r>
          </a:p>
          <a:p>
            <a:pPr lvl="0">
              <a:buSzTx/>
              <a:buNone/>
              <a:defRPr/>
            </a:pPr>
            <a:r>
              <a:rPr lang="en-US" dirty="0">
                <a:solidFill>
                  <a:srgbClr val="373535"/>
                </a:solidFill>
              </a:rPr>
              <a:t>Self-reflection questions:</a:t>
            </a:r>
          </a:p>
          <a:p>
            <a:pPr lvl="0">
              <a:buSzTx/>
              <a:defRPr/>
            </a:pPr>
            <a:r>
              <a:rPr lang="en-US" dirty="0">
                <a:solidFill>
                  <a:srgbClr val="373535"/>
                </a:solidFill>
                <a:sym typeface="Wingdings"/>
              </a:rPr>
              <a:t>Do you include e</a:t>
            </a:r>
            <a:r>
              <a:rPr lang="en-US" dirty="0">
                <a:solidFill>
                  <a:srgbClr val="373535"/>
                </a:solidFill>
              </a:rPr>
              <a:t>xplicit instruction through which social and emotional skills and attitudes are taught and practiced in developmentally, contextually, and culturally responsive ways?</a:t>
            </a:r>
          </a:p>
          <a:p>
            <a:pPr>
              <a:defRPr/>
            </a:pPr>
            <a:r>
              <a:rPr lang="en-US" dirty="0">
                <a:solidFill>
                  <a:srgbClr val="373535"/>
                </a:solidFill>
                <a:sym typeface="Wingdings"/>
              </a:rPr>
              <a:t>Do you include t</a:t>
            </a:r>
            <a:r>
              <a:rPr lang="en-US" dirty="0">
                <a:solidFill>
                  <a:srgbClr val="373535"/>
                </a:solidFill>
              </a:rPr>
              <a:t>eaching practices such as cooperative learning and project-based learning?</a:t>
            </a:r>
          </a:p>
          <a:p>
            <a:pPr>
              <a:defRPr/>
            </a:pPr>
            <a:r>
              <a:rPr lang="en-US" dirty="0">
                <a:solidFill>
                  <a:srgbClr val="373535"/>
                </a:solidFill>
                <a:sym typeface="Wingdings"/>
              </a:rPr>
              <a:t>Do you incorporate</a:t>
            </a:r>
            <a:r>
              <a:rPr lang="en-US" dirty="0">
                <a:solidFill>
                  <a:srgbClr val="373535"/>
                </a:solidFill>
              </a:rPr>
              <a:t> SEL into academic curriculum?</a:t>
            </a:r>
          </a:p>
        </p:txBody>
      </p:sp>
    </p:spTree>
    <p:extLst>
      <p:ext uri="{BB962C8B-B14F-4D97-AF65-F5344CB8AC3E}">
        <p14:creationId xmlns:p14="http://schemas.microsoft.com/office/powerpoint/2010/main" val="2034563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843D6-BE94-00AB-EF08-0900978CA9B6}"/>
              </a:ext>
            </a:extLst>
          </p:cNvPr>
          <p:cNvSpPr>
            <a:spLocks noGrp="1"/>
          </p:cNvSpPr>
          <p:nvPr>
            <p:ph type="title"/>
          </p:nvPr>
        </p:nvSpPr>
        <p:spPr/>
        <p:txBody>
          <a:bodyPr/>
          <a:lstStyle/>
          <a:p>
            <a:r>
              <a:rPr lang="en-US" dirty="0"/>
              <a:t>Self-Awareness</a:t>
            </a:r>
          </a:p>
        </p:txBody>
      </p:sp>
      <p:sp>
        <p:nvSpPr>
          <p:cNvPr id="4" name="Text Placeholder 3">
            <a:extLst>
              <a:ext uri="{FF2B5EF4-FFF2-40B4-BE49-F238E27FC236}">
                <a16:creationId xmlns:a16="http://schemas.microsoft.com/office/drawing/2014/main" id="{5B1D92AA-7F23-CC0C-CF41-69CB5E5AE96C}"/>
              </a:ext>
            </a:extLst>
          </p:cNvPr>
          <p:cNvSpPr>
            <a:spLocks noGrp="1"/>
          </p:cNvSpPr>
          <p:nvPr>
            <p:ph type="body" sz="quarter" idx="14"/>
          </p:nvPr>
        </p:nvSpPr>
        <p:spPr>
          <a:xfrm>
            <a:off x="443812" y="1125415"/>
            <a:ext cx="5652188" cy="4997780"/>
          </a:xfrm>
        </p:spPr>
        <p:txBody>
          <a:bodyPr/>
          <a:lstStyle/>
          <a:p>
            <a:pPr marL="0" indent="0"/>
            <a:r>
              <a:rPr lang="en-US" dirty="0">
                <a:latin typeface="Aptos Narrow"/>
              </a:rPr>
              <a:t>Self-awareness is the ability to understand one’s own emotions, thoughts, and values and how they influence behavior across contexts. This includes capacities to recognize one’s strengths and limitations with a well-grounded sense of confidence and purpose.</a:t>
            </a:r>
          </a:p>
          <a:p>
            <a:pPr marL="0" indent="0"/>
            <a:r>
              <a:rPr lang="en-US" dirty="0">
                <a:latin typeface="Aptos Narrow"/>
              </a:rPr>
              <a:t>Examples of </a:t>
            </a:r>
            <a:r>
              <a:rPr lang="en-US" dirty="0">
                <a:latin typeface="Aptos Narrow"/>
                <a:hlinkClick r:id="rId3"/>
              </a:rPr>
              <a:t>Teacher Practices</a:t>
            </a:r>
            <a:r>
              <a:rPr lang="en-US" dirty="0">
                <a:latin typeface="Aptos Narrow"/>
              </a:rPr>
              <a:t> (CASEL)</a:t>
            </a:r>
          </a:p>
          <a:p>
            <a:pPr>
              <a:buFont typeface="Arial" panose="020B0604020202020204" pitchFamily="34" charset="0"/>
              <a:buChar char="•"/>
            </a:pPr>
            <a:r>
              <a:rPr lang="en-US" dirty="0"/>
              <a:t>Set up small-group discussions that allow students to discuss how and why emotions can influence our behaviors (e.g., what happens when we get angry?).</a:t>
            </a:r>
            <a:endParaRPr lang="en-US" dirty="0">
              <a:latin typeface="Aptos Narrow"/>
            </a:endParaRPr>
          </a:p>
          <a:p>
            <a:pPr>
              <a:buFont typeface="Arial" panose="020B0604020202020204" pitchFamily="34" charset="0"/>
              <a:buChar char="•"/>
            </a:pPr>
            <a:r>
              <a:rPr lang="en-US" dirty="0"/>
              <a:t>Provide vocabulary words for feelings (e.g., happy, mad, sad, excited, bored).</a:t>
            </a:r>
          </a:p>
        </p:txBody>
      </p:sp>
      <p:pic>
        <p:nvPicPr>
          <p:cNvPr id="11" name="Picture Placeholder 10" descr="A diagram with the initials SEL in the middle. Other words around SEL are: Motivation, Self-Esteem, Commitment, Interpersonal awareness, Decision-Making and Empathy.">
            <a:extLst>
              <a:ext uri="{FF2B5EF4-FFF2-40B4-BE49-F238E27FC236}">
                <a16:creationId xmlns:a16="http://schemas.microsoft.com/office/drawing/2014/main" id="{724DF839-1A80-6731-8839-C02BE3EBAE96}"/>
              </a:ext>
            </a:extLst>
          </p:cNvPr>
          <p:cNvPicPr>
            <a:picLocks noGrp="1" noChangeAspect="1"/>
          </p:cNvPicPr>
          <p:nvPr>
            <p:ph type="pic" sz="quarter" idx="13"/>
          </p:nvPr>
        </p:nvPicPr>
        <p:blipFill>
          <a:blip r:embed="rId4"/>
          <a:srcRect t="4195" b="4195"/>
          <a:stretch>
            <a:fillRect/>
          </a:stretch>
        </p:blipFill>
        <p:spPr>
          <a:xfrm>
            <a:off x="6324600" y="1277938"/>
            <a:ext cx="5410200" cy="4519612"/>
          </a:xfrm>
          <a:prstGeom prst="rect">
            <a:avLst/>
          </a:prstGeom>
        </p:spPr>
      </p:pic>
    </p:spTree>
    <p:extLst>
      <p:ext uri="{BB962C8B-B14F-4D97-AF65-F5344CB8AC3E}">
        <p14:creationId xmlns:p14="http://schemas.microsoft.com/office/powerpoint/2010/main" val="2767407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045C5-82C8-F1BC-534C-5D323C77A87A}"/>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E1A9061E-5A34-B4C9-98DC-CAE5B3EBB928}"/>
              </a:ext>
            </a:extLst>
          </p:cNvPr>
          <p:cNvSpPr>
            <a:spLocks noGrp="1"/>
          </p:cNvSpPr>
          <p:nvPr>
            <p:ph type="title"/>
          </p:nvPr>
        </p:nvSpPr>
        <p:spPr/>
        <p:txBody>
          <a:bodyPr/>
          <a:lstStyle/>
          <a:p>
            <a:r>
              <a:rPr lang="en-US" dirty="0"/>
              <a:t>Self-Management</a:t>
            </a:r>
          </a:p>
        </p:txBody>
      </p:sp>
      <p:sp>
        <p:nvSpPr>
          <p:cNvPr id="11" name="Text Placeholder 10">
            <a:extLst>
              <a:ext uri="{FF2B5EF4-FFF2-40B4-BE49-F238E27FC236}">
                <a16:creationId xmlns:a16="http://schemas.microsoft.com/office/drawing/2014/main" id="{A6C2D25A-3DF1-A468-83D6-AF5DF3088C72}"/>
              </a:ext>
            </a:extLst>
          </p:cNvPr>
          <p:cNvSpPr>
            <a:spLocks noGrp="1"/>
          </p:cNvSpPr>
          <p:nvPr>
            <p:ph type="body" sz="quarter" idx="12"/>
          </p:nvPr>
        </p:nvSpPr>
        <p:spPr>
          <a:xfrm>
            <a:off x="443812" y="964250"/>
            <a:ext cx="11251780" cy="4985288"/>
          </a:xfrm>
        </p:spPr>
        <p:txBody>
          <a:bodyPr/>
          <a:lstStyle/>
          <a:p>
            <a:pPr marL="0" indent="0">
              <a:buNone/>
            </a:pPr>
            <a:r>
              <a:rPr lang="en-US" dirty="0"/>
              <a:t>Self-management is the ability to manage one’s emotions, thoughts, and behaviors effectively in different situations and to achieve goals and aspirations. This includes the capacities to delay gratification, manage stress, and feel motivation and agency to accomplish personal/collective goals.</a:t>
            </a:r>
          </a:p>
          <a:p>
            <a:pPr marL="0" lvl="0" indent="0">
              <a:buNone/>
              <a:defRPr/>
            </a:pPr>
            <a:r>
              <a:rPr lang="en-US" dirty="0">
                <a:solidFill>
                  <a:srgbClr val="373535"/>
                </a:solidFill>
              </a:rPr>
              <a:t>Examples of </a:t>
            </a:r>
            <a:r>
              <a:rPr lang="en-US" dirty="0">
                <a:solidFill>
                  <a:srgbClr val="373535"/>
                </a:solidFill>
                <a:hlinkClick r:id="rId3"/>
              </a:rPr>
              <a:t>Teacher Practices</a:t>
            </a:r>
            <a:r>
              <a:rPr lang="en-US" dirty="0">
                <a:solidFill>
                  <a:srgbClr val="373535"/>
                </a:solidFill>
              </a:rPr>
              <a:t> (CASEL)</a:t>
            </a:r>
          </a:p>
          <a:p>
            <a:pPr lvl="0">
              <a:defRPr/>
            </a:pPr>
            <a:r>
              <a:rPr lang="en-US" dirty="0">
                <a:solidFill>
                  <a:srgbClr val="373535"/>
                </a:solidFill>
              </a:rPr>
              <a:t>Teach self-management techniques such as belly breathing, yoga positions, counting to ten, self-talk, relaxation exercises, or mental rehearsal to help students develop concrete techniques for managing their own stress or anxiety. </a:t>
            </a:r>
          </a:p>
          <a:p>
            <a:pPr>
              <a:defRPr/>
            </a:pPr>
            <a:r>
              <a:rPr lang="en-US" dirty="0">
                <a:solidFill>
                  <a:srgbClr val="373535"/>
                </a:solidFill>
              </a:rPr>
              <a:t>Give students authentic feedback for self-management (e.g., regulating their emotions by taking a breath, or taking a break to think about a decision). For example, “I saw the way you used those math tools appropriately just now,” “I saw you cross your arms so you would keep your hands to yourself—you should be proud of yourself.”). </a:t>
            </a:r>
          </a:p>
          <a:p>
            <a:pPr marL="285750" indent="-285750">
              <a:defRPr/>
            </a:pPr>
            <a:r>
              <a:rPr lang="en-US" dirty="0">
                <a:solidFill>
                  <a:srgbClr val="000000"/>
                </a:solidFill>
                <a:hlinkClick r:id="rId4"/>
              </a:rPr>
              <a:t>NJDOE Mindfulness </a:t>
            </a:r>
            <a:r>
              <a:rPr lang="en-US" dirty="0">
                <a:solidFill>
                  <a:srgbClr val="000000"/>
                </a:solidFill>
              </a:rPr>
              <a:t>website</a:t>
            </a:r>
          </a:p>
        </p:txBody>
      </p:sp>
    </p:spTree>
    <p:extLst>
      <p:ext uri="{BB962C8B-B14F-4D97-AF65-F5344CB8AC3E}">
        <p14:creationId xmlns:p14="http://schemas.microsoft.com/office/powerpoint/2010/main" val="1192402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6D8FF-0869-FE92-F39A-2E6E01370551}"/>
              </a:ext>
            </a:extLst>
          </p:cNvPr>
          <p:cNvSpPr>
            <a:spLocks noGrp="1"/>
          </p:cNvSpPr>
          <p:nvPr>
            <p:ph type="title"/>
          </p:nvPr>
        </p:nvSpPr>
        <p:spPr/>
        <p:txBody>
          <a:bodyPr/>
          <a:lstStyle/>
          <a:p>
            <a:r>
              <a:rPr lang="en-US" dirty="0"/>
              <a:t>Social Awareness</a:t>
            </a:r>
          </a:p>
        </p:txBody>
      </p:sp>
      <p:sp>
        <p:nvSpPr>
          <p:cNvPr id="4" name="Text Placeholder 3">
            <a:extLst>
              <a:ext uri="{FF2B5EF4-FFF2-40B4-BE49-F238E27FC236}">
                <a16:creationId xmlns:a16="http://schemas.microsoft.com/office/drawing/2014/main" id="{E728C5ED-DD77-6433-6820-124BFA73776B}"/>
              </a:ext>
            </a:extLst>
          </p:cNvPr>
          <p:cNvSpPr>
            <a:spLocks noGrp="1"/>
          </p:cNvSpPr>
          <p:nvPr>
            <p:ph type="body" sz="quarter" idx="14"/>
          </p:nvPr>
        </p:nvSpPr>
        <p:spPr>
          <a:xfrm>
            <a:off x="443812" y="982638"/>
            <a:ext cx="7963209" cy="4790365"/>
          </a:xfrm>
        </p:spPr>
        <p:txBody>
          <a:bodyPr/>
          <a:lstStyle/>
          <a:p>
            <a:pPr marL="0" indent="0">
              <a:lnSpc>
                <a:spcPct val="100000"/>
              </a:lnSpc>
            </a:pPr>
            <a:r>
              <a:rPr lang="en-US" dirty="0"/>
              <a:t>Social awareness is the ability to understand the perspectives of and empathize with others, including those from diverse backgrounds, cultures, and contexts. This includes the capacity to feel compassion for others, understand broader historical and social norms for behavior in different settings, and recognize family, school, and community resources and supports. </a:t>
            </a:r>
          </a:p>
          <a:p>
            <a:pPr marL="0" lvl="0" indent="0">
              <a:defRPr/>
            </a:pPr>
            <a:r>
              <a:rPr lang="en-US" dirty="0">
                <a:solidFill>
                  <a:srgbClr val="373535"/>
                </a:solidFill>
              </a:rPr>
              <a:t>Examples of </a:t>
            </a:r>
            <a:r>
              <a:rPr lang="en-US" dirty="0">
                <a:solidFill>
                  <a:srgbClr val="373535"/>
                </a:solidFill>
                <a:hlinkClick r:id="rId3"/>
              </a:rPr>
              <a:t>Teacher Practices</a:t>
            </a:r>
            <a:r>
              <a:rPr lang="en-US" dirty="0">
                <a:solidFill>
                  <a:srgbClr val="373535"/>
                </a:solidFill>
              </a:rPr>
              <a:t> (CASEL)</a:t>
            </a:r>
          </a:p>
          <a:p>
            <a:pPr lvl="0">
              <a:buFont typeface="Arial" panose="020B0604020202020204" pitchFamily="34" charset="0"/>
              <a:buChar char="•"/>
              <a:defRPr/>
            </a:pPr>
            <a:r>
              <a:rPr lang="en-US" dirty="0">
                <a:solidFill>
                  <a:srgbClr val="373535"/>
                </a:solidFill>
              </a:rPr>
              <a:t>Together with the class, create shared classroom rules and expectations and consequences so students can see the impact of their own actions and behaviors on outcomes. </a:t>
            </a:r>
          </a:p>
          <a:p>
            <a:pPr>
              <a:buFont typeface="Arial" panose="020B0604020202020204" pitchFamily="34" charset="0"/>
              <a:buChar char="•"/>
              <a:defRPr/>
            </a:pPr>
            <a:r>
              <a:rPr lang="en-US" dirty="0">
                <a:solidFill>
                  <a:srgbClr val="373535"/>
                </a:solidFill>
                <a:ea typeface="+mn-lt"/>
                <a:cs typeface="+mn-lt"/>
              </a:rPr>
              <a:t>Routinely discuss how we know the way characters in stories feel. Routinely ask how characters in stories feel. </a:t>
            </a:r>
            <a:endParaRPr lang="en-US" dirty="0">
              <a:solidFill>
                <a:srgbClr val="373535"/>
              </a:solidFill>
            </a:endParaRPr>
          </a:p>
        </p:txBody>
      </p:sp>
      <p:pic>
        <p:nvPicPr>
          <p:cNvPr id="15" name="Picture Placeholder 14">
            <a:extLst>
              <a:ext uri="{FF2B5EF4-FFF2-40B4-BE49-F238E27FC236}">
                <a16:creationId xmlns:a16="http://schemas.microsoft.com/office/drawing/2014/main" id="{3E868BBB-8965-19D9-F508-7C7D7DA93FB9}"/>
              </a:ext>
              <a:ext uri="{C183D7F6-B498-43B3-948B-1728B52AA6E4}">
                <adec:decorative xmlns:adec="http://schemas.microsoft.com/office/drawing/2017/decorative" val="1"/>
              </a:ext>
            </a:extLst>
          </p:cNvPr>
          <p:cNvPicPr>
            <a:picLocks noGrp="1" noChangeAspect="1"/>
          </p:cNvPicPr>
          <p:nvPr>
            <p:ph type="pic" sz="quarter" idx="13"/>
          </p:nvPr>
        </p:nvPicPr>
        <p:blipFill>
          <a:blip r:embed="rId4"/>
          <a:srcRect t="858" b="858"/>
          <a:stretch>
            <a:fillRect/>
          </a:stretch>
        </p:blipFill>
        <p:spPr>
          <a:xfrm>
            <a:off x="8529638" y="1501775"/>
            <a:ext cx="3546475" cy="3533775"/>
          </a:xfrm>
        </p:spPr>
      </p:pic>
    </p:spTree>
    <p:extLst>
      <p:ext uri="{BB962C8B-B14F-4D97-AF65-F5344CB8AC3E}">
        <p14:creationId xmlns:p14="http://schemas.microsoft.com/office/powerpoint/2010/main" val="1266559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7E5DD-00D5-D018-C2DE-695CD46742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D168C8-57EF-1DEF-28AB-E4229E70098E}"/>
              </a:ext>
            </a:extLst>
          </p:cNvPr>
          <p:cNvSpPr>
            <a:spLocks noGrp="1"/>
          </p:cNvSpPr>
          <p:nvPr>
            <p:ph type="title"/>
          </p:nvPr>
        </p:nvSpPr>
        <p:spPr/>
        <p:txBody>
          <a:bodyPr/>
          <a:lstStyle/>
          <a:p>
            <a:r>
              <a:rPr lang="en-US" dirty="0"/>
              <a:t>Relationship Skills (1 of 2)</a:t>
            </a:r>
          </a:p>
        </p:txBody>
      </p:sp>
      <p:sp>
        <p:nvSpPr>
          <p:cNvPr id="5" name="Text Placeholder 4">
            <a:extLst>
              <a:ext uri="{FF2B5EF4-FFF2-40B4-BE49-F238E27FC236}">
                <a16:creationId xmlns:a16="http://schemas.microsoft.com/office/drawing/2014/main" id="{F7D36328-CBB3-2FB7-7152-AE4E246B20C8}"/>
              </a:ext>
            </a:extLst>
          </p:cNvPr>
          <p:cNvSpPr>
            <a:spLocks noGrp="1"/>
          </p:cNvSpPr>
          <p:nvPr>
            <p:ph type="body" sz="quarter" idx="12"/>
          </p:nvPr>
        </p:nvSpPr>
        <p:spPr>
          <a:xfrm>
            <a:off x="443813" y="1151477"/>
            <a:ext cx="4666753" cy="4776478"/>
          </a:xfrm>
        </p:spPr>
        <p:txBody>
          <a:bodyPr lIns="0" tIns="0" rIns="0" bIns="0" anchor="t"/>
          <a:lstStyle/>
          <a:p>
            <a:pPr marL="0" indent="0">
              <a:buNone/>
            </a:pPr>
            <a:r>
              <a:rPr lang="en-US" dirty="0">
                <a:latin typeface="Aptos Narrow"/>
              </a:rPr>
              <a:t>Relationship skills support the ability to establish and maintain healthy relationships and to effectively navigate settings with diverse individuals and groups. This includes the capacities to communicate clearly, listen actively, cooperate, work collaboratively to problem solve and negotiate conflict constructively, navigate settings with differing social and cultural demands and opportunities, provide leadership, and seek or offer help when needed.</a:t>
            </a:r>
          </a:p>
        </p:txBody>
      </p:sp>
      <p:pic>
        <p:nvPicPr>
          <p:cNvPr id="6" name="Picture 5" descr="photo children together with arms around each other">
            <a:extLst>
              <a:ext uri="{FF2B5EF4-FFF2-40B4-BE49-F238E27FC236}">
                <a16:creationId xmlns:a16="http://schemas.microsoft.com/office/drawing/2014/main" id="{A00CE478-5FC6-7B4D-4316-DF02983BEA7A}"/>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415422" y="1151477"/>
            <a:ext cx="6332765" cy="4353336"/>
          </a:xfrm>
          <a:prstGeom prst="rect">
            <a:avLst/>
          </a:prstGeom>
        </p:spPr>
      </p:pic>
    </p:spTree>
    <p:extLst>
      <p:ext uri="{BB962C8B-B14F-4D97-AF65-F5344CB8AC3E}">
        <p14:creationId xmlns:p14="http://schemas.microsoft.com/office/powerpoint/2010/main" val="4251731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7E18E-97BD-4DAF-026A-17ADEA8785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79C753-5EA8-EC1D-441D-5DDE2E2F66CA}"/>
              </a:ext>
            </a:extLst>
          </p:cNvPr>
          <p:cNvSpPr>
            <a:spLocks noGrp="1"/>
          </p:cNvSpPr>
          <p:nvPr>
            <p:ph type="title"/>
          </p:nvPr>
        </p:nvSpPr>
        <p:spPr/>
        <p:txBody>
          <a:bodyPr/>
          <a:lstStyle/>
          <a:p>
            <a:r>
              <a:rPr lang="en-US" dirty="0"/>
              <a:t>Relationship Skills (2 of 2)</a:t>
            </a:r>
          </a:p>
        </p:txBody>
      </p:sp>
      <p:sp>
        <p:nvSpPr>
          <p:cNvPr id="4" name="Text Placeholder 3">
            <a:extLst>
              <a:ext uri="{FF2B5EF4-FFF2-40B4-BE49-F238E27FC236}">
                <a16:creationId xmlns:a16="http://schemas.microsoft.com/office/drawing/2014/main" id="{26F05F7D-FF73-799C-312B-CA8FFCCA4A3A}"/>
              </a:ext>
            </a:extLst>
          </p:cNvPr>
          <p:cNvSpPr>
            <a:spLocks noGrp="1"/>
          </p:cNvSpPr>
          <p:nvPr>
            <p:ph type="body" sz="quarter" idx="12"/>
          </p:nvPr>
        </p:nvSpPr>
        <p:spPr/>
        <p:txBody>
          <a:bodyPr/>
          <a:lstStyle/>
          <a:p>
            <a:pPr marL="0" indent="0">
              <a:buNone/>
            </a:pPr>
            <a:r>
              <a:rPr lang="en-US" dirty="0"/>
              <a:t>Examples of </a:t>
            </a:r>
            <a:r>
              <a:rPr lang="en-US" dirty="0">
                <a:hlinkClick r:id="rId3"/>
              </a:rPr>
              <a:t>Teacher Practices</a:t>
            </a:r>
            <a:r>
              <a:rPr lang="en-US" dirty="0"/>
              <a:t> (CASEL)</a:t>
            </a:r>
          </a:p>
          <a:p>
            <a:pPr>
              <a:defRPr/>
            </a:pPr>
            <a:r>
              <a:rPr lang="en-US" dirty="0">
                <a:solidFill>
                  <a:srgbClr val="373535"/>
                </a:solidFill>
              </a:rPr>
              <a:t>Teach lessons on nonverbal classroom signals to encourage listening. For example, the class might use common hand signals to show agreement, to request clarification, or to recognize a different strategy. </a:t>
            </a:r>
          </a:p>
          <a:p>
            <a:pPr>
              <a:defRPr/>
            </a:pPr>
            <a:r>
              <a:rPr lang="en-US" dirty="0">
                <a:solidFill>
                  <a:srgbClr val="373535"/>
                </a:solidFill>
              </a:rPr>
              <a:t>Give students authentic feedback anytime they work well with others. Thank students whenever they listen well and tell them specifically what they did well. Give students authentic feedback for resolving conflicts peacefully. </a:t>
            </a:r>
          </a:p>
        </p:txBody>
      </p:sp>
    </p:spTree>
    <p:extLst>
      <p:ext uri="{BB962C8B-B14F-4D97-AF65-F5344CB8AC3E}">
        <p14:creationId xmlns:p14="http://schemas.microsoft.com/office/powerpoint/2010/main" val="3253478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A801-638B-7E91-8F61-911DFD43E840}"/>
              </a:ext>
            </a:extLst>
          </p:cNvPr>
          <p:cNvSpPr>
            <a:spLocks noGrp="1"/>
          </p:cNvSpPr>
          <p:nvPr>
            <p:ph type="title"/>
          </p:nvPr>
        </p:nvSpPr>
        <p:spPr/>
        <p:txBody>
          <a:bodyPr/>
          <a:lstStyle/>
          <a:p>
            <a:r>
              <a:rPr lang="en-US" dirty="0"/>
              <a:t>Responsible Decision-Making</a:t>
            </a:r>
          </a:p>
        </p:txBody>
      </p:sp>
      <p:pic>
        <p:nvPicPr>
          <p:cNvPr id="7" name="Picture Placeholder 6">
            <a:extLst>
              <a:ext uri="{FF2B5EF4-FFF2-40B4-BE49-F238E27FC236}">
                <a16:creationId xmlns:a16="http://schemas.microsoft.com/office/drawing/2014/main" id="{065C4734-4675-52CA-454A-AB4B9F19F9FF}"/>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l="1752" r="1752"/>
          <a:stretch>
            <a:fillRect/>
          </a:stretch>
        </p:blipFill>
        <p:spPr>
          <a:xfrm>
            <a:off x="165100" y="1028700"/>
            <a:ext cx="3768725" cy="4787900"/>
          </a:xfrm>
          <a:prstGeom prst="rect">
            <a:avLst/>
          </a:prstGeom>
        </p:spPr>
      </p:pic>
      <p:sp>
        <p:nvSpPr>
          <p:cNvPr id="6" name="Text Placeholder 5">
            <a:extLst>
              <a:ext uri="{FF2B5EF4-FFF2-40B4-BE49-F238E27FC236}">
                <a16:creationId xmlns:a16="http://schemas.microsoft.com/office/drawing/2014/main" id="{39C35CFA-655A-8A28-06D7-61276E69CA2F}"/>
              </a:ext>
            </a:extLst>
          </p:cNvPr>
          <p:cNvSpPr>
            <a:spLocks noGrp="1"/>
          </p:cNvSpPr>
          <p:nvPr>
            <p:ph type="body" sz="quarter" idx="14"/>
          </p:nvPr>
        </p:nvSpPr>
        <p:spPr>
          <a:xfrm>
            <a:off x="4114800" y="1174390"/>
            <a:ext cx="7912100" cy="5022225"/>
          </a:xfrm>
        </p:spPr>
        <p:txBody>
          <a:bodyPr/>
          <a:lstStyle/>
          <a:p>
            <a:pPr marL="0" indent="0"/>
            <a:r>
              <a:rPr lang="en-US" dirty="0"/>
              <a:t>Responsible decision-making is the ability to make caring and constructive choices about personal behavior and social interactions across diverse situations. </a:t>
            </a:r>
          </a:p>
          <a:p>
            <a:pPr marL="0" indent="0">
              <a:spcAft>
                <a:spcPts val="1800"/>
              </a:spcAft>
            </a:pPr>
            <a:r>
              <a:rPr lang="en-US" dirty="0"/>
              <a:t>This includes the capacity to consider ethical standards and safety concerns and to evaluate the benefits and consequences of various actions for personal, social, and collective well-being.</a:t>
            </a:r>
            <a:endParaRPr lang="en-US" sz="1800" dirty="0"/>
          </a:p>
          <a:p>
            <a:pPr marL="0" indent="0"/>
            <a:r>
              <a:rPr lang="en-US" dirty="0">
                <a:latin typeface="Aptos Narrow"/>
              </a:rPr>
              <a:t>Examples of </a:t>
            </a:r>
            <a:r>
              <a:rPr lang="en-US" dirty="0">
                <a:latin typeface="Aptos Narrow"/>
                <a:hlinkClick r:id="rId4"/>
              </a:rPr>
              <a:t>Teacher Practices</a:t>
            </a:r>
            <a:r>
              <a:rPr lang="en-US" dirty="0">
                <a:latin typeface="Aptos Narrow"/>
              </a:rPr>
              <a:t> (CASEL)</a:t>
            </a:r>
          </a:p>
          <a:p>
            <a:pPr>
              <a:buFont typeface="Arial" panose="020B0604020202020204" pitchFamily="34" charset="0"/>
              <a:buChar char="•"/>
            </a:pPr>
            <a:r>
              <a:rPr lang="en-US" dirty="0"/>
              <a:t>Teach students a simple formula for making good decisions anytime they face a choice (e.g., stop, calm down, identify the choice to be made, consider the options, make a choice and do it, how did it go?). </a:t>
            </a:r>
          </a:p>
          <a:p>
            <a:pPr>
              <a:buFont typeface="Arial" panose="020B0604020202020204" pitchFamily="34" charset="0"/>
              <a:buChar char="•"/>
            </a:pPr>
            <a:r>
              <a:rPr lang="en-US" dirty="0"/>
              <a:t>Ask students to apply the decision-making formula to problems characters face in books or stories.</a:t>
            </a:r>
            <a:endParaRPr lang="en-US" dirty="0">
              <a:latin typeface="Aptos Narrow"/>
            </a:endParaRPr>
          </a:p>
        </p:txBody>
      </p:sp>
    </p:spTree>
    <p:extLst>
      <p:ext uri="{BB962C8B-B14F-4D97-AF65-F5344CB8AC3E}">
        <p14:creationId xmlns:p14="http://schemas.microsoft.com/office/powerpoint/2010/main" val="2344533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642AF-DB26-4BB7-1C0D-BDE38C859EA6}"/>
              </a:ext>
            </a:extLst>
          </p:cNvPr>
          <p:cNvSpPr>
            <a:spLocks noGrp="1"/>
          </p:cNvSpPr>
          <p:nvPr>
            <p:ph type="title"/>
          </p:nvPr>
        </p:nvSpPr>
        <p:spPr/>
        <p:txBody>
          <a:bodyPr/>
          <a:lstStyle/>
          <a:p>
            <a:r>
              <a:rPr lang="en-US" dirty="0">
                <a:solidFill>
                  <a:srgbClr val="FF0000"/>
                </a:solidFill>
              </a:rPr>
              <a:t>Stop: </a:t>
            </a:r>
            <a:r>
              <a:rPr lang="en-US" dirty="0"/>
              <a:t>Self-Reflection Time</a:t>
            </a:r>
          </a:p>
        </p:txBody>
      </p:sp>
      <p:pic>
        <p:nvPicPr>
          <p:cNvPr id="8" name="Picture Placeholder 7" descr="Four adults in a circle talking.">
            <a:extLst>
              <a:ext uri="{FF2B5EF4-FFF2-40B4-BE49-F238E27FC236}">
                <a16:creationId xmlns:a16="http://schemas.microsoft.com/office/drawing/2014/main" id="{EF226568-5331-C10C-0579-D157F478B7F2}"/>
              </a:ext>
            </a:extLst>
          </p:cNvPr>
          <p:cNvPicPr>
            <a:picLocks noGrp="1" noChangeAspect="1"/>
          </p:cNvPicPr>
          <p:nvPr>
            <p:ph type="pic" sz="quarter" idx="13"/>
          </p:nvPr>
        </p:nvPicPr>
        <p:blipFill>
          <a:blip r:embed="rId3"/>
          <a:srcRect l="1508" r="1508"/>
          <a:stretch>
            <a:fillRect/>
          </a:stretch>
        </p:blipFill>
        <p:spPr>
          <a:prstGeom prst="rect">
            <a:avLst/>
          </a:prstGeom>
        </p:spPr>
      </p:pic>
      <p:sp>
        <p:nvSpPr>
          <p:cNvPr id="6" name="Text Placeholder 5">
            <a:extLst>
              <a:ext uri="{FF2B5EF4-FFF2-40B4-BE49-F238E27FC236}">
                <a16:creationId xmlns:a16="http://schemas.microsoft.com/office/drawing/2014/main" id="{11B6CECC-1371-EE4A-2554-BCC8C5E3F20E}"/>
              </a:ext>
            </a:extLst>
          </p:cNvPr>
          <p:cNvSpPr>
            <a:spLocks noGrp="1"/>
          </p:cNvSpPr>
          <p:nvPr>
            <p:ph type="body" sz="quarter" idx="14"/>
          </p:nvPr>
        </p:nvSpPr>
        <p:spPr/>
        <p:txBody>
          <a:bodyPr/>
          <a:lstStyle/>
          <a:p>
            <a:pPr>
              <a:buFont typeface="Arial" panose="020B0604020202020204" pitchFamily="34" charset="0"/>
              <a:buChar char="•"/>
            </a:pPr>
            <a:r>
              <a:rPr lang="en-US" dirty="0"/>
              <a:t>Which SEL practices feel most natural in your classroom, and which require more intentional planning? </a:t>
            </a:r>
          </a:p>
          <a:p>
            <a:pPr>
              <a:buFont typeface="Arial" panose="020B0604020202020204" pitchFamily="34" charset="0"/>
              <a:buChar char="•"/>
            </a:pPr>
            <a:r>
              <a:rPr lang="en-US" dirty="0"/>
              <a:t>How do you ensure SEL strategies are inclusive for multilingual learners and students with diverse needs?</a:t>
            </a:r>
          </a:p>
        </p:txBody>
      </p:sp>
    </p:spTree>
    <p:extLst>
      <p:ext uri="{BB962C8B-B14F-4D97-AF65-F5344CB8AC3E}">
        <p14:creationId xmlns:p14="http://schemas.microsoft.com/office/powerpoint/2010/main" val="2064382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02C45-F2BD-73D7-DBA5-5141C1FECFCB}"/>
              </a:ext>
            </a:extLst>
          </p:cNvPr>
          <p:cNvSpPr>
            <a:spLocks noGrp="1"/>
          </p:cNvSpPr>
          <p:nvPr>
            <p:ph type="title"/>
          </p:nvPr>
        </p:nvSpPr>
        <p:spPr/>
        <p:txBody>
          <a:bodyPr/>
          <a:lstStyle/>
          <a:p>
            <a:r>
              <a:rPr lang="en-US" dirty="0"/>
              <a:t>SEL for Kindergarteners: A Call to Action for Educators</a:t>
            </a:r>
          </a:p>
        </p:txBody>
      </p:sp>
      <p:sp>
        <p:nvSpPr>
          <p:cNvPr id="4" name="Text Placeholder 3">
            <a:extLst>
              <a:ext uri="{FF2B5EF4-FFF2-40B4-BE49-F238E27FC236}">
                <a16:creationId xmlns:a16="http://schemas.microsoft.com/office/drawing/2014/main" id="{3B33FAF9-8D7A-766F-330C-70922ACA9355}"/>
              </a:ext>
            </a:extLst>
          </p:cNvPr>
          <p:cNvSpPr>
            <a:spLocks noGrp="1"/>
          </p:cNvSpPr>
          <p:nvPr>
            <p:ph type="body" sz="quarter" idx="12"/>
          </p:nvPr>
        </p:nvSpPr>
        <p:spPr/>
        <p:txBody>
          <a:bodyPr/>
          <a:lstStyle/>
          <a:p>
            <a:pPr marL="239395" indent="-239395"/>
            <a:r>
              <a:rPr lang="en-US" dirty="0">
                <a:latin typeface="Aptos Narrow"/>
              </a:rPr>
              <a:t>How am I embedding SEL into daily routines and classroom culture?</a:t>
            </a:r>
          </a:p>
          <a:p>
            <a:pPr marL="239395" indent="-239395"/>
            <a:r>
              <a:rPr lang="en-US" dirty="0">
                <a:latin typeface="Aptos Narrow"/>
              </a:rPr>
              <a:t>What can I do tomorrow to strengthen safety, belonging, and emotional support for my students?</a:t>
            </a:r>
          </a:p>
          <a:p>
            <a:pPr marL="239395" indent="-239395"/>
            <a:r>
              <a:rPr lang="en-US" dirty="0">
                <a:latin typeface="Aptos Narrow"/>
              </a:rPr>
              <a:t>Where do I already see SEL thriving in my classroom? </a:t>
            </a:r>
          </a:p>
          <a:p>
            <a:pPr marL="239395" indent="-239395"/>
            <a:r>
              <a:rPr lang="en-US" dirty="0">
                <a:latin typeface="Aptos Narrow"/>
              </a:rPr>
              <a:t>What opportunities exist to deepen these practices and create an environment where every child feels safe, valued, and ready to learn?</a:t>
            </a:r>
            <a:endParaRPr lang="en-US" dirty="0"/>
          </a:p>
        </p:txBody>
      </p:sp>
    </p:spTree>
    <p:extLst>
      <p:ext uri="{BB962C8B-B14F-4D97-AF65-F5344CB8AC3E}">
        <p14:creationId xmlns:p14="http://schemas.microsoft.com/office/powerpoint/2010/main" val="245920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66589-D906-1CB9-9D31-575600DD97AE}"/>
              </a:ext>
            </a:extLst>
          </p:cNvPr>
          <p:cNvSpPr>
            <a:spLocks noGrp="1"/>
          </p:cNvSpPr>
          <p:nvPr>
            <p:ph type="title"/>
          </p:nvPr>
        </p:nvSpPr>
        <p:spPr/>
        <p:txBody>
          <a:bodyPr/>
          <a:lstStyle/>
          <a:p>
            <a:r>
              <a:rPr lang="en-US" dirty="0"/>
              <a:t>Additional Resources </a:t>
            </a:r>
          </a:p>
        </p:txBody>
      </p:sp>
      <p:sp>
        <p:nvSpPr>
          <p:cNvPr id="4" name="Text Placeholder 3">
            <a:extLst>
              <a:ext uri="{FF2B5EF4-FFF2-40B4-BE49-F238E27FC236}">
                <a16:creationId xmlns:a16="http://schemas.microsoft.com/office/drawing/2014/main" id="{F869165C-D8A0-AB54-686E-A29030416FB3}"/>
              </a:ext>
            </a:extLst>
          </p:cNvPr>
          <p:cNvSpPr>
            <a:spLocks noGrp="1"/>
          </p:cNvSpPr>
          <p:nvPr>
            <p:ph type="body" sz="quarter" idx="12"/>
          </p:nvPr>
        </p:nvSpPr>
        <p:spPr>
          <a:xfrm>
            <a:off x="443812" y="1209673"/>
            <a:ext cx="11251780" cy="4769096"/>
          </a:xfrm>
        </p:spPr>
        <p:txBody>
          <a:bodyPr/>
          <a:lstStyle/>
          <a:p>
            <a:pPr>
              <a:lnSpc>
                <a:spcPct val="150000"/>
              </a:lnSpc>
              <a:defRPr/>
            </a:pPr>
            <a:r>
              <a:rPr lang="en-US" dirty="0">
                <a:solidFill>
                  <a:srgbClr val="006CFF"/>
                </a:solidFill>
                <a:ea typeface="Calibri"/>
                <a:cs typeface="Calibri"/>
                <a:hlinkClick r:id="rId3">
                  <a:extLst>
                    <a:ext uri="{A12FA001-AC4F-418D-AE19-62706E023703}">
                      <ahyp:hlinkClr xmlns:ahyp="http://schemas.microsoft.com/office/drawing/2018/hyperlinkcolor" val="tx"/>
                    </a:ext>
                  </a:extLst>
                </a:hlinkClick>
              </a:rPr>
              <a:t>Fundamentals of SEL – CASEL</a:t>
            </a:r>
            <a:endParaRPr lang="en-US" dirty="0">
              <a:solidFill>
                <a:srgbClr val="000000"/>
              </a:solidFill>
              <a:ea typeface="Calibri"/>
              <a:cs typeface="Calibri"/>
            </a:endParaRPr>
          </a:p>
          <a:p>
            <a:pPr>
              <a:lnSpc>
                <a:spcPct val="150000"/>
              </a:lnSpc>
              <a:defRPr/>
            </a:pPr>
            <a:r>
              <a:rPr lang="en-US" dirty="0">
                <a:solidFill>
                  <a:srgbClr val="000000"/>
                </a:solidFill>
                <a:ea typeface="Calibri"/>
                <a:cs typeface="Calibri"/>
                <a:hlinkClick r:id="rId4"/>
              </a:rPr>
              <a:t>NJDOE P–3 Approaches to Learning: How Young Children Learn</a:t>
            </a:r>
            <a:endParaRPr lang="en-US" dirty="0">
              <a:solidFill>
                <a:srgbClr val="000000"/>
              </a:solidFill>
              <a:ea typeface="Calibri"/>
              <a:cs typeface="Calibri"/>
            </a:endParaRPr>
          </a:p>
          <a:p>
            <a:pPr>
              <a:lnSpc>
                <a:spcPct val="150000"/>
              </a:lnSpc>
              <a:defRPr/>
            </a:pPr>
            <a:r>
              <a:rPr lang="en-US" dirty="0">
                <a:solidFill>
                  <a:srgbClr val="000000"/>
                </a:solidFill>
                <a:ea typeface="Calibri"/>
                <a:cs typeface="Calibri"/>
                <a:hlinkClick r:id="rId5"/>
              </a:rPr>
              <a:t>NJDOE Mental health</a:t>
            </a:r>
            <a:endParaRPr lang="en-US" dirty="0">
              <a:solidFill>
                <a:srgbClr val="000000"/>
              </a:solidFill>
              <a:ea typeface="Calibri"/>
              <a:cs typeface="Calibri"/>
            </a:endParaRPr>
          </a:p>
          <a:p>
            <a:pPr>
              <a:lnSpc>
                <a:spcPct val="150000"/>
              </a:lnSpc>
              <a:defRPr/>
            </a:pPr>
            <a:r>
              <a:rPr lang="en-US" dirty="0">
                <a:solidFill>
                  <a:srgbClr val="000000"/>
                </a:solidFill>
                <a:ea typeface="Calibri"/>
                <a:cs typeface="Calibri"/>
                <a:hlinkClick r:id="rId6"/>
              </a:rPr>
              <a:t>NJDOE Mindfulness</a:t>
            </a:r>
            <a:endParaRPr lang="en-US" dirty="0">
              <a:solidFill>
                <a:srgbClr val="000000"/>
              </a:solidFill>
              <a:ea typeface="Calibri"/>
              <a:cs typeface="Calibri"/>
            </a:endParaRPr>
          </a:p>
          <a:p>
            <a:pPr>
              <a:lnSpc>
                <a:spcPct val="150000"/>
              </a:lnSpc>
              <a:defRPr/>
            </a:pPr>
            <a:r>
              <a:rPr lang="en-US" dirty="0">
                <a:solidFill>
                  <a:srgbClr val="000000"/>
                </a:solidFill>
                <a:ea typeface="Calibri"/>
                <a:cs typeface="Calibri"/>
                <a:hlinkClick r:id="rId7"/>
              </a:rPr>
              <a:t>NJDOE, Office of Student Supports</a:t>
            </a:r>
            <a:endParaRPr lang="en-US" dirty="0">
              <a:solidFill>
                <a:srgbClr val="000000"/>
              </a:solidFill>
              <a:ea typeface="Calibri"/>
              <a:cs typeface="Calibri"/>
            </a:endParaRPr>
          </a:p>
          <a:p>
            <a:pPr>
              <a:lnSpc>
                <a:spcPct val="150000"/>
              </a:lnSpc>
              <a:defRPr/>
            </a:pPr>
            <a:r>
              <a:rPr lang="en-US" dirty="0">
                <a:solidFill>
                  <a:srgbClr val="000000"/>
                </a:solidFill>
                <a:ea typeface="Calibri"/>
                <a:cs typeface="Calibri"/>
                <a:hlinkClick r:id="rId8"/>
              </a:rPr>
              <a:t>NJDOE Social Emotional Learning</a:t>
            </a:r>
            <a:endParaRPr lang="en-US" dirty="0">
              <a:solidFill>
                <a:srgbClr val="000000"/>
              </a:solidFill>
              <a:ea typeface="Calibri"/>
              <a:cs typeface="Calibri"/>
            </a:endParaRPr>
          </a:p>
        </p:txBody>
      </p:sp>
    </p:spTree>
    <p:extLst>
      <p:ext uri="{BB962C8B-B14F-4D97-AF65-F5344CB8AC3E}">
        <p14:creationId xmlns:p14="http://schemas.microsoft.com/office/powerpoint/2010/main" val="2674932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ADD15-530D-3E41-4766-E442EFC61783}"/>
              </a:ext>
            </a:extLst>
          </p:cNvPr>
          <p:cNvSpPr>
            <a:spLocks noGrp="1"/>
          </p:cNvSpPr>
          <p:nvPr>
            <p:ph type="title"/>
          </p:nvPr>
        </p:nvSpPr>
        <p:spPr/>
        <p:txBody>
          <a:bodyPr/>
          <a:lstStyle/>
          <a:p>
            <a:r>
              <a:rPr lang="en-US" dirty="0"/>
              <a:t>Social Emotional Learning (SEL) in Kindergarten</a:t>
            </a:r>
          </a:p>
        </p:txBody>
      </p:sp>
      <p:sp>
        <p:nvSpPr>
          <p:cNvPr id="4" name="Text Placeholder 3">
            <a:extLst>
              <a:ext uri="{FF2B5EF4-FFF2-40B4-BE49-F238E27FC236}">
                <a16:creationId xmlns:a16="http://schemas.microsoft.com/office/drawing/2014/main" id="{7176EE01-72DB-1924-F80E-2DE8005D7CE2}"/>
              </a:ext>
            </a:extLst>
          </p:cNvPr>
          <p:cNvSpPr>
            <a:spLocks noGrp="1"/>
          </p:cNvSpPr>
          <p:nvPr>
            <p:ph type="body" sz="quarter" idx="12"/>
          </p:nvPr>
        </p:nvSpPr>
        <p:spPr/>
        <p:txBody>
          <a:bodyPr lIns="0" tIns="0" rIns="0" bIns="0" anchor="t"/>
          <a:lstStyle/>
          <a:p>
            <a:pPr marL="0" indent="0">
              <a:buNone/>
            </a:pPr>
            <a:r>
              <a:rPr lang="en-US" b="1" dirty="0">
                <a:latin typeface="Aptos Narrow"/>
              </a:rPr>
              <a:t>This session includes: </a:t>
            </a:r>
          </a:p>
          <a:p>
            <a:r>
              <a:rPr lang="en-US" dirty="0">
                <a:latin typeface="Aptos Narrow"/>
              </a:rPr>
              <a:t>Understanding the definition of SEL.</a:t>
            </a:r>
            <a:endParaRPr lang="en-US" dirty="0"/>
          </a:p>
          <a:p>
            <a:r>
              <a:rPr lang="en-US" dirty="0">
                <a:latin typeface="Aptos Narrow"/>
              </a:rPr>
              <a:t>The importance of SEL in kindergarten classrooms.</a:t>
            </a:r>
          </a:p>
          <a:p>
            <a:r>
              <a:rPr lang="en-US" dirty="0">
                <a:latin typeface="Aptos Narrow"/>
              </a:rPr>
              <a:t>Learning about the five </a:t>
            </a:r>
            <a:r>
              <a:rPr lang="en-US" dirty="0">
                <a:solidFill>
                  <a:schemeClr val="tx1"/>
                </a:solidFill>
                <a:latin typeface="Aptos Narrow"/>
              </a:rPr>
              <a:t>SEL Skills and Competencies.</a:t>
            </a:r>
          </a:p>
          <a:p>
            <a:r>
              <a:rPr lang="en-US" dirty="0">
                <a:solidFill>
                  <a:schemeClr val="tx1"/>
                </a:solidFill>
                <a:latin typeface="Aptos Narrow"/>
              </a:rPr>
              <a:t>Resources for the classroom that support SEL.</a:t>
            </a:r>
          </a:p>
          <a:p>
            <a:r>
              <a:rPr lang="en-US" dirty="0">
                <a:solidFill>
                  <a:srgbClr val="373535"/>
                </a:solidFill>
                <a:latin typeface="Aptos Narrow"/>
              </a:rPr>
              <a:t>Teacher takeaways—ideas for best SEL practices in the classroom.</a:t>
            </a:r>
            <a:endParaRPr lang="en-US" dirty="0">
              <a:solidFill>
                <a:schemeClr val="tx1"/>
              </a:solidFill>
              <a:latin typeface="Aptos Narrow"/>
            </a:endParaRPr>
          </a:p>
          <a:p>
            <a:r>
              <a:rPr lang="en-US" dirty="0">
                <a:solidFill>
                  <a:srgbClr val="373535"/>
                </a:solidFill>
                <a:latin typeface="Aptos Narrow"/>
              </a:rPr>
              <a:t>Additional links to more SEL resources.</a:t>
            </a:r>
            <a:endParaRPr lang="en-US" dirty="0">
              <a:solidFill>
                <a:schemeClr val="tx1"/>
              </a:solidFill>
              <a:latin typeface="Aptos Narrow"/>
            </a:endParaRPr>
          </a:p>
        </p:txBody>
      </p:sp>
    </p:spTree>
    <p:extLst>
      <p:ext uri="{BB962C8B-B14F-4D97-AF65-F5344CB8AC3E}">
        <p14:creationId xmlns:p14="http://schemas.microsoft.com/office/powerpoint/2010/main" val="1822782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F9D7E-54B9-5E46-03B6-A7735868AAD4}"/>
              </a:ext>
            </a:extLst>
          </p:cNvPr>
          <p:cNvSpPr>
            <a:spLocks noGrp="1"/>
          </p:cNvSpPr>
          <p:nvPr>
            <p:ph type="title"/>
          </p:nvPr>
        </p:nvSpPr>
        <p:spPr/>
        <p:txBody>
          <a:bodyPr/>
          <a:lstStyle/>
          <a:p>
            <a:r>
              <a:rPr lang="en-US" dirty="0"/>
              <a:t>NJDOE Resources for K-3 Early Elementary</a:t>
            </a:r>
          </a:p>
        </p:txBody>
      </p:sp>
      <p:sp>
        <p:nvSpPr>
          <p:cNvPr id="4" name="Text Placeholder 3">
            <a:extLst>
              <a:ext uri="{FF2B5EF4-FFF2-40B4-BE49-F238E27FC236}">
                <a16:creationId xmlns:a16="http://schemas.microsoft.com/office/drawing/2014/main" id="{A277AFB6-5F76-9791-E8D3-BCEFBBBF363D}"/>
              </a:ext>
            </a:extLst>
          </p:cNvPr>
          <p:cNvSpPr>
            <a:spLocks noGrp="1"/>
          </p:cNvSpPr>
          <p:nvPr>
            <p:ph type="body" sz="quarter" idx="12"/>
          </p:nvPr>
        </p:nvSpPr>
        <p:spPr/>
        <p:txBody>
          <a:bodyPr/>
          <a:lstStyle/>
          <a:p>
            <a:pPr marL="0" indent="0">
              <a:buNone/>
            </a:pPr>
            <a:r>
              <a:rPr lang="en-US" dirty="0">
                <a:hlinkClick r:id="rId3"/>
              </a:rPr>
              <a:t>K–3 Early Elementary Alignment</a:t>
            </a:r>
            <a:endParaRPr lang="en-US" dirty="0"/>
          </a:p>
          <a:p>
            <a:pPr>
              <a:buFont typeface="Wingdings" panose="05000000000000000000" pitchFamily="2" charset="2"/>
              <a:buChar char="Ø"/>
            </a:pPr>
            <a:r>
              <a:rPr lang="en-US" dirty="0"/>
              <a:t>Kindergarten Implementation Guidelines and Resources</a:t>
            </a:r>
          </a:p>
          <a:p>
            <a:pPr>
              <a:buFont typeface="Wingdings" panose="05000000000000000000" pitchFamily="2" charset="2"/>
              <a:buChar char="Ø"/>
            </a:pPr>
            <a:r>
              <a:rPr lang="en-US" dirty="0"/>
              <a:t>Kindergarten Consortium PowerPoints</a:t>
            </a:r>
          </a:p>
          <a:p>
            <a:pPr>
              <a:buFont typeface="Wingdings" panose="05000000000000000000" pitchFamily="2" charset="2"/>
              <a:buChar char="Ø"/>
            </a:pPr>
            <a:r>
              <a:rPr lang="en-US" dirty="0"/>
              <a:t>First through Third Grade Implementation Guidelines and Resources</a:t>
            </a:r>
          </a:p>
          <a:p>
            <a:pPr>
              <a:buFont typeface="Wingdings" panose="05000000000000000000" pitchFamily="2" charset="2"/>
              <a:buChar char="Ø"/>
            </a:pPr>
            <a:r>
              <a:rPr lang="en-US" dirty="0"/>
              <a:t>P-3 Educator Exemplars and Early Learning Experts Video Library</a:t>
            </a:r>
          </a:p>
          <a:p>
            <a:pPr>
              <a:buFont typeface="Wingdings" panose="05000000000000000000" pitchFamily="2" charset="2"/>
              <a:buChar char="Ø"/>
            </a:pPr>
            <a:r>
              <a:rPr lang="en-US" dirty="0"/>
              <a:t>P-3 Approaches to Learning: How Young Children Learn</a:t>
            </a:r>
          </a:p>
        </p:txBody>
      </p:sp>
    </p:spTree>
    <p:extLst>
      <p:ext uri="{BB962C8B-B14F-4D97-AF65-F5344CB8AC3E}">
        <p14:creationId xmlns:p14="http://schemas.microsoft.com/office/powerpoint/2010/main" val="490360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74DC7-3A39-DBC9-70FC-B16916120EE7}"/>
              </a:ext>
            </a:extLst>
          </p:cNvPr>
          <p:cNvSpPr>
            <a:spLocks noGrp="1"/>
          </p:cNvSpPr>
          <p:nvPr>
            <p:ph type="title"/>
          </p:nvPr>
        </p:nvSpPr>
        <p:spPr/>
        <p:txBody>
          <a:bodyPr/>
          <a:lstStyle/>
          <a:p>
            <a:r>
              <a:rPr lang="en-US" dirty="0"/>
              <a:t>Optional Guiding Questions</a:t>
            </a:r>
          </a:p>
        </p:txBody>
      </p:sp>
      <p:sp>
        <p:nvSpPr>
          <p:cNvPr id="5" name="Text Placeholder 4">
            <a:extLst>
              <a:ext uri="{FF2B5EF4-FFF2-40B4-BE49-F238E27FC236}">
                <a16:creationId xmlns:a16="http://schemas.microsoft.com/office/drawing/2014/main" id="{D86B0CBA-C51D-9FD4-F128-E71ED9FEEB42}"/>
              </a:ext>
            </a:extLst>
          </p:cNvPr>
          <p:cNvSpPr>
            <a:spLocks noGrp="1"/>
          </p:cNvSpPr>
          <p:nvPr>
            <p:ph type="body" sz="quarter" idx="12"/>
          </p:nvPr>
        </p:nvSpPr>
        <p:spPr>
          <a:xfrm>
            <a:off x="457199" y="1121228"/>
            <a:ext cx="11251781" cy="4822371"/>
          </a:xfrm>
        </p:spPr>
        <p:txBody>
          <a:bodyPr lIns="0" tIns="0" rIns="0" bIns="0" anchor="t"/>
          <a:lstStyle/>
          <a:p>
            <a:r>
              <a:rPr lang="en-US" dirty="0">
                <a:latin typeface="Aptos Narrow"/>
              </a:rPr>
              <a:t>Thinking of your kindergarten classroom, what does its environment communicate about safety, belonging, and care? What routines or visuals are used to support emotional vocabulary (e.g., feelings charts, stories)?</a:t>
            </a:r>
          </a:p>
          <a:p>
            <a:r>
              <a:rPr lang="en-US" dirty="0">
                <a:latin typeface="Aptos Narrow"/>
              </a:rPr>
              <a:t>What strategies do you teach kindergartners for calming down or managing frustration (e.g., breathing, quiet corner)? What cues or supports do you provide for transitions or challenging moments?</a:t>
            </a:r>
          </a:p>
          <a:p>
            <a:r>
              <a:rPr lang="en-US" dirty="0">
                <a:latin typeface="Aptos Narrow"/>
              </a:rPr>
              <a:t>What opportunities do you create for empathy and kindness? How do you teach and model sharing, taking turns, and cooperative play and encourage teamwork and peer support in your kindergarten classroom?</a:t>
            </a:r>
          </a:p>
        </p:txBody>
      </p:sp>
    </p:spTree>
    <p:extLst>
      <p:ext uri="{BB962C8B-B14F-4D97-AF65-F5344CB8AC3E}">
        <p14:creationId xmlns:p14="http://schemas.microsoft.com/office/powerpoint/2010/main" val="3872388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5269-5351-8F16-F779-A35081B8BABB}"/>
              </a:ext>
            </a:extLst>
          </p:cNvPr>
          <p:cNvSpPr>
            <a:spLocks noGrp="1"/>
          </p:cNvSpPr>
          <p:nvPr>
            <p:ph type="title"/>
          </p:nvPr>
        </p:nvSpPr>
        <p:spPr/>
        <p:txBody>
          <a:bodyPr/>
          <a:lstStyle/>
          <a:p>
            <a:r>
              <a:rPr lang="en-US" dirty="0"/>
              <a:t>References</a:t>
            </a:r>
          </a:p>
        </p:txBody>
      </p:sp>
      <p:sp>
        <p:nvSpPr>
          <p:cNvPr id="5" name="Text Placeholder 4">
            <a:extLst>
              <a:ext uri="{FF2B5EF4-FFF2-40B4-BE49-F238E27FC236}">
                <a16:creationId xmlns:a16="http://schemas.microsoft.com/office/drawing/2014/main" id="{22177799-8DF7-0B46-C9A8-8AD02336C741}"/>
              </a:ext>
            </a:extLst>
          </p:cNvPr>
          <p:cNvSpPr>
            <a:spLocks noGrp="1"/>
          </p:cNvSpPr>
          <p:nvPr>
            <p:ph type="body" sz="quarter" idx="12"/>
          </p:nvPr>
        </p:nvSpPr>
        <p:spPr>
          <a:xfrm>
            <a:off x="457200" y="1176950"/>
            <a:ext cx="11251780" cy="4619963"/>
          </a:xfrm>
        </p:spPr>
        <p:txBody>
          <a:bodyPr lIns="0" tIns="0" rIns="0" bIns="0" anchor="t"/>
          <a:lstStyle/>
          <a:p>
            <a:pPr marL="0" indent="0">
              <a:spcAft>
                <a:spcPts val="1200"/>
              </a:spcAft>
              <a:buNone/>
            </a:pPr>
            <a:r>
              <a:rPr lang="en-US" dirty="0"/>
              <a:t>Collaborative for Academic, Social, and Emotional Learning. (n.d.). </a:t>
            </a:r>
            <a:r>
              <a:rPr lang="en-US" i="1" dirty="0">
                <a:hlinkClick r:id="rId3"/>
              </a:rPr>
              <a:t>What is social emotional learning? </a:t>
            </a:r>
            <a:endParaRPr lang="en-US" i="1" dirty="0"/>
          </a:p>
          <a:p>
            <a:pPr marL="0" indent="0">
              <a:spcAft>
                <a:spcPts val="1200"/>
              </a:spcAft>
              <a:buNone/>
            </a:pPr>
            <a:r>
              <a:rPr lang="en-US" dirty="0"/>
              <a:t>Freschi, E. (2023). </a:t>
            </a:r>
            <a:r>
              <a:rPr lang="en-US" i="1" dirty="0">
                <a:hlinkClick r:id="rId4"/>
              </a:rPr>
              <a:t>Developmentally appropriate practice in kindergarten</a:t>
            </a:r>
            <a:r>
              <a:rPr lang="en-US" dirty="0">
                <a:hlinkClick r:id="rId4"/>
              </a:rPr>
              <a:t>: </a:t>
            </a:r>
            <a:r>
              <a:rPr lang="en-US" i="1" dirty="0">
                <a:hlinkClick r:id="rId4"/>
              </a:rPr>
              <a:t>Observation guide</a:t>
            </a:r>
            <a:r>
              <a:rPr lang="en-US" dirty="0"/>
              <a:t>. Center to Improve Social and Emotional Learning and School Safety at WestEd.</a:t>
            </a:r>
          </a:p>
        </p:txBody>
      </p:sp>
    </p:spTree>
    <p:extLst>
      <p:ext uri="{BB962C8B-B14F-4D97-AF65-F5344CB8AC3E}">
        <p14:creationId xmlns:p14="http://schemas.microsoft.com/office/powerpoint/2010/main" val="1556925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0C858-93D0-F2FF-E2AD-94E8CF4687DA}"/>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6586E948-F757-9C5C-541C-88E26BDA6F1E}"/>
              </a:ext>
            </a:extLst>
          </p:cNvPr>
          <p:cNvSpPr>
            <a:spLocks noGrp="1"/>
          </p:cNvSpPr>
          <p:nvPr>
            <p:ph type="body" sz="quarter" idx="10"/>
          </p:nvPr>
        </p:nvSpPr>
        <p:spPr>
          <a:xfrm>
            <a:off x="3295206" y="2247241"/>
            <a:ext cx="5773737" cy="2603892"/>
          </a:xfrm>
        </p:spPr>
        <p:txBody>
          <a:bodyPr lIns="91440" tIns="45720" rIns="91440" bIns="45720" anchor="t"/>
          <a:lstStyle/>
          <a:p>
            <a:r>
              <a:rPr lang="en-US" dirty="0"/>
              <a:t>Beth Wharton</a:t>
            </a:r>
          </a:p>
          <a:p>
            <a:r>
              <a:rPr lang="en-US" b="0" dirty="0"/>
              <a:t>K</a:t>
            </a:r>
            <a:r>
              <a:rPr lang="en-US" dirty="0"/>
              <a:t>–</a:t>
            </a:r>
            <a:r>
              <a:rPr lang="en-US" b="0" dirty="0"/>
              <a:t>3 Coordinator</a:t>
            </a:r>
          </a:p>
          <a:p>
            <a:pPr>
              <a:spcAft>
                <a:spcPts val="1800"/>
              </a:spcAft>
            </a:pPr>
            <a:r>
              <a:rPr lang="en-US" b="0" u="sng" dirty="0">
                <a:hlinkClick r:id="rId3"/>
              </a:rPr>
              <a:t>Beth.Wharton@doe.nj.gov</a:t>
            </a:r>
            <a:endParaRPr lang="en-US" b="0" dirty="0"/>
          </a:p>
          <a:p>
            <a:r>
              <a:rPr lang="en-US" b="0" dirty="0"/>
              <a:t>K</a:t>
            </a:r>
            <a:r>
              <a:rPr lang="en-US" dirty="0"/>
              <a:t>–</a:t>
            </a:r>
            <a:r>
              <a:rPr lang="en-US" b="0" dirty="0"/>
              <a:t>3 Unit, Office of Standards </a:t>
            </a:r>
          </a:p>
          <a:p>
            <a:r>
              <a:rPr lang="en-US" b="0" u="sng" dirty="0">
                <a:hlinkClick r:id="rId4"/>
              </a:rPr>
              <a:t>K-3Unit@doe.nj.gov </a:t>
            </a:r>
            <a:endParaRPr lang="en-US" b="0" dirty="0"/>
          </a:p>
        </p:txBody>
      </p:sp>
    </p:spTree>
    <p:extLst>
      <p:ext uri="{BB962C8B-B14F-4D97-AF65-F5344CB8AC3E}">
        <p14:creationId xmlns:p14="http://schemas.microsoft.com/office/powerpoint/2010/main" val="3345361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A0EDF-B311-7444-E0FC-4FF0B68176BF}"/>
              </a:ext>
            </a:extLst>
          </p:cNvPr>
          <p:cNvSpPr>
            <a:spLocks noGrp="1"/>
          </p:cNvSpPr>
          <p:nvPr>
            <p:ph type="title"/>
          </p:nvPr>
        </p:nvSpPr>
        <p:spPr/>
        <p:txBody>
          <a:bodyPr/>
          <a:lstStyle/>
          <a:p>
            <a:r>
              <a:rPr lang="en-US" dirty="0"/>
              <a:t>Follow Us</a:t>
            </a:r>
          </a:p>
        </p:txBody>
      </p:sp>
      <p:sp>
        <p:nvSpPr>
          <p:cNvPr id="3" name="Text Placeholder 2">
            <a:extLst>
              <a:ext uri="{FF2B5EF4-FFF2-40B4-BE49-F238E27FC236}">
                <a16:creationId xmlns:a16="http://schemas.microsoft.com/office/drawing/2014/main" id="{489E6E26-A103-4213-A7F3-D8027708F5E1}"/>
              </a:ext>
            </a:extLst>
          </p:cNvPr>
          <p:cNvSpPr>
            <a:spLocks noGrp="1"/>
          </p:cNvSpPr>
          <p:nvPr>
            <p:ph type="body" sz="quarter" idx="11"/>
          </p:nvPr>
        </p:nvSpPr>
        <p:spPr/>
        <p:txBody>
          <a:bodyPr/>
          <a:lstStyle/>
          <a:p>
            <a:r>
              <a:rPr lang="en-US" dirty="0"/>
              <a:t>Facebook </a:t>
            </a:r>
            <a:br>
              <a:rPr lang="en-US" dirty="0"/>
            </a:br>
            <a:r>
              <a:rPr lang="en-US" dirty="0"/>
              <a:t>@njdeptofed</a:t>
            </a:r>
          </a:p>
        </p:txBody>
      </p:sp>
      <p:sp>
        <p:nvSpPr>
          <p:cNvPr id="4" name="Text Placeholder 3">
            <a:extLst>
              <a:ext uri="{FF2B5EF4-FFF2-40B4-BE49-F238E27FC236}">
                <a16:creationId xmlns:a16="http://schemas.microsoft.com/office/drawing/2014/main" id="{91320183-59E6-6EE8-20E6-C96C1D1BC42F}"/>
              </a:ext>
            </a:extLst>
          </p:cNvPr>
          <p:cNvSpPr>
            <a:spLocks noGrp="1"/>
          </p:cNvSpPr>
          <p:nvPr>
            <p:ph type="body" sz="quarter" idx="13"/>
          </p:nvPr>
        </p:nvSpPr>
        <p:spPr/>
        <p:txBody>
          <a:bodyPr/>
          <a:lstStyle/>
          <a:p>
            <a:r>
              <a:rPr lang="en-US" dirty="0"/>
              <a:t>Instagram</a:t>
            </a:r>
            <a:br>
              <a:rPr lang="en-US" dirty="0"/>
            </a:br>
            <a:r>
              <a:rPr lang="en-US" dirty="0"/>
              <a:t>@newjerseydoe</a:t>
            </a:r>
          </a:p>
        </p:txBody>
      </p:sp>
      <p:sp>
        <p:nvSpPr>
          <p:cNvPr id="5" name="Text Placeholder 4">
            <a:extLst>
              <a:ext uri="{FF2B5EF4-FFF2-40B4-BE49-F238E27FC236}">
                <a16:creationId xmlns:a16="http://schemas.microsoft.com/office/drawing/2014/main" id="{62046C65-4647-E019-D828-A4D07059424E}"/>
              </a:ext>
            </a:extLst>
          </p:cNvPr>
          <p:cNvSpPr>
            <a:spLocks noGrp="1"/>
          </p:cNvSpPr>
          <p:nvPr>
            <p:ph type="body" sz="quarter" idx="14"/>
          </p:nvPr>
        </p:nvSpPr>
        <p:spPr/>
        <p:txBody>
          <a:bodyPr/>
          <a:lstStyle/>
          <a:p>
            <a:r>
              <a:rPr lang="en-US" dirty="0"/>
              <a:t>Threads</a:t>
            </a:r>
            <a:br>
              <a:rPr lang="en-US" dirty="0"/>
            </a:br>
            <a:r>
              <a:rPr lang="en-US" dirty="0"/>
              <a:t>@newjerseydoe</a:t>
            </a:r>
          </a:p>
        </p:txBody>
      </p:sp>
      <p:pic>
        <p:nvPicPr>
          <p:cNvPr id="22" name="Picture Placeholder 21" descr="Logo: State of New Jersey Department of Education. The Great Seal of the State of New Jersey,">
            <a:extLst>
              <a:ext uri="{FF2B5EF4-FFF2-40B4-BE49-F238E27FC236}">
                <a16:creationId xmlns:a16="http://schemas.microsoft.com/office/drawing/2014/main" id="{5067D616-DF88-DC17-F156-4A5B686AFECF}"/>
              </a:ext>
            </a:extLst>
          </p:cNvPr>
          <p:cNvPicPr>
            <a:picLocks noGrp="1" noChangeAspect="1"/>
          </p:cNvPicPr>
          <p:nvPr>
            <p:ph type="pic" sz="quarter" idx="12"/>
          </p:nvPr>
        </p:nvPicPr>
        <p:blipFill>
          <a:blip r:embed="rId3">
            <a:extLst>
              <a:ext uri="{96DAC541-7B7A-43D3-8B79-37D633B846F1}">
                <asvg:svgBlip xmlns:asvg="http://schemas.microsoft.com/office/drawing/2016/SVG/main" r:embed="rId4"/>
              </a:ext>
            </a:extLst>
          </a:blip>
          <a:srcRect l="34" r="34"/>
          <a:stretch>
            <a:fillRect/>
          </a:stretch>
        </p:blipFill>
        <p:spPr/>
      </p:pic>
      <p:sp>
        <p:nvSpPr>
          <p:cNvPr id="7" name="Text Placeholder 6">
            <a:extLst>
              <a:ext uri="{FF2B5EF4-FFF2-40B4-BE49-F238E27FC236}">
                <a16:creationId xmlns:a16="http://schemas.microsoft.com/office/drawing/2014/main" id="{EB10C834-C492-C41F-4AC6-35B75F21F9FF}"/>
              </a:ext>
            </a:extLst>
          </p:cNvPr>
          <p:cNvSpPr>
            <a:spLocks noGrp="1"/>
          </p:cNvSpPr>
          <p:nvPr>
            <p:ph type="body" sz="quarter" idx="18"/>
          </p:nvPr>
        </p:nvSpPr>
        <p:spPr/>
        <p:txBody>
          <a:bodyPr/>
          <a:lstStyle/>
          <a:p>
            <a:r>
              <a:rPr lang="en-US" dirty="0"/>
              <a:t>nj.gov/education</a:t>
            </a:r>
          </a:p>
        </p:txBody>
      </p:sp>
      <p:sp>
        <p:nvSpPr>
          <p:cNvPr id="8" name="Text Placeholder 7">
            <a:extLst>
              <a:ext uri="{FF2B5EF4-FFF2-40B4-BE49-F238E27FC236}">
                <a16:creationId xmlns:a16="http://schemas.microsoft.com/office/drawing/2014/main" id="{B5F6CACA-2AAE-016D-EEE0-75B35D2CE6C6}"/>
              </a:ext>
            </a:extLst>
          </p:cNvPr>
          <p:cNvSpPr>
            <a:spLocks noGrp="1"/>
          </p:cNvSpPr>
          <p:nvPr>
            <p:ph type="body" sz="quarter" idx="15"/>
          </p:nvPr>
        </p:nvSpPr>
        <p:spPr/>
        <p:txBody>
          <a:bodyPr/>
          <a:lstStyle/>
          <a:p>
            <a:r>
              <a:rPr lang="en-US" dirty="0"/>
              <a:t>X</a:t>
            </a:r>
            <a:br>
              <a:rPr lang="en-US" dirty="0"/>
            </a:br>
            <a:r>
              <a:rPr lang="en-US" dirty="0"/>
              <a:t>@newjerseydoe</a:t>
            </a:r>
          </a:p>
        </p:txBody>
      </p:sp>
      <p:sp>
        <p:nvSpPr>
          <p:cNvPr id="9" name="Text Placeholder 8">
            <a:extLst>
              <a:ext uri="{FF2B5EF4-FFF2-40B4-BE49-F238E27FC236}">
                <a16:creationId xmlns:a16="http://schemas.microsoft.com/office/drawing/2014/main" id="{8FE5DD90-B124-AAA4-F3DF-533C325FACD5}"/>
              </a:ext>
            </a:extLst>
          </p:cNvPr>
          <p:cNvSpPr>
            <a:spLocks noGrp="1"/>
          </p:cNvSpPr>
          <p:nvPr>
            <p:ph type="body" sz="quarter" idx="16"/>
          </p:nvPr>
        </p:nvSpPr>
        <p:spPr>
          <a:xfrm>
            <a:off x="8297069" y="3703638"/>
            <a:ext cx="3175000" cy="755650"/>
          </a:xfrm>
        </p:spPr>
        <p:txBody>
          <a:bodyPr/>
          <a:lstStyle/>
          <a:p>
            <a:r>
              <a:rPr lang="en-US" dirty="0"/>
              <a:t>LinkedIn</a:t>
            </a:r>
            <a:br>
              <a:rPr lang="en-US" dirty="0"/>
            </a:br>
            <a:r>
              <a:rPr lang="en-US" dirty="0"/>
              <a:t>New Jersey Department of Education</a:t>
            </a:r>
          </a:p>
        </p:txBody>
      </p:sp>
      <p:sp>
        <p:nvSpPr>
          <p:cNvPr id="10" name="Text Placeholder 9">
            <a:extLst>
              <a:ext uri="{FF2B5EF4-FFF2-40B4-BE49-F238E27FC236}">
                <a16:creationId xmlns:a16="http://schemas.microsoft.com/office/drawing/2014/main" id="{56BB14E0-D730-8F3D-746A-A2C039838B38}"/>
              </a:ext>
            </a:extLst>
          </p:cNvPr>
          <p:cNvSpPr>
            <a:spLocks noGrp="1"/>
          </p:cNvSpPr>
          <p:nvPr>
            <p:ph type="body" sz="quarter" idx="17"/>
          </p:nvPr>
        </p:nvSpPr>
        <p:spPr>
          <a:xfrm>
            <a:off x="8474077" y="5194300"/>
            <a:ext cx="2844800" cy="755650"/>
          </a:xfrm>
        </p:spPr>
        <p:txBody>
          <a:bodyPr/>
          <a:lstStyle/>
          <a:p>
            <a:r>
              <a:rPr lang="en-US" dirty="0"/>
              <a:t>YouTube </a:t>
            </a:r>
            <a:br>
              <a:rPr lang="en-US" dirty="0"/>
            </a:br>
            <a:r>
              <a:rPr lang="en-US" dirty="0"/>
              <a:t>@newjerseydepartmentofeduca6565</a:t>
            </a:r>
          </a:p>
        </p:txBody>
      </p:sp>
    </p:spTree>
    <p:extLst>
      <p:ext uri="{BB962C8B-B14F-4D97-AF65-F5344CB8AC3E}">
        <p14:creationId xmlns:p14="http://schemas.microsoft.com/office/powerpoint/2010/main" val="15376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C0260-B17F-CF0F-7C79-B2874BBE96E0}"/>
              </a:ext>
            </a:extLst>
          </p:cNvPr>
          <p:cNvSpPr>
            <a:spLocks noGrp="1"/>
          </p:cNvSpPr>
          <p:nvPr>
            <p:ph type="title"/>
          </p:nvPr>
        </p:nvSpPr>
        <p:spPr/>
        <p:txBody>
          <a:bodyPr/>
          <a:lstStyle/>
          <a:p>
            <a:r>
              <a:rPr lang="en-US" dirty="0"/>
              <a:t>What is Social Emotional Learning (SEL)?</a:t>
            </a:r>
          </a:p>
        </p:txBody>
      </p:sp>
      <p:sp>
        <p:nvSpPr>
          <p:cNvPr id="4" name="Text Placeholder 3">
            <a:extLst>
              <a:ext uri="{FF2B5EF4-FFF2-40B4-BE49-F238E27FC236}">
                <a16:creationId xmlns:a16="http://schemas.microsoft.com/office/drawing/2014/main" id="{7D94D74E-21C4-0AFC-B61D-8EF91050D074}"/>
              </a:ext>
            </a:extLst>
          </p:cNvPr>
          <p:cNvSpPr>
            <a:spLocks noGrp="1"/>
          </p:cNvSpPr>
          <p:nvPr>
            <p:ph type="body" sz="quarter" idx="14"/>
          </p:nvPr>
        </p:nvSpPr>
        <p:spPr/>
        <p:txBody>
          <a:bodyPr/>
          <a:lstStyle/>
          <a:p>
            <a:pPr marL="0">
              <a:lnSpc>
                <a:spcPct val="100000"/>
              </a:lnSpc>
            </a:pPr>
            <a:r>
              <a:rPr lang="en-US" dirty="0">
                <a:latin typeface="Aptos Narrow"/>
              </a:rPr>
              <a:t>Social and Emotional Learning is the process through which all young people and adults acquire and apply the knowledge, skills, and attitudes to develop healthy identities, manage emotions and achieve personal and collective goals, feel and show empathy for others, establish and maintain supportive relationships.</a:t>
            </a:r>
            <a:endParaRPr lang="en-US" dirty="0"/>
          </a:p>
        </p:txBody>
      </p:sp>
      <p:pic>
        <p:nvPicPr>
          <p:cNvPr id="7" name="Picture Placeholder 6" descr="Student and teacher high-fiving in class">
            <a:extLst>
              <a:ext uri="{FF2B5EF4-FFF2-40B4-BE49-F238E27FC236}">
                <a16:creationId xmlns:a16="http://schemas.microsoft.com/office/drawing/2014/main" id="{0057DB25-19A8-F44D-E839-6F0E51459103}"/>
              </a:ext>
            </a:extLst>
          </p:cNvPr>
          <p:cNvPicPr>
            <a:picLocks noGrp="1" noChangeAspect="1"/>
          </p:cNvPicPr>
          <p:nvPr>
            <p:ph type="pic" sz="quarter" idx="13"/>
          </p:nvPr>
        </p:nvPicPr>
        <p:blipFill>
          <a:blip r:embed="rId3"/>
          <a:srcRect l="4646" r="4646"/>
          <a:stretch>
            <a:fillRect/>
          </a:stretch>
        </p:blipFill>
        <p:spPr>
          <a:xfrm>
            <a:off x="6324600" y="1819275"/>
            <a:ext cx="5410200" cy="3978275"/>
          </a:xfrm>
          <a:prstGeom prst="rect">
            <a:avLst/>
          </a:prstGeom>
        </p:spPr>
      </p:pic>
    </p:spTree>
    <p:extLst>
      <p:ext uri="{BB962C8B-B14F-4D97-AF65-F5344CB8AC3E}">
        <p14:creationId xmlns:p14="http://schemas.microsoft.com/office/powerpoint/2010/main" val="682890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560FD325-CECA-C768-F1D6-92BEB3F8E807}"/>
              </a:ext>
            </a:extLst>
          </p:cNvPr>
          <p:cNvSpPr>
            <a:spLocks noGrp="1"/>
          </p:cNvSpPr>
          <p:nvPr>
            <p:ph type="title"/>
          </p:nvPr>
        </p:nvSpPr>
        <p:spPr/>
        <p:txBody>
          <a:bodyPr lIns="0" tIns="0" rIns="0" bIns="0" anchor="t"/>
          <a:lstStyle/>
          <a:p>
            <a:r>
              <a:rPr lang="en-US" dirty="0">
                <a:latin typeface="Aptos Narrow"/>
              </a:rPr>
              <a:t>Why is SEL important in Kindergarten? (1 of 3)</a:t>
            </a:r>
          </a:p>
        </p:txBody>
      </p:sp>
      <p:sp>
        <p:nvSpPr>
          <p:cNvPr id="3" name="Text Placeholder 2">
            <a:extLst>
              <a:ext uri="{FF2B5EF4-FFF2-40B4-BE49-F238E27FC236}">
                <a16:creationId xmlns:a16="http://schemas.microsoft.com/office/drawing/2014/main" id="{133D207A-8B5D-1798-D741-25B43005BBB2}"/>
              </a:ext>
            </a:extLst>
          </p:cNvPr>
          <p:cNvSpPr>
            <a:spLocks noGrp="1"/>
          </p:cNvSpPr>
          <p:nvPr>
            <p:ph type="body" sz="quarter" idx="14"/>
          </p:nvPr>
        </p:nvSpPr>
        <p:spPr>
          <a:xfrm>
            <a:off x="3931920" y="1819275"/>
            <a:ext cx="7802881" cy="3977640"/>
          </a:xfrm>
        </p:spPr>
        <p:txBody>
          <a:bodyPr/>
          <a:lstStyle/>
          <a:p>
            <a:pPr marL="0" indent="0">
              <a:spcAft>
                <a:spcPts val="1800"/>
              </a:spcAft>
            </a:pPr>
            <a:r>
              <a:rPr lang="en-US" dirty="0"/>
              <a:t>High-quality kindergarten programs take a systemic approach that emphasizes the importance of  coordinating practices across key settings to enhance all students’ social, emotional, and academic learning.</a:t>
            </a:r>
          </a:p>
          <a:p>
            <a:pPr marL="0" indent="0"/>
            <a:r>
              <a:rPr lang="en-US" sz="2000" dirty="0"/>
              <a:t>(Collaborative for Academic, Social, and Emotional Learning [CASEL], n.d.). </a:t>
            </a:r>
          </a:p>
        </p:txBody>
      </p:sp>
      <p:pic>
        <p:nvPicPr>
          <p:cNvPr id="7" name="Picture 2" descr="Red flag with the word Urgent in white text.">
            <a:extLst>
              <a:ext uri="{FF2B5EF4-FFF2-40B4-BE49-F238E27FC236}">
                <a16:creationId xmlns:a16="http://schemas.microsoft.com/office/drawing/2014/main" id="{4D0E20AF-9418-15E3-8EEF-D217C4EF6795}"/>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t="8156" b="8156"/>
          <a:stretch>
            <a:fillRect/>
          </a:stretch>
        </p:blipFill>
        <p:spPr bwMode="auto">
          <a:xfrm>
            <a:off x="444506" y="1819275"/>
            <a:ext cx="2860108" cy="210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820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F44E260-2EE7-A851-0506-337B6FFB5E5B}"/>
              </a:ext>
            </a:extLst>
          </p:cNvPr>
          <p:cNvSpPr>
            <a:spLocks noGrp="1"/>
          </p:cNvSpPr>
          <p:nvPr>
            <p:ph type="title"/>
          </p:nvPr>
        </p:nvSpPr>
        <p:spPr/>
        <p:txBody>
          <a:bodyPr lIns="0" tIns="0" rIns="0" bIns="0" anchor="t"/>
          <a:lstStyle/>
          <a:p>
            <a:r>
              <a:rPr lang="en-US" dirty="0">
                <a:latin typeface="Aptos Narrow"/>
              </a:rPr>
              <a:t>Why is SEL important in Kindergarten? (2 of 3)</a:t>
            </a:r>
          </a:p>
        </p:txBody>
      </p:sp>
      <p:pic>
        <p:nvPicPr>
          <p:cNvPr id="7" name="Picture Placeholder 6" descr="Red flag with the word Urgent in white text.">
            <a:extLst>
              <a:ext uri="{FF2B5EF4-FFF2-40B4-BE49-F238E27FC236}">
                <a16:creationId xmlns:a16="http://schemas.microsoft.com/office/drawing/2014/main" id="{997351A8-B7A3-B127-3DBD-693EB939175D}"/>
              </a:ext>
            </a:extLst>
          </p:cNvPr>
          <p:cNvPicPr>
            <a:picLocks noGrp="1" noChangeAspect="1"/>
          </p:cNvPicPr>
          <p:nvPr>
            <p:ph type="pic" sz="quarter" idx="13"/>
          </p:nvPr>
        </p:nvPicPr>
        <p:blipFill>
          <a:blip r:embed="rId3"/>
          <a:srcRect t="6934" b="6934"/>
          <a:stretch/>
        </p:blipFill>
        <p:spPr>
          <a:xfrm>
            <a:off x="443813" y="1819277"/>
            <a:ext cx="2862095" cy="2104244"/>
          </a:xfrm>
          <a:prstGeom prst="rect">
            <a:avLst/>
          </a:prstGeom>
        </p:spPr>
      </p:pic>
      <p:sp>
        <p:nvSpPr>
          <p:cNvPr id="8" name="Text Placeholder 7">
            <a:extLst>
              <a:ext uri="{FF2B5EF4-FFF2-40B4-BE49-F238E27FC236}">
                <a16:creationId xmlns:a16="http://schemas.microsoft.com/office/drawing/2014/main" id="{91711041-3B8D-5C7E-BE63-4BAF6D0A1D62}"/>
              </a:ext>
            </a:extLst>
          </p:cNvPr>
          <p:cNvSpPr>
            <a:spLocks noGrp="1"/>
          </p:cNvSpPr>
          <p:nvPr>
            <p:ph type="body" sz="quarter" idx="14"/>
          </p:nvPr>
        </p:nvSpPr>
        <p:spPr>
          <a:xfrm>
            <a:off x="4853354" y="1819275"/>
            <a:ext cx="6881447" cy="3977640"/>
          </a:xfrm>
        </p:spPr>
        <p:txBody>
          <a:bodyPr/>
          <a:lstStyle/>
          <a:p>
            <a:pPr indent="0"/>
            <a:r>
              <a:rPr lang="en-US" dirty="0"/>
              <a:t>SEL contributes to safe, healthy school communities empowering young children and educators to be members of  thriving schools and establishing equitable learning environments.</a:t>
            </a:r>
          </a:p>
        </p:txBody>
      </p:sp>
    </p:spTree>
    <p:extLst>
      <p:ext uri="{BB962C8B-B14F-4D97-AF65-F5344CB8AC3E}">
        <p14:creationId xmlns:p14="http://schemas.microsoft.com/office/powerpoint/2010/main" val="3898522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04A94-459A-C77F-962F-FF1B9B4668CA}"/>
              </a:ext>
            </a:extLst>
          </p:cNvPr>
          <p:cNvSpPr>
            <a:spLocks noGrp="1"/>
          </p:cNvSpPr>
          <p:nvPr>
            <p:ph type="title"/>
          </p:nvPr>
        </p:nvSpPr>
        <p:spPr/>
        <p:txBody>
          <a:bodyPr/>
          <a:lstStyle/>
          <a:p>
            <a:r>
              <a:rPr lang="en-US" dirty="0">
                <a:latin typeface="Aptos Narrow"/>
              </a:rPr>
              <a:t>Why is SEL important in Kindergarten? (3 of 3)</a:t>
            </a:r>
            <a:endParaRPr lang="en-US" dirty="0"/>
          </a:p>
        </p:txBody>
      </p:sp>
      <p:pic>
        <p:nvPicPr>
          <p:cNvPr id="7" name="Picture Placeholder 6" descr="Red flag with the word Urgent in white text.">
            <a:extLst>
              <a:ext uri="{FF2B5EF4-FFF2-40B4-BE49-F238E27FC236}">
                <a16:creationId xmlns:a16="http://schemas.microsoft.com/office/drawing/2014/main" id="{B0D815A0-9596-ED3B-E5DD-0FF40DD3525F}"/>
              </a:ext>
            </a:extLst>
          </p:cNvPr>
          <p:cNvPicPr>
            <a:picLocks noGrp="1" noChangeAspect="1"/>
          </p:cNvPicPr>
          <p:nvPr>
            <p:ph type="pic" sz="quarter" idx="13"/>
          </p:nvPr>
        </p:nvPicPr>
        <p:blipFill>
          <a:blip r:embed="rId3"/>
          <a:srcRect t="6934" b="6934"/>
          <a:stretch>
            <a:fillRect/>
          </a:stretch>
        </p:blipFill>
        <p:spPr>
          <a:xfrm>
            <a:off x="443815" y="1819276"/>
            <a:ext cx="2860567" cy="2103120"/>
          </a:xfrm>
          <a:prstGeom prst="rect">
            <a:avLst/>
          </a:prstGeom>
        </p:spPr>
      </p:pic>
      <p:sp>
        <p:nvSpPr>
          <p:cNvPr id="5" name="Text Placeholder 4">
            <a:extLst>
              <a:ext uri="{FF2B5EF4-FFF2-40B4-BE49-F238E27FC236}">
                <a16:creationId xmlns:a16="http://schemas.microsoft.com/office/drawing/2014/main" id="{22AC3B51-E17B-5D0E-9642-D90C9A12BA01}"/>
              </a:ext>
            </a:extLst>
          </p:cNvPr>
          <p:cNvSpPr>
            <a:spLocks noGrp="1"/>
          </p:cNvSpPr>
          <p:nvPr>
            <p:ph type="body" sz="quarter" idx="14"/>
          </p:nvPr>
        </p:nvSpPr>
        <p:spPr>
          <a:xfrm>
            <a:off x="4790365" y="1819275"/>
            <a:ext cx="6944436" cy="3977640"/>
          </a:xfrm>
        </p:spPr>
        <p:txBody>
          <a:bodyPr/>
          <a:lstStyle/>
          <a:p>
            <a:pPr marL="0" indent="0"/>
            <a:r>
              <a:rPr lang="en-US" dirty="0"/>
              <a:t>Integrating SEL into the curricula and daily experiences supports home/school partnerships. Research shows that SEL improves classroom behavior, motivation, and academic outcomes throughout schooling.</a:t>
            </a:r>
          </a:p>
        </p:txBody>
      </p:sp>
    </p:spTree>
    <p:extLst>
      <p:ext uri="{BB962C8B-B14F-4D97-AF65-F5344CB8AC3E}">
        <p14:creationId xmlns:p14="http://schemas.microsoft.com/office/powerpoint/2010/main" val="937630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D4635-A340-BDA5-C9AC-3F46855F3AE2}"/>
              </a:ext>
            </a:extLst>
          </p:cNvPr>
          <p:cNvSpPr>
            <a:spLocks noGrp="1"/>
          </p:cNvSpPr>
          <p:nvPr>
            <p:ph type="title"/>
          </p:nvPr>
        </p:nvSpPr>
        <p:spPr/>
        <p:txBody>
          <a:bodyPr/>
          <a:lstStyle/>
          <a:p>
            <a:r>
              <a:rPr lang="en-US" dirty="0">
                <a:solidFill>
                  <a:srgbClr val="FF0000"/>
                </a:solidFill>
              </a:rPr>
              <a:t>Stop: </a:t>
            </a:r>
            <a:r>
              <a:rPr lang="en-US" dirty="0"/>
              <a:t>Self-Reflection Time</a:t>
            </a:r>
          </a:p>
        </p:txBody>
      </p:sp>
      <p:sp>
        <p:nvSpPr>
          <p:cNvPr id="4" name="Text Placeholder 3">
            <a:extLst>
              <a:ext uri="{FF2B5EF4-FFF2-40B4-BE49-F238E27FC236}">
                <a16:creationId xmlns:a16="http://schemas.microsoft.com/office/drawing/2014/main" id="{7AEA4331-B98C-FDF5-61CA-A1D433D85B14}"/>
              </a:ext>
            </a:extLst>
          </p:cNvPr>
          <p:cNvSpPr>
            <a:spLocks noGrp="1"/>
          </p:cNvSpPr>
          <p:nvPr>
            <p:ph type="body" sz="quarter" idx="14"/>
          </p:nvPr>
        </p:nvSpPr>
        <p:spPr/>
        <p:txBody>
          <a:bodyPr/>
          <a:lstStyle/>
          <a:p>
            <a:pPr>
              <a:buFont typeface="Arial" panose="020B0604020202020204" pitchFamily="34" charset="0"/>
              <a:buChar char="•"/>
            </a:pPr>
            <a:r>
              <a:rPr lang="en-US" dirty="0"/>
              <a:t>How does your personal definition of SEL align with the one presented today? </a:t>
            </a:r>
          </a:p>
          <a:p>
            <a:pPr>
              <a:buFont typeface="Arial" panose="020B0604020202020204" pitchFamily="34" charset="0"/>
              <a:buChar char="•"/>
            </a:pPr>
            <a:r>
              <a:rPr lang="en-US" dirty="0"/>
              <a:t>What experiences have shaped your understanding of SEL in early childhood education? </a:t>
            </a:r>
          </a:p>
        </p:txBody>
      </p:sp>
      <p:pic>
        <p:nvPicPr>
          <p:cNvPr id="6" name="Picture Placeholder 5" descr="Young woman thinking.">
            <a:extLst>
              <a:ext uri="{FF2B5EF4-FFF2-40B4-BE49-F238E27FC236}">
                <a16:creationId xmlns:a16="http://schemas.microsoft.com/office/drawing/2014/main" id="{D0084A86-B95C-7424-5A7B-B6A3795DDC9E}"/>
              </a:ext>
            </a:extLst>
          </p:cNvPr>
          <p:cNvPicPr>
            <a:picLocks noGrp="1" noChangeAspect="1"/>
          </p:cNvPicPr>
          <p:nvPr>
            <p:ph type="pic" sz="quarter" idx="13"/>
          </p:nvPr>
        </p:nvPicPr>
        <p:blipFill>
          <a:blip r:embed="rId3"/>
          <a:srcRect l="4612" r="4612"/>
          <a:stretch>
            <a:fillRect/>
          </a:stretch>
        </p:blipFill>
        <p:spPr>
          <a:xfrm>
            <a:off x="6324600" y="1819275"/>
            <a:ext cx="5410200" cy="3978275"/>
          </a:xfrm>
          <a:prstGeom prst="rect">
            <a:avLst/>
          </a:prstGeom>
        </p:spPr>
      </p:pic>
    </p:spTree>
    <p:extLst>
      <p:ext uri="{BB962C8B-B14F-4D97-AF65-F5344CB8AC3E}">
        <p14:creationId xmlns:p14="http://schemas.microsoft.com/office/powerpoint/2010/main" val="2260940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AE38B-4FAB-1878-7978-45ED940455E4}"/>
              </a:ext>
            </a:extLst>
          </p:cNvPr>
          <p:cNvSpPr>
            <a:spLocks noGrp="1"/>
          </p:cNvSpPr>
          <p:nvPr>
            <p:ph type="title"/>
          </p:nvPr>
        </p:nvSpPr>
        <p:spPr/>
        <p:txBody>
          <a:bodyPr/>
          <a:lstStyle/>
          <a:p>
            <a:r>
              <a:rPr lang="en-US" dirty="0">
                <a:latin typeface="Aptos Narrow"/>
              </a:rPr>
              <a:t>SEL Skills and Competencies</a:t>
            </a:r>
            <a:endParaRPr lang="en-US" dirty="0"/>
          </a:p>
        </p:txBody>
      </p:sp>
      <p:sp>
        <p:nvSpPr>
          <p:cNvPr id="4" name="Text Placeholder 3">
            <a:extLst>
              <a:ext uri="{FF2B5EF4-FFF2-40B4-BE49-F238E27FC236}">
                <a16:creationId xmlns:a16="http://schemas.microsoft.com/office/drawing/2014/main" id="{5D2F232F-F518-9128-0101-472E21A38961}"/>
              </a:ext>
            </a:extLst>
          </p:cNvPr>
          <p:cNvSpPr>
            <a:spLocks noGrp="1"/>
          </p:cNvSpPr>
          <p:nvPr>
            <p:ph type="body" sz="quarter" idx="14"/>
          </p:nvPr>
        </p:nvSpPr>
        <p:spPr/>
        <p:txBody>
          <a:bodyPr/>
          <a:lstStyle/>
          <a:p>
            <a:pPr marL="457200" lvl="0" indent="-457200">
              <a:buFont typeface="+mj-lt"/>
              <a:buAutoNum type="arabicPeriod"/>
            </a:pPr>
            <a:r>
              <a:rPr lang="en-US" dirty="0"/>
              <a:t>Self-awareness</a:t>
            </a:r>
          </a:p>
          <a:p>
            <a:pPr marL="457200" lvl="0" indent="-457200">
              <a:buFont typeface="+mj-lt"/>
              <a:buAutoNum type="arabicPeriod"/>
            </a:pPr>
            <a:r>
              <a:rPr lang="en-US" dirty="0"/>
              <a:t>Self-management</a:t>
            </a:r>
          </a:p>
          <a:p>
            <a:pPr marL="457200" lvl="0" indent="-457200">
              <a:buFont typeface="+mj-lt"/>
              <a:buAutoNum type="arabicPeriod"/>
            </a:pPr>
            <a:r>
              <a:rPr lang="en-US" dirty="0"/>
              <a:t>Social awareness</a:t>
            </a:r>
          </a:p>
          <a:p>
            <a:pPr marL="457200" lvl="0" indent="-457200">
              <a:buFont typeface="+mj-lt"/>
              <a:buAutoNum type="arabicPeriod"/>
            </a:pPr>
            <a:r>
              <a:rPr lang="en-US" dirty="0"/>
              <a:t>Relationship skills</a:t>
            </a:r>
          </a:p>
          <a:p>
            <a:pPr marL="457200" lvl="0" indent="-457200">
              <a:buFont typeface="+mj-lt"/>
              <a:buAutoNum type="arabicPeriod"/>
            </a:pPr>
            <a:r>
              <a:rPr lang="en-US" dirty="0"/>
              <a:t>Responsible decision-making</a:t>
            </a:r>
          </a:p>
        </p:txBody>
      </p:sp>
      <p:sp>
        <p:nvSpPr>
          <p:cNvPr id="6" name="Text Placeholder 5">
            <a:extLst>
              <a:ext uri="{FF2B5EF4-FFF2-40B4-BE49-F238E27FC236}">
                <a16:creationId xmlns:a16="http://schemas.microsoft.com/office/drawing/2014/main" id="{440D95FE-C7BA-8A0F-9189-9CEF9B8B05FB}"/>
              </a:ext>
            </a:extLst>
          </p:cNvPr>
          <p:cNvSpPr>
            <a:spLocks noGrp="1"/>
          </p:cNvSpPr>
          <p:nvPr>
            <p:ph type="body" sz="quarter" idx="15"/>
          </p:nvPr>
        </p:nvSpPr>
        <p:spPr>
          <a:xfrm>
            <a:off x="6323911" y="5700201"/>
            <a:ext cx="5397500" cy="274320"/>
          </a:xfrm>
        </p:spPr>
        <p:txBody>
          <a:bodyPr/>
          <a:lstStyle/>
          <a:p>
            <a:r>
              <a:rPr lang="en-US" sz="2400" dirty="0">
                <a:hlinkClick r:id="rId3"/>
              </a:rPr>
              <a:t>Social and Emotional Learning</a:t>
            </a:r>
            <a:endParaRPr lang="en-US" sz="2400" dirty="0"/>
          </a:p>
        </p:txBody>
      </p:sp>
      <p:pic>
        <p:nvPicPr>
          <p:cNvPr id="11" name="Picture 10">
            <a:extLst>
              <a:ext uri="{FF2B5EF4-FFF2-40B4-BE49-F238E27FC236}">
                <a16:creationId xmlns:a16="http://schemas.microsoft.com/office/drawing/2014/main" id="{A6A58323-4C3D-BE16-EDF9-F5A9C0B62911}"/>
              </a:ext>
              <a:ext uri="{C183D7F6-B498-43B3-948B-1728B52AA6E4}">
                <adec:decorative xmlns:adec="http://schemas.microsoft.com/office/drawing/2017/decorative" val="1"/>
              </a:ext>
            </a:extLst>
          </p:cNvPr>
          <p:cNvPicPr>
            <a:picLocks noChangeAspect="1"/>
          </p:cNvPicPr>
          <p:nvPr/>
        </p:nvPicPr>
        <p:blipFill>
          <a:blip r:embed="rId4"/>
          <a:srcRect t="1" b="2823"/>
          <a:stretch>
            <a:fillRect/>
          </a:stretch>
        </p:blipFill>
        <p:spPr>
          <a:xfrm>
            <a:off x="5486909" y="1078975"/>
            <a:ext cx="5966736" cy="4363770"/>
          </a:xfrm>
          <a:prstGeom prst="rect">
            <a:avLst/>
          </a:prstGeom>
        </p:spPr>
      </p:pic>
    </p:spTree>
    <p:extLst>
      <p:ext uri="{BB962C8B-B14F-4D97-AF65-F5344CB8AC3E}">
        <p14:creationId xmlns:p14="http://schemas.microsoft.com/office/powerpoint/2010/main" val="3187519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E4886-AA7E-3AAB-83DE-553D470E4DC1}"/>
              </a:ext>
            </a:extLst>
          </p:cNvPr>
          <p:cNvSpPr>
            <a:spLocks noGrp="1"/>
          </p:cNvSpPr>
          <p:nvPr>
            <p:ph type="title"/>
          </p:nvPr>
        </p:nvSpPr>
        <p:spPr>
          <a:xfrm>
            <a:off x="443812" y="392516"/>
            <a:ext cx="11277599" cy="1061145"/>
          </a:xfrm>
        </p:spPr>
        <p:txBody>
          <a:bodyPr/>
          <a:lstStyle/>
          <a:p>
            <a:r>
              <a:rPr lang="en-US" dirty="0"/>
              <a:t>Text version: New Jersey Social and Emotional Learning Competencies and Sub- Competencies</a:t>
            </a:r>
          </a:p>
        </p:txBody>
      </p:sp>
      <p:sp>
        <p:nvSpPr>
          <p:cNvPr id="4" name="Text Placeholder 3">
            <a:extLst>
              <a:ext uri="{FF2B5EF4-FFF2-40B4-BE49-F238E27FC236}">
                <a16:creationId xmlns:a16="http://schemas.microsoft.com/office/drawing/2014/main" id="{A687DE2A-BA08-6E4F-FBA3-BD8E4C387620}"/>
              </a:ext>
            </a:extLst>
          </p:cNvPr>
          <p:cNvSpPr>
            <a:spLocks noGrp="1"/>
          </p:cNvSpPr>
          <p:nvPr>
            <p:ph type="body" sz="quarter" idx="12"/>
          </p:nvPr>
        </p:nvSpPr>
        <p:spPr>
          <a:xfrm>
            <a:off x="175847" y="1453660"/>
            <a:ext cx="11805138" cy="4841631"/>
          </a:xfrm>
        </p:spPr>
        <p:txBody>
          <a:bodyPr/>
          <a:lstStyle/>
          <a:p>
            <a:r>
              <a:rPr lang="en-US" sz="1800" dirty="0"/>
              <a:t>Self-awareness: Recognize one’s feelings and thoughts. Recognize the impact of one’s feelings and thoughts on one’s own behavior. Recognize one’s personal traits, strengths, and limitations. Recognize the importance of self-confidence in handling daily tasks and challenges.</a:t>
            </a:r>
          </a:p>
          <a:p>
            <a:r>
              <a:rPr lang="en-US" sz="1800" dirty="0"/>
              <a:t>Self-management: Understand and practice strategies for managing one’s own emotions, thoughts, and behaviors. Recognize the skills needed to establish and achieve personal and educational goals. Identify and apply ways to persevere or overcome barriers through alternative methods to achieve one’s goals.</a:t>
            </a:r>
          </a:p>
          <a:p>
            <a:r>
              <a:rPr lang="en-US" sz="1800" dirty="0"/>
              <a:t>Social awareness: Recognize and identify the thoughts, feelings, and perspectives of others. Demonstrate an awareness of the differences among individuals, groups, and others’ cultural backgrounds. Demonstrate an understanding of the need for mutual respect when viewpoints differ. Demonstrate an awareness of the expectations for social interactions in a variety of settings.</a:t>
            </a:r>
          </a:p>
          <a:p>
            <a:r>
              <a:rPr lang="en-US" sz="1800" dirty="0"/>
              <a:t>Responsible decision-making: Develop, implement, and model effective problem-solving and critical thinking skills. Identify the consequences associated with one’s actions in order to make constructive choices. Evaluate personal, ethical, safety, and civic impact of decisions.</a:t>
            </a:r>
          </a:p>
          <a:p>
            <a:r>
              <a:rPr lang="en-US" sz="1800" dirty="0"/>
              <a:t>Relationship skills: Establish and maintain healthy relationships. Utilize positive communication and social skills to interact effectively with others. Identify ways to resist inappropriate social pressure. Demonstrate the ability to prevent and resolve interpersonal conflicts in constructive ways. Identify who, when, where, or how to seek help for oneself or others when needed.</a:t>
            </a:r>
            <a:endParaRPr lang="en-US" sz="2000" dirty="0"/>
          </a:p>
        </p:txBody>
      </p:sp>
    </p:spTree>
    <p:extLst>
      <p:ext uri="{BB962C8B-B14F-4D97-AF65-F5344CB8AC3E}">
        <p14:creationId xmlns:p14="http://schemas.microsoft.com/office/powerpoint/2010/main" val="3362571528"/>
      </p:ext>
    </p:extLst>
  </p:cSld>
  <p:clrMapOvr>
    <a:masterClrMapping/>
  </p:clrMapOvr>
</p:sld>
</file>

<file path=ppt/theme/theme1.xml><?xml version="1.0" encoding="utf-8"?>
<a:theme xmlns:a="http://schemas.openxmlformats.org/drawingml/2006/main" name="Office Theme">
  <a:themeElements>
    <a:clrScheme name="NJDOE_2025">
      <a:dk1>
        <a:srgbClr val="000000"/>
      </a:dk1>
      <a:lt1>
        <a:srgbClr val="FFFFFF"/>
      </a:lt1>
      <a:dk2>
        <a:srgbClr val="0E2841"/>
      </a:dk2>
      <a:lt2>
        <a:srgbClr val="E8E8E8"/>
      </a:lt2>
      <a:accent1>
        <a:srgbClr val="345F84"/>
      </a:accent1>
      <a:accent2>
        <a:srgbClr val="772006"/>
      </a:accent2>
      <a:accent3>
        <a:srgbClr val="004E75"/>
      </a:accent3>
      <a:accent4>
        <a:srgbClr val="373535"/>
      </a:accent4>
      <a:accent5>
        <a:srgbClr val="C13C15"/>
      </a:accent5>
      <a:accent6>
        <a:srgbClr val="FEAD15"/>
      </a:accent6>
      <a:hlink>
        <a:srgbClr val="006CFF"/>
      </a:hlink>
      <a:folHlink>
        <a:srgbClr val="96607D"/>
      </a:folHlink>
    </a:clrScheme>
    <a:fontScheme name="NJDOE_2025">
      <a:majorFont>
        <a:latin typeface="Aptos Narrow"/>
        <a:ea typeface=""/>
        <a:cs typeface=""/>
      </a:majorFont>
      <a:minorFont>
        <a:latin typeface="Aptos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JDOE_PPT_Template.potx" id="{656F9EB2-7695-4072-8291-8A3A2A17BF5A}" vid="{2E4E04E5-95BA-4C7E-88CA-A681EFBFE9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arham2324ePAREvidenceCHPE xmlns="2f878861-dc93-455d-8f58-2913a6ab5fc5" xsi:nil="true"/>
    <lcf76f155ced4ddcb4097134ff3c332f xmlns="2f878861-dc93-455d-8f58-2913a6ab5fc5">
      <Terms xmlns="http://schemas.microsoft.com/office/infopath/2007/PartnerControls"/>
    </lcf76f155ced4ddcb4097134ff3c332f>
    <TaxCatchAll xmlns="2f57b3d6-2a08-4fee-adfc-63f10347233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AA3E1ACF873394C8172DC93AB2919A5" ma:contentTypeVersion="11" ma:contentTypeDescription="Create a new document." ma:contentTypeScope="" ma:versionID="b312adb16b2de0f0720cbf6cedd8c1e7">
  <xsd:schema xmlns:xsd="http://www.w3.org/2001/XMLSchema" xmlns:xs="http://www.w3.org/2001/XMLSchema" xmlns:p="http://schemas.microsoft.com/office/2006/metadata/properties" xmlns:ns2="2f878861-dc93-455d-8f58-2913a6ab5fc5" xmlns:ns3="2f57b3d6-2a08-4fee-adfc-63f103472337" targetNamespace="http://schemas.microsoft.com/office/2006/metadata/properties" ma:root="true" ma:fieldsID="060562c6726f35166777c081ab931cec" ns2:_="" ns3:_="">
    <xsd:import namespace="2f878861-dc93-455d-8f58-2913a6ab5fc5"/>
    <xsd:import namespace="2f57b3d6-2a08-4fee-adfc-63f103472337"/>
    <xsd:element name="properties">
      <xsd:complexType>
        <xsd:sequence>
          <xsd:element name="documentManagement">
            <xsd:complexType>
              <xsd:all>
                <xsd:element ref="ns2:lcf76f155ced4ddcb4097134ff3c332f" minOccurs="0"/>
                <xsd:element ref="ns3:TaxCatchAll" minOccurs="0"/>
                <xsd:element ref="ns2:Parham2324ePAREvidenceCHPE" minOccurs="0"/>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878861-dc93-455d-8f58-2913a6ab5fc5"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8829e9b-2c9c-4724-8f43-688495af2fc8" ma:termSetId="09814cd3-568e-fe90-9814-8d621ff8fb84" ma:anchorId="fba54fb3-c3e1-fe81-a776-ca4b69148c4d" ma:open="true" ma:isKeyword="false">
      <xsd:complexType>
        <xsd:sequence>
          <xsd:element ref="pc:Terms" minOccurs="0" maxOccurs="1"/>
        </xsd:sequence>
      </xsd:complexType>
    </xsd:element>
    <xsd:element name="Parham2324ePAREvidenceCHPE" ma:index="11" nillable="true" ma:displayName="Parham 23 24 ePAR Evidence CHPE" ma:format="Dropdown" ma:internalName="Parham2324ePAREvidenceCHPE">
      <xsd:simpleType>
        <xsd:restriction base="dms:Text">
          <xsd:maxLength value="255"/>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f57b3d6-2a08-4fee-adfc-63f103472337"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4232629-8d85-4f03-abc5-8a2226550cb4}" ma:internalName="TaxCatchAll" ma:showField="CatchAllData" ma:web="2f57b3d6-2a08-4fee-adfc-63f1034723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A0741F-96EA-4E13-A61A-1D1E010AA682}">
  <ds:schemaRefs>
    <ds:schemaRef ds:uri="http://purl.org/dc/elements/1.1/"/>
    <ds:schemaRef ds:uri="http://schemas.openxmlformats.org/package/2006/metadata/core-properties"/>
    <ds:schemaRef ds:uri="http://schemas.microsoft.com/office/2006/documentManagement/types"/>
    <ds:schemaRef ds:uri="2f878861-dc93-455d-8f58-2913a6ab5fc5"/>
    <ds:schemaRef ds:uri="http://purl.org/dc/dcmitype/"/>
    <ds:schemaRef ds:uri="http://schemas.microsoft.com/office/2006/metadata/properties"/>
    <ds:schemaRef ds:uri="http://www.w3.org/XML/1998/namespace"/>
    <ds:schemaRef ds:uri="http://schemas.microsoft.com/office/infopath/2007/PartnerControls"/>
    <ds:schemaRef ds:uri="2f57b3d6-2a08-4fee-adfc-63f103472337"/>
    <ds:schemaRef ds:uri="http://purl.org/dc/terms/"/>
  </ds:schemaRefs>
</ds:datastoreItem>
</file>

<file path=customXml/itemProps2.xml><?xml version="1.0" encoding="utf-8"?>
<ds:datastoreItem xmlns:ds="http://schemas.openxmlformats.org/officeDocument/2006/customXml" ds:itemID="{CA00BB84-1442-4217-9218-6B10111308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878861-dc93-455d-8f58-2913a6ab5fc5"/>
    <ds:schemaRef ds:uri="2f57b3d6-2a08-4fee-adfc-63f1034723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EF6BAD7-D90A-4DA4-A625-DE8BCA182A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NJDOE_PPT_Template (2)</Template>
  <TotalTime>3878</TotalTime>
  <Words>3707</Words>
  <Application>Microsoft Office PowerPoint</Application>
  <PresentationFormat>Widescreen</PresentationFormat>
  <Paragraphs>277</Paragraphs>
  <Slides>24</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Aptos</vt:lpstr>
      <vt:lpstr>Aptos Narrow</vt:lpstr>
      <vt:lpstr>Arial</vt:lpstr>
      <vt:lpstr>Calibri</vt:lpstr>
      <vt:lpstr>Wingdings</vt:lpstr>
      <vt:lpstr>Office Theme</vt:lpstr>
      <vt:lpstr>New Jersey Department of Education</vt:lpstr>
      <vt:lpstr>Social Emotional Learning (SEL) in Kindergarten</vt:lpstr>
      <vt:lpstr>What is Social Emotional Learning (SEL)?</vt:lpstr>
      <vt:lpstr>Why is SEL important in Kindergarten? (1 of 3)</vt:lpstr>
      <vt:lpstr>Why is SEL important in Kindergarten? (2 of 3)</vt:lpstr>
      <vt:lpstr>Why is SEL important in Kindergarten? (3 of 3)</vt:lpstr>
      <vt:lpstr>Stop: Self-Reflection Time</vt:lpstr>
      <vt:lpstr>SEL Skills and Competencies</vt:lpstr>
      <vt:lpstr>Text version: New Jersey Social and Emotional Learning Competencies and Sub- Competencies</vt:lpstr>
      <vt:lpstr>CASEL: SEL Skills and Competencies Video</vt:lpstr>
      <vt:lpstr>Self-Awareness</vt:lpstr>
      <vt:lpstr>Self-Management</vt:lpstr>
      <vt:lpstr>Social Awareness</vt:lpstr>
      <vt:lpstr>Relationship Skills (1 of 2)</vt:lpstr>
      <vt:lpstr>Relationship Skills (2 of 2)</vt:lpstr>
      <vt:lpstr>Responsible Decision-Making</vt:lpstr>
      <vt:lpstr>Stop: Self-Reflection Time</vt:lpstr>
      <vt:lpstr>SEL for Kindergarteners: A Call to Action for Educators</vt:lpstr>
      <vt:lpstr>Additional Resources </vt:lpstr>
      <vt:lpstr>NJDOE Resources for K-3 Early Elementary</vt:lpstr>
      <vt:lpstr>Optional Guiding Questions</vt:lpstr>
      <vt:lpstr>References</vt:lpstr>
      <vt:lpstr>Thank You</vt:lpstr>
      <vt:lpstr>Follow Us</vt:lpstr>
    </vt:vector>
  </TitlesOfParts>
  <Company>NJ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Emotional Learning in Kindergarten</dc:title>
  <dc:creator>New Jersey Department of Education</dc:creator>
  <cp:lastModifiedBy>Specht, Dorothea</cp:lastModifiedBy>
  <cp:revision>18</cp:revision>
  <dcterms:created xsi:type="dcterms:W3CDTF">2025-09-12T13:36:47Z</dcterms:created>
  <dcterms:modified xsi:type="dcterms:W3CDTF">2026-02-09T16:02:32Z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0x0101002AA3E1ACF873394C8172DC93AB2919A5</vt:lpwstr>
  </property>
  <property fmtid="{D5CDD505-2E9C-101B-9397-08002B2CF9AE}" pid="3" name="MediaServiceImageTags">
    <vt:lpwstr/>
  </property>
</Properties>
</file>