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30"/>
  </p:notesMasterIdLst>
  <p:sldIdLst>
    <p:sldId id="326" r:id="rId5"/>
    <p:sldId id="341" r:id="rId6"/>
    <p:sldId id="356" r:id="rId7"/>
    <p:sldId id="324" r:id="rId8"/>
    <p:sldId id="357" r:id="rId9"/>
    <p:sldId id="358" r:id="rId10"/>
    <p:sldId id="372" r:id="rId11"/>
    <p:sldId id="373" r:id="rId12"/>
    <p:sldId id="359" r:id="rId13"/>
    <p:sldId id="360" r:id="rId14"/>
    <p:sldId id="361" r:id="rId15"/>
    <p:sldId id="363" r:id="rId16"/>
    <p:sldId id="362" r:id="rId17"/>
    <p:sldId id="364" r:id="rId18"/>
    <p:sldId id="365" r:id="rId19"/>
    <p:sldId id="366" r:id="rId20"/>
    <p:sldId id="368" r:id="rId21"/>
    <p:sldId id="369" r:id="rId22"/>
    <p:sldId id="370" r:id="rId23"/>
    <p:sldId id="340" r:id="rId24"/>
    <p:sldId id="371" r:id="rId25"/>
    <p:sldId id="314" r:id="rId26"/>
    <p:sldId id="332" r:id="rId27"/>
    <p:sldId id="339" r:id="rId28"/>
    <p:sldId id="303" r:id="rId29"/>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C9F7EB9A-B5F0-4CDF-8051-77DB6485A0D8}">
          <p14:sldIdLst>
            <p14:sldId id="326"/>
            <p14:sldId id="341"/>
          </p14:sldIdLst>
        </p14:section>
        <p14:section name="Presentation" id="{E535A68C-A8BD-4644-85B2-7C86E70BF547}">
          <p14:sldIdLst>
            <p14:sldId id="356"/>
            <p14:sldId id="324"/>
            <p14:sldId id="357"/>
            <p14:sldId id="358"/>
            <p14:sldId id="372"/>
            <p14:sldId id="373"/>
            <p14:sldId id="359"/>
            <p14:sldId id="360"/>
            <p14:sldId id="361"/>
            <p14:sldId id="363"/>
            <p14:sldId id="362"/>
            <p14:sldId id="364"/>
            <p14:sldId id="365"/>
            <p14:sldId id="366"/>
            <p14:sldId id="368"/>
            <p14:sldId id="369"/>
            <p14:sldId id="370"/>
            <p14:sldId id="340"/>
            <p14:sldId id="371"/>
            <p14:sldId id="314"/>
            <p14:sldId id="332"/>
            <p14:sldId id="339"/>
          </p14:sldIdLst>
        </p14:section>
        <p14:section name="Social media page" id="{57937E45-29F0-4F11-BA96-1F6214758490}">
          <p14:sldIdLst>
            <p14:sldId id="303"/>
          </p14:sldIdLst>
        </p14:section>
        <p14:section name="Thank You" id="{1959660B-A37F-44F3-AF9E-944D9DFF0A4E}">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14C5013-E33A-798A-171A-52B2E38566D0}" name="Schiff, Jorden" initials="SJ" userId="S::jschiff@doe.nj.gov::77d82222-7197-4078-881e-914573ceb08f" providerId="AD"/>
  <p188:author id="{DFDEDB33-E49C-63FE-C6A8-FD4D6DEFEC73}" name="Strege, Tami" initials="TS" userId="S::tstrege@doe.nj.gov::9057e87a-9f56-4c76-bb39-dd5958e4252f" providerId="AD"/>
  <p188:author id="{84A1B241-91A7-D71F-2637-BF0945B4CB23}" name="Bruton, Karen" initials="" userId="S::kbruton@doe.nj.gov::f42c226b-e919-4be2-93bb-24b85f1e2502" providerId="AD"/>
  <p188:author id="{7CD06546-9DD9-0023-DDD8-EC4F2CAE1FF9}" name="Thomas, Elizabeth" initials="ET" userId="S::ethomas@doe.nj.gov::ecf9b76d-2424-407e-a49b-ad172b417e8c" providerId="AD"/>
  <p188:author id="{F670C7AC-8B8D-CB90-7FAC-4AD84512FF4D}" name="Wharton, Beth" initials="WB" userId="S::bwharton@doe.nj.gov::0b442f57-5c5e-4134-81fc-d525f3363d00" providerId="AD"/>
  <p188:author id="{ABA052B7-5D54-EA6F-C457-2B95E85225E8}" name="Dougherty, Natalie" initials="DN" userId="S::ndougher@doe.nj.gov::5feceb49-0119-40ab-a592-23f0c800aa79" providerId="AD"/>
  <p188:author id="{65E37EE9-0484-6150-813E-DD7F85BBB803}" name="Specht, Dorothea" initials="DS" userId="S::dspecht@doe.nj.gov::c7adc3ad-3650-425b-8fa9-fe35462436c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EAD15"/>
    <a:srgbClr val="772006"/>
    <a:srgbClr val="004E75"/>
    <a:srgbClr val="345F84"/>
    <a:srgbClr val="4179A8"/>
    <a:srgbClr val="D9117E"/>
    <a:srgbClr val="FF4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87" autoAdjust="0"/>
    <p:restoredTop sz="86441" autoAdjust="0"/>
  </p:normalViewPr>
  <p:slideViewPr>
    <p:cSldViewPr snapToGrid="0">
      <p:cViewPr varScale="1">
        <p:scale>
          <a:sx n="53" d="100"/>
          <a:sy n="53" d="100"/>
        </p:scale>
        <p:origin x="396" y="48"/>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microsoft.com/office/2018/10/relationships/authors" Target="author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F7B811AE-216E-6F44-9DDB-1445BBBA3764}" type="datetimeFigureOut">
              <a:rPr lang="en-US" smtClean="0"/>
              <a:t>2/20/2026</a:t>
            </a:fld>
            <a:endParaRPr lang="en-US"/>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9B65AB24-858C-4042-8650-F45BC641C7BA}" type="slidenum">
              <a:rPr lang="en-US" smtClean="0"/>
              <a:t>‹#›</a:t>
            </a:fld>
            <a:endParaRPr lang="en-US"/>
          </a:p>
        </p:txBody>
      </p:sp>
    </p:spTree>
    <p:extLst>
      <p:ext uri="{BB962C8B-B14F-4D97-AF65-F5344CB8AC3E}">
        <p14:creationId xmlns:p14="http://schemas.microsoft.com/office/powerpoint/2010/main" val="33667971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Hello, my name is Beth Wharton. I am a K-3 Coordinator in the Office of Standards in the Division of Teaching and Learning. </a:t>
            </a:r>
          </a:p>
          <a:p>
            <a:pPr marL="171450" indent="-171450">
              <a:buFont typeface="Arial" panose="020B0604020202020204" pitchFamily="34" charset="0"/>
              <a:buChar char="•"/>
            </a:pPr>
            <a:r>
              <a:rPr lang="en-US"/>
              <a:t>The session today will be on </a:t>
            </a:r>
            <a:r>
              <a:rPr lang="en-US">
                <a:latin typeface="Aptos Narrow"/>
              </a:rPr>
              <a:t>Scheduling the Kindergarten Day. </a:t>
            </a:r>
          </a:p>
          <a:p>
            <a:pPr marL="171450" indent="-171450">
              <a:buFont typeface="Arial,Sans-Serif" panose="020B0604020202020204" pitchFamily="34" charset="0"/>
              <a:buChar char="•"/>
            </a:pPr>
            <a:r>
              <a:rPr lang="en-US"/>
              <a:t>This presentation was adapted from the resources in the </a:t>
            </a:r>
            <a:r>
              <a:rPr lang="en-US" i="1"/>
              <a:t>Kindergarten Implementation Guidelines </a:t>
            </a:r>
            <a:r>
              <a:rPr lang="en-US"/>
              <a:t>located on our </a:t>
            </a:r>
            <a:r>
              <a:rPr lang="en-US" i="1"/>
              <a:t>K-3 Early Elementary Alignment </a:t>
            </a:r>
            <a:r>
              <a:rPr lang="en-US"/>
              <a:t>page on the Office of Standards main webpage that reflect the collaborative efforts of the New Jersey Department of Education (NJDOE) and early childhood professionals across the state bringing current research and best practices together in one usable document originally intended for school administrators, teachers, instructional coaches, and families to meet the needs of all learners.</a:t>
            </a:r>
            <a:endParaRPr lang="en-US">
              <a:solidFill>
                <a:srgbClr val="444444"/>
              </a:solidFill>
            </a:endParaRPr>
          </a:p>
          <a:p>
            <a:pPr marL="171450" indent="-171450">
              <a:buFont typeface="Arial,Sans-Serif" panose="020B0604020202020204" pitchFamily="34" charset="0"/>
              <a:buChar char="•"/>
            </a:pPr>
            <a:r>
              <a:rPr lang="en-US"/>
              <a:t>Please note this session is intended </a:t>
            </a:r>
            <a:r>
              <a:rPr lang="en-US" b="1"/>
              <a:t>only </a:t>
            </a:r>
            <a:r>
              <a:rPr lang="en-US"/>
              <a:t>for administrators, teachers, and instructional coaches to support developmentally appropriate practices in kindergarten classrooms.</a:t>
            </a:r>
          </a:p>
          <a:p>
            <a:pPr marL="171450" indent="-171450">
              <a:buFont typeface="Arial" panose="020B0604020202020204" pitchFamily="34" charset="0"/>
              <a:buChar char="•"/>
            </a:pPr>
            <a:r>
              <a:rPr lang="en-US" b="1"/>
              <a:t>Please use this PowerPoint to turnkey information on </a:t>
            </a:r>
            <a:r>
              <a:rPr lang="en-US" b="1">
                <a:latin typeface="Aptos Narrow"/>
              </a:rPr>
              <a:t>Scheduling the Kindergarten Day </a:t>
            </a:r>
            <a:r>
              <a:rPr lang="en-US" b="1"/>
              <a:t>to your colleagues or use at your PLC or grade level meetings</a:t>
            </a:r>
            <a:r>
              <a:rPr lang="en-US"/>
              <a:t>. </a:t>
            </a:r>
          </a:p>
        </p:txBody>
      </p:sp>
      <p:sp>
        <p:nvSpPr>
          <p:cNvPr id="4" name="Slide Number Placeholder 3"/>
          <p:cNvSpPr>
            <a:spLocks noGrp="1"/>
          </p:cNvSpPr>
          <p:nvPr>
            <p:ph type="sldNum" sz="quarter" idx="5"/>
          </p:nvPr>
        </p:nvSpPr>
        <p:spPr/>
        <p:txBody>
          <a:bodyPr/>
          <a:lstStyle/>
          <a:p>
            <a:fld id="{9B65AB24-858C-4042-8650-F45BC641C7BA}" type="slidenum">
              <a:rPr lang="en-US" smtClean="0"/>
              <a:t>1</a:t>
            </a:fld>
            <a:endParaRPr lang="en-US"/>
          </a:p>
        </p:txBody>
      </p:sp>
    </p:spTree>
    <p:extLst>
      <p:ext uri="{BB962C8B-B14F-4D97-AF65-F5344CB8AC3E}">
        <p14:creationId xmlns:p14="http://schemas.microsoft.com/office/powerpoint/2010/main" val="30449616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fontAlgn="base">
              <a:buFont typeface="Arial" panose="020B0604020202020204" pitchFamily="34" charset="0"/>
              <a:buChar char="•"/>
            </a:pPr>
            <a:r>
              <a:rPr lang="en-US"/>
              <a:t>Arrival routines matter, and they can set the tone for the entire day. These strategies may help children feel welcomed and independent right from the start.​</a:t>
            </a:r>
          </a:p>
          <a:p>
            <a:pPr marL="171450" indent="-171450" fontAlgn="base">
              <a:buFont typeface="Arial" panose="020B0604020202020204" pitchFamily="34" charset="0"/>
              <a:buChar char="•"/>
            </a:pPr>
            <a:r>
              <a:rPr lang="en-US"/>
              <a:t>​Teachers are encouraged to create and maintain predictable arrival routines that students can manage independently (e.g., hang up backpacks /coats, hand wash, turn in student work, and sign-in procedures). Some students may need extra support during this time which will allow them to manage the start of their day with confidence. If arrival routines appear to be too cumbersome, it may be necessary to simplify arrival routines so that the morning routine time can begin promptly to ensure a smooth start to the school day. During arrival, teachers may want to regularly observe students to see if they can independently manage their belongings, sign in, greet classmates and teachers, perform other routines such as returning library books and completing class jobs, and transition to morning routine time through a brief activity. ​</a:t>
            </a:r>
          </a:p>
          <a:p>
            <a:pPr marL="171450" indent="-171450" fontAlgn="base">
              <a:buFont typeface="Arial" panose="020B0604020202020204" pitchFamily="34" charset="0"/>
              <a:buChar char="•"/>
            </a:pPr>
            <a:r>
              <a:rPr lang="en-US"/>
              <a:t>These brief activities may include listening to music in the meeting area, conversing with friends on the meeting area rug, looking at books available from a basket in the meeting area, or drawing/writing in journals.</a:t>
            </a:r>
          </a:p>
          <a:p>
            <a:endParaRPr lang="en-US"/>
          </a:p>
        </p:txBody>
      </p:sp>
      <p:sp>
        <p:nvSpPr>
          <p:cNvPr id="4" name="Slide Number Placeholder 3"/>
          <p:cNvSpPr>
            <a:spLocks noGrp="1"/>
          </p:cNvSpPr>
          <p:nvPr>
            <p:ph type="sldNum" sz="quarter" idx="5"/>
          </p:nvPr>
        </p:nvSpPr>
        <p:spPr/>
        <p:txBody>
          <a:bodyPr/>
          <a:lstStyle/>
          <a:p>
            <a:fld id="{9B65AB24-858C-4042-8650-F45BC641C7BA}" type="slidenum">
              <a:rPr lang="en-US" smtClean="0"/>
              <a:t>10</a:t>
            </a:fld>
            <a:endParaRPr lang="en-US"/>
          </a:p>
        </p:txBody>
      </p:sp>
    </p:spTree>
    <p:extLst>
      <p:ext uri="{BB962C8B-B14F-4D97-AF65-F5344CB8AC3E}">
        <p14:creationId xmlns:p14="http://schemas.microsoft.com/office/powerpoint/2010/main" val="2080239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2310" y="4480004"/>
            <a:ext cx="5618480" cy="3888492"/>
          </a:xfrm>
        </p:spPr>
        <p:txBody>
          <a:bodyPr/>
          <a:lstStyle/>
          <a:p>
            <a:pPr marL="171450" indent="-171450" fontAlgn="base">
              <a:buFont typeface="Arial" panose="020B0604020202020204" pitchFamily="34" charset="0"/>
              <a:buChar char="•"/>
            </a:pPr>
            <a:r>
              <a:rPr lang="en-US"/>
              <a:t>Morning routines are more than a warm-up—they build community and prepare students for the day ahead. Educators can make morning meetings purposeful and engaging.​</a:t>
            </a:r>
          </a:p>
          <a:p>
            <a:pPr marL="171450" indent="-171450" fontAlgn="base">
              <a:buFont typeface="Arial" panose="020B0604020202020204" pitchFamily="34" charset="0"/>
              <a:buChar char="•"/>
            </a:pPr>
            <a:r>
              <a:rPr lang="en-US"/>
              <a:t>It is important to plan each part of the meeting to emphasize an active exchange of ideas and information through conversation between the teacher and children.​</a:t>
            </a:r>
          </a:p>
          <a:p>
            <a:pPr marL="171450" indent="-171450" fontAlgn="base">
              <a:buFont typeface="Arial" panose="020B0604020202020204" pitchFamily="34" charset="0"/>
              <a:buChar char="•"/>
            </a:pPr>
            <a:r>
              <a:rPr lang="en-US"/>
              <a:t>The teacher integrates content area skills and concepts through various activities aligned with NJSLS performance expectations (e.g., morning messages, data collection, graphing data, number talks, and a preview of the day’s events). It is essential to emphasize a participatory atmosphere by including music, movement, and interactive topics in various content areas emphasizing collaborative social skills to build classroom community.​​</a:t>
            </a:r>
          </a:p>
          <a:p>
            <a:pPr marL="171450" indent="-171450" fontAlgn="base">
              <a:buFont typeface="Arial" panose="020B0604020202020204" pitchFamily="34" charset="0"/>
              <a:buChar char="•"/>
            </a:pPr>
            <a:r>
              <a:rPr lang="en-US"/>
              <a:t>At the beginning of the school year, it is important to give students additional time to complete tasks, with special consideration given to the attention span of children in kindergarten. This is also when it is important to invest time in building a classroom community where children can practice social skills that will help to foster an environment that values collaboration in a group setting. These social skills may include interacting verbally with peers and teachers, practicing and applying content area skills, participating in music and movement activities, rehearsing, and developing skills in a group setting.</a:t>
            </a:r>
          </a:p>
          <a:p>
            <a:endParaRPr lang="en-US"/>
          </a:p>
        </p:txBody>
      </p:sp>
      <p:sp>
        <p:nvSpPr>
          <p:cNvPr id="4" name="Slide Number Placeholder 3"/>
          <p:cNvSpPr>
            <a:spLocks noGrp="1"/>
          </p:cNvSpPr>
          <p:nvPr>
            <p:ph type="sldNum" sz="quarter" idx="5"/>
          </p:nvPr>
        </p:nvSpPr>
        <p:spPr/>
        <p:txBody>
          <a:bodyPr/>
          <a:lstStyle/>
          <a:p>
            <a:fld id="{9B65AB24-858C-4042-8650-F45BC641C7BA}" type="slidenum">
              <a:rPr lang="en-US" smtClean="0"/>
              <a:t>11</a:t>
            </a:fld>
            <a:endParaRPr lang="en-US"/>
          </a:p>
        </p:txBody>
      </p:sp>
    </p:spTree>
    <p:extLst>
      <p:ext uri="{BB962C8B-B14F-4D97-AF65-F5344CB8AC3E}">
        <p14:creationId xmlns:p14="http://schemas.microsoft.com/office/powerpoint/2010/main" val="32235200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fontAlgn="base">
              <a:buFont typeface="Arial" panose="020B0604020202020204" pitchFamily="34" charset="0"/>
              <a:buChar char="•"/>
            </a:pPr>
            <a:r>
              <a:rPr lang="en-US"/>
              <a:t>Whole group and small group instruction complement each other in kindergarten. ​</a:t>
            </a:r>
          </a:p>
          <a:p>
            <a:pPr marL="171450" indent="-171450" fontAlgn="base">
              <a:buFont typeface="Arial" panose="020B0604020202020204" pitchFamily="34" charset="0"/>
              <a:buChar char="•"/>
            </a:pPr>
            <a:r>
              <a:rPr lang="en-US"/>
              <a:t>It is important to create clear expectations and differentiate instruction for diverse learners.​</a:t>
            </a:r>
          </a:p>
          <a:p>
            <a:pPr marL="171450" indent="-171450" fontAlgn="base">
              <a:buFont typeface="Arial" panose="020B0604020202020204" pitchFamily="34" charset="0"/>
              <a:buChar char="•"/>
            </a:pPr>
            <a:r>
              <a:rPr lang="en-US"/>
              <a:t>Whole group activities can take place in a variety of spaces (e.g., on the carpet, at tables, using flexible seating arrangements, etc.). ​</a:t>
            </a:r>
          </a:p>
          <a:p>
            <a:pPr marL="171450" indent="-171450" fontAlgn="base">
              <a:buFont typeface="Arial" panose="020B0604020202020204" pitchFamily="34" charset="0"/>
              <a:buChar char="•"/>
            </a:pPr>
            <a:r>
              <a:rPr lang="en-US"/>
              <a:t>Participation in whole group activities may include the use of visual cues such as hand raising, hands-on head, thumbs up/down, etc. ​</a:t>
            </a:r>
          </a:p>
          <a:p>
            <a:pPr marL="171450" indent="-171450" fontAlgn="base">
              <a:buFont typeface="Arial" panose="020B0604020202020204" pitchFamily="34" charset="0"/>
              <a:buChar char="•"/>
            </a:pPr>
            <a:r>
              <a:rPr lang="en-US"/>
              <a:t>Small group activities may also use these cues. ​</a:t>
            </a:r>
          </a:p>
          <a:p>
            <a:pPr marL="171450" indent="-171450" fontAlgn="base">
              <a:buFont typeface="Arial" panose="020B0604020202020204" pitchFamily="34" charset="0"/>
              <a:buChar char="•"/>
            </a:pPr>
            <a:r>
              <a:rPr lang="en-US"/>
              <a:t>However, the instruction in a small group may differ by being in the form of a conversation, allowing for free talking without the need for hand-raising.​</a:t>
            </a:r>
          </a:p>
          <a:p>
            <a:pPr marL="171450" indent="-171450" fontAlgn="base">
              <a:buFont typeface="Arial" panose="020B0604020202020204" pitchFamily="34" charset="0"/>
              <a:buChar char="•"/>
            </a:pPr>
            <a:r>
              <a:rPr lang="en-US"/>
              <a:t>Instruction in whole group and small group learning activities should be differentiated based upon student needs.​</a:t>
            </a:r>
            <a:br>
              <a:rPr lang="en-US"/>
            </a:br>
            <a:r>
              <a:rPr lang="en-US"/>
              <a:t>​</a:t>
            </a:r>
          </a:p>
          <a:p>
            <a:endParaRPr lang="en-US"/>
          </a:p>
        </p:txBody>
      </p:sp>
      <p:sp>
        <p:nvSpPr>
          <p:cNvPr id="4" name="Slide Number Placeholder 3"/>
          <p:cNvSpPr>
            <a:spLocks noGrp="1"/>
          </p:cNvSpPr>
          <p:nvPr>
            <p:ph type="sldNum" sz="quarter" idx="5"/>
          </p:nvPr>
        </p:nvSpPr>
        <p:spPr/>
        <p:txBody>
          <a:bodyPr/>
          <a:lstStyle/>
          <a:p>
            <a:fld id="{9B65AB24-858C-4042-8650-F45BC641C7BA}" type="slidenum">
              <a:rPr lang="en-US" smtClean="0"/>
              <a:t>12</a:t>
            </a:fld>
            <a:endParaRPr lang="en-US"/>
          </a:p>
        </p:txBody>
      </p:sp>
    </p:spTree>
    <p:extLst>
      <p:ext uri="{BB962C8B-B14F-4D97-AF65-F5344CB8AC3E}">
        <p14:creationId xmlns:p14="http://schemas.microsoft.com/office/powerpoint/2010/main" val="17433581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2310" y="4480004"/>
            <a:ext cx="5618480" cy="4362026"/>
          </a:xfrm>
        </p:spPr>
        <p:txBody>
          <a:bodyPr/>
          <a:lstStyle/>
          <a:p>
            <a:pPr marL="171450" indent="-171450" fontAlgn="base">
              <a:buFont typeface="Arial" panose="020B0604020202020204" pitchFamily="34" charset="0"/>
              <a:buChar char="•"/>
            </a:pPr>
            <a:r>
              <a:rPr lang="en-US"/>
              <a:t>Choice time is a dedicated part of the day when children can engage in play-based learning through centers. Children can freely choose an available center of their choice based on the teacher’s center-management system. Movement from one center to another will be based upon student interest, engagement, and availability of space in the desired location. ​</a:t>
            </a:r>
          </a:p>
          <a:p>
            <a:pPr marL="171450" indent="-171450" fontAlgn="base">
              <a:buFont typeface="Arial" panose="020B0604020202020204" pitchFamily="34" charset="0"/>
              <a:buChar char="•"/>
            </a:pPr>
            <a:r>
              <a:rPr lang="en-US"/>
              <a:t>During choice time the teacher is engaged in intentional teaching. In a </a:t>
            </a:r>
            <a:r>
              <a:rPr lang="en-US" i="1"/>
              <a:t>Young Children’s </a:t>
            </a:r>
            <a:r>
              <a:rPr lang="en-US"/>
              <a:t>article McDonald (2018) explains this intentional teaching that is needed, </a:t>
            </a:r>
            <a:r>
              <a:rPr lang="en-US" b="1"/>
              <a:t>“</a:t>
            </a:r>
            <a:r>
              <a:rPr lang="en-US"/>
              <a:t>when observing children decide how to extend their learning both in the moment and by planning new play environments. They must figure out how to quietly intervene to help children connect contexts to everyday concepts and academic content, leading to further cognitive, social, and emotional development. By strategically expanding play and asking questions that challenge children’s thinking, teachers create meaningful learning opportunities to help children draw an understanding between their observations, ideas, and judgments</a:t>
            </a:r>
            <a:r>
              <a:rPr lang="en-US" b="1"/>
              <a:t>”.</a:t>
            </a:r>
            <a:r>
              <a:rPr lang="en-US"/>
              <a:t>​</a:t>
            </a:r>
          </a:p>
          <a:p>
            <a:pPr marL="171450" indent="-171450" fontAlgn="base">
              <a:buFont typeface="Arial" panose="020B0604020202020204" pitchFamily="34" charset="0"/>
              <a:buChar char="•"/>
            </a:pPr>
            <a:r>
              <a:rPr lang="en-US"/>
              <a:t>Play is a learning approach in which children can learn though an active process when they engage in meaningful, standards-aligned, socially interactive, joyful play. ​</a:t>
            </a:r>
          </a:p>
          <a:p>
            <a:pPr marL="171450" indent="-171450" fontAlgn="base">
              <a:buFont typeface="Arial" panose="020B0604020202020204" pitchFamily="34" charset="0"/>
              <a:buChar char="•"/>
            </a:pPr>
            <a:r>
              <a:rPr lang="en-US"/>
              <a:t>As the </a:t>
            </a:r>
            <a:r>
              <a:rPr lang="en-US" err="1"/>
              <a:t>Zosh</a:t>
            </a:r>
            <a:r>
              <a:rPr lang="en-US"/>
              <a:t> quote emphasizes, children become agents of their learning and develop deep, transferable understanding through inquiry, practice, application, discussion, questioning, exploring, elaboration, and reflection. ​</a:t>
            </a:r>
          </a:p>
          <a:p>
            <a:pPr marL="171450" indent="-171450" fontAlgn="base">
              <a:buFont typeface="Arial" panose="020B0604020202020204" pitchFamily="34" charset="0"/>
              <a:buChar char="•"/>
            </a:pPr>
            <a:r>
              <a:rPr lang="en-US"/>
              <a:t>Learning is enhanced when children find learning meaningful and connect to their prior knowledge and cultural experiences. ​</a:t>
            </a:r>
          </a:p>
          <a:p>
            <a:pPr fontAlgn="base"/>
            <a:r>
              <a:rPr lang="en-US"/>
              <a:t>​</a:t>
            </a:r>
          </a:p>
          <a:p>
            <a:pPr fontAlgn="base"/>
            <a:r>
              <a:rPr lang="en-US"/>
              <a:t>​</a:t>
            </a:r>
          </a:p>
          <a:p>
            <a:endParaRPr lang="en-US"/>
          </a:p>
        </p:txBody>
      </p:sp>
      <p:sp>
        <p:nvSpPr>
          <p:cNvPr id="4" name="Slide Number Placeholder 3"/>
          <p:cNvSpPr>
            <a:spLocks noGrp="1"/>
          </p:cNvSpPr>
          <p:nvPr>
            <p:ph type="sldNum" sz="quarter" idx="5"/>
          </p:nvPr>
        </p:nvSpPr>
        <p:spPr/>
        <p:txBody>
          <a:bodyPr/>
          <a:lstStyle/>
          <a:p>
            <a:fld id="{9B65AB24-858C-4042-8650-F45BC641C7BA}" type="slidenum">
              <a:rPr lang="en-US" smtClean="0"/>
              <a:t>13</a:t>
            </a:fld>
            <a:endParaRPr lang="en-US"/>
          </a:p>
        </p:txBody>
      </p:sp>
    </p:spTree>
    <p:extLst>
      <p:ext uri="{BB962C8B-B14F-4D97-AF65-F5344CB8AC3E}">
        <p14:creationId xmlns:p14="http://schemas.microsoft.com/office/powerpoint/2010/main" val="15592063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fontAlgn="base">
              <a:buFont typeface="Arial" panose="020B0604020202020204" pitchFamily="34" charset="0"/>
              <a:buChar char="•"/>
            </a:pPr>
            <a:r>
              <a:rPr lang="en-US"/>
              <a:t>Differing from choice centers, learning centers in the kindergarten classroom are used to help further class instruction. There are many different types of learning centers. Learning centers occur during English Language Arts, Mathematics, and/or Science/Social Studies. It is important to plan learning centers </a:t>
            </a:r>
            <a:r>
              <a:rPr lang="en-US" b="1"/>
              <a:t>intentionally,</a:t>
            </a:r>
            <a:r>
              <a:rPr lang="en-US"/>
              <a:t> making sure the materials in the center are necessary for the task at hand. Learning centers are differentiated to meet the needs of all learners in the classroom. Prior to students entering the learning center, the teacher reviews the materials and activities in each center with the class, so students understand the directions and their roles within each learning center.​</a:t>
            </a:r>
          </a:p>
          <a:p>
            <a:pPr marL="171450" indent="-171450" fontAlgn="base">
              <a:buFont typeface="Arial" panose="020B0604020202020204" pitchFamily="34" charset="0"/>
              <a:buChar char="•"/>
            </a:pPr>
            <a:r>
              <a:rPr lang="en-US"/>
              <a:t>High-quality and NJSLS aligned learning centers are designed to offer students a variety of learning alternatives as a follow-up to whole-class and small group instruction discussions. Learning centers are typically used after the modeling of important materials or concepts and are designed to provide students with opportunities to enrich and enhance their appreciation and understanding of the topics through individual experiences in the center. Learning centers are filled with manipulatives, art materials, books, and other instructional tools.</a:t>
            </a:r>
          </a:p>
          <a:p>
            <a:endParaRPr lang="en-US"/>
          </a:p>
        </p:txBody>
      </p:sp>
      <p:sp>
        <p:nvSpPr>
          <p:cNvPr id="4" name="Slide Number Placeholder 3"/>
          <p:cNvSpPr>
            <a:spLocks noGrp="1"/>
          </p:cNvSpPr>
          <p:nvPr>
            <p:ph type="sldNum" sz="quarter" idx="5"/>
          </p:nvPr>
        </p:nvSpPr>
        <p:spPr/>
        <p:txBody>
          <a:bodyPr/>
          <a:lstStyle/>
          <a:p>
            <a:fld id="{9B65AB24-858C-4042-8650-F45BC641C7BA}" type="slidenum">
              <a:rPr lang="en-US" smtClean="0"/>
              <a:t>14</a:t>
            </a:fld>
            <a:endParaRPr lang="en-US"/>
          </a:p>
        </p:txBody>
      </p:sp>
    </p:spTree>
    <p:extLst>
      <p:ext uri="{BB962C8B-B14F-4D97-AF65-F5344CB8AC3E}">
        <p14:creationId xmlns:p14="http://schemas.microsoft.com/office/powerpoint/2010/main" val="30878849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fontAlgn="base">
              <a:buFont typeface="Arial" panose="020B0604020202020204" pitchFamily="34" charset="0"/>
              <a:buChar char="•"/>
            </a:pPr>
            <a:r>
              <a:rPr lang="en-US"/>
              <a:t>Snack time is more than a break—it’s an opportunity for social interaction and reinforcing healthy habits. Snack time can be purposeful and inclusive.​</a:t>
            </a:r>
          </a:p>
          <a:p>
            <a:pPr marL="171450" indent="-171450" fontAlgn="base">
              <a:buFont typeface="Arial" panose="020B0604020202020204" pitchFamily="34" charset="0"/>
              <a:buChar char="•"/>
            </a:pPr>
            <a:r>
              <a:rPr lang="en-US"/>
              <a:t>Having a snack during any kindergarten program gives the teacher and children an opportunity to participate in a daily routine that includes the important elements of manners, conversation, and cultures. ​</a:t>
            </a:r>
          </a:p>
          <a:p>
            <a:pPr marL="171450" indent="-171450" fontAlgn="base">
              <a:buFont typeface="Arial" panose="020B0604020202020204" pitchFamily="34" charset="0"/>
              <a:buChar char="•"/>
            </a:pPr>
            <a:r>
              <a:rPr lang="en-US"/>
              <a:t>Teachers /paraprofessionals can rotate to engage in conversation with small groups at their tables and ensure proper sanitation with any food handling and distribution (i.e., hand washing and table cleaning).</a:t>
            </a:r>
          </a:p>
          <a:p>
            <a:endParaRPr lang="en-US"/>
          </a:p>
        </p:txBody>
      </p:sp>
      <p:sp>
        <p:nvSpPr>
          <p:cNvPr id="4" name="Slide Number Placeholder 3"/>
          <p:cNvSpPr>
            <a:spLocks noGrp="1"/>
          </p:cNvSpPr>
          <p:nvPr>
            <p:ph type="sldNum" sz="quarter" idx="5"/>
          </p:nvPr>
        </p:nvSpPr>
        <p:spPr/>
        <p:txBody>
          <a:bodyPr/>
          <a:lstStyle/>
          <a:p>
            <a:fld id="{9B65AB24-858C-4042-8650-F45BC641C7BA}" type="slidenum">
              <a:rPr lang="en-US" smtClean="0"/>
              <a:t>15</a:t>
            </a:fld>
            <a:endParaRPr lang="en-US"/>
          </a:p>
        </p:txBody>
      </p:sp>
    </p:spTree>
    <p:extLst>
      <p:ext uri="{BB962C8B-B14F-4D97-AF65-F5344CB8AC3E}">
        <p14:creationId xmlns:p14="http://schemas.microsoft.com/office/powerpoint/2010/main" val="21092529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fontAlgn="base">
              <a:buFont typeface="Arial" panose="020B0604020202020204" pitchFamily="34" charset="0"/>
              <a:buChar char="•"/>
            </a:pPr>
            <a:r>
              <a:rPr lang="en-US"/>
              <a:t>Please take a moment to stop this recording and think about this Self-Reflection. ​</a:t>
            </a:r>
          </a:p>
          <a:p>
            <a:pPr marL="171450" indent="-171450" fontAlgn="base">
              <a:buFont typeface="Arial" panose="020B0604020202020204" pitchFamily="34" charset="0"/>
              <a:buChar char="•"/>
            </a:pPr>
            <a:r>
              <a:rPr lang="en-US"/>
              <a:t>Once you are done, please start the recording again.</a:t>
            </a:r>
          </a:p>
          <a:p>
            <a:endParaRPr lang="en-US"/>
          </a:p>
        </p:txBody>
      </p:sp>
      <p:sp>
        <p:nvSpPr>
          <p:cNvPr id="4" name="Slide Number Placeholder 3"/>
          <p:cNvSpPr>
            <a:spLocks noGrp="1"/>
          </p:cNvSpPr>
          <p:nvPr>
            <p:ph type="sldNum" sz="quarter" idx="5"/>
          </p:nvPr>
        </p:nvSpPr>
        <p:spPr/>
        <p:txBody>
          <a:bodyPr/>
          <a:lstStyle/>
          <a:p>
            <a:fld id="{9B65AB24-858C-4042-8650-F45BC641C7BA}" type="slidenum">
              <a:rPr lang="en-US" smtClean="0"/>
              <a:t>16</a:t>
            </a:fld>
            <a:endParaRPr lang="en-US"/>
          </a:p>
        </p:txBody>
      </p:sp>
    </p:spTree>
    <p:extLst>
      <p:ext uri="{BB962C8B-B14F-4D97-AF65-F5344CB8AC3E}">
        <p14:creationId xmlns:p14="http://schemas.microsoft.com/office/powerpoint/2010/main" val="32221257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fontAlgn="base">
              <a:buFont typeface="Arial" panose="020B0604020202020204" pitchFamily="34" charset="0"/>
              <a:buChar char="•"/>
            </a:pPr>
            <a:r>
              <a:rPr lang="en-US"/>
              <a:t>Recess is essential for physical activity, social development, and mental breaks. ​</a:t>
            </a:r>
          </a:p>
          <a:p>
            <a:pPr marL="171450" indent="-171450" fontAlgn="base">
              <a:buFont typeface="Arial" panose="020B0604020202020204" pitchFamily="34" charset="0"/>
              <a:buChar char="•"/>
            </a:pPr>
            <a:r>
              <a:rPr lang="en-US"/>
              <a:t>This Administrative Code applies to K-5.​</a:t>
            </a:r>
          </a:p>
          <a:p>
            <a:pPr marL="171450" indent="-171450" fontAlgn="base">
              <a:buFont typeface="Arial" panose="020B0604020202020204" pitchFamily="34" charset="0"/>
              <a:buChar char="•"/>
            </a:pPr>
            <a:r>
              <a:rPr lang="en-US"/>
              <a:t>Recess is a regularly scheduled period in the school day for physical activity and play that is monitored by trained staff. During recess, students are encouraged to be physically active and engaged with their peers in activities of their choice. Recess is a crucial part of the kindergarten day. Research has found “that recess is an important factor in children’s performance in school and should be considered an important part of the school day. Recess helps to take the stress off the day by giving students a much-needed break between academics” .​</a:t>
            </a:r>
          </a:p>
          <a:p>
            <a:pPr marL="171450" indent="-171450" fontAlgn="base">
              <a:buFont typeface="Arial" panose="020B0604020202020204" pitchFamily="34" charset="0"/>
              <a:buChar char="•"/>
            </a:pPr>
            <a:r>
              <a:rPr lang="en-US"/>
              <a:t>In Murray and </a:t>
            </a:r>
            <a:r>
              <a:rPr lang="en-US" err="1"/>
              <a:t>Ramstetters</a:t>
            </a:r>
            <a:r>
              <a:rPr lang="en-US"/>
              <a:t>' research they say, “recess ought to be safe and well-supervised, yet teachers do not have to direct student activity. The frequency and duration of breaks should allow time for children to mentally decompress, and schools should allow students to experience recess periods daily”. ​</a:t>
            </a:r>
          </a:p>
          <a:p>
            <a:pPr marL="171450" indent="-171450" fontAlgn="base">
              <a:buFont typeface="Arial" panose="020B0604020202020204" pitchFamily="34" charset="0"/>
              <a:buChar char="•"/>
            </a:pPr>
            <a:r>
              <a:rPr lang="en-US"/>
              <a:t>Although free choice is an important part of recess, there should still be supervision by adults to provide safety and student accountability.​</a:t>
            </a:r>
          </a:p>
          <a:p>
            <a:pPr fontAlgn="base"/>
            <a:endParaRPr lang="en-US"/>
          </a:p>
          <a:p>
            <a:endParaRPr lang="en-US"/>
          </a:p>
        </p:txBody>
      </p:sp>
      <p:sp>
        <p:nvSpPr>
          <p:cNvPr id="4" name="Slide Number Placeholder 3"/>
          <p:cNvSpPr>
            <a:spLocks noGrp="1"/>
          </p:cNvSpPr>
          <p:nvPr>
            <p:ph type="sldNum" sz="quarter" idx="5"/>
          </p:nvPr>
        </p:nvSpPr>
        <p:spPr/>
        <p:txBody>
          <a:bodyPr/>
          <a:lstStyle/>
          <a:p>
            <a:fld id="{9B65AB24-858C-4042-8650-F45BC641C7BA}" type="slidenum">
              <a:rPr lang="en-US" smtClean="0"/>
              <a:t>17</a:t>
            </a:fld>
            <a:endParaRPr lang="en-US"/>
          </a:p>
        </p:txBody>
      </p:sp>
    </p:spTree>
    <p:extLst>
      <p:ext uri="{BB962C8B-B14F-4D97-AF65-F5344CB8AC3E}">
        <p14:creationId xmlns:p14="http://schemas.microsoft.com/office/powerpoint/2010/main" val="6996094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2310" y="4387405"/>
            <a:ext cx="5618480" cy="6041383"/>
          </a:xfrm>
        </p:spPr>
        <p:txBody>
          <a:bodyPr/>
          <a:lstStyle/>
          <a:p>
            <a:pPr marL="171450" indent="-171450" fontAlgn="base">
              <a:buFont typeface="Arial" panose="020B0604020202020204" pitchFamily="34" charset="0"/>
              <a:buChar char="•"/>
            </a:pPr>
            <a:r>
              <a:rPr lang="en-US"/>
              <a:t>While specials are usually the content taught by specialists (music, art, PE, etc.), kindergarten teachers are encouraged to incorporate some of these standards  into their own daily developmentally appropriate practice.​</a:t>
            </a:r>
          </a:p>
          <a:p>
            <a:pPr marL="171450" indent="-171450" fontAlgn="base">
              <a:buFont typeface="Arial" panose="020B0604020202020204" pitchFamily="34" charset="0"/>
              <a:buChar char="•"/>
            </a:pPr>
            <a:r>
              <a:rPr lang="en-US"/>
              <a:t>Through drawing, painting, and crafting, children improve their fine motor skills, which are important for writing and everyday tasks. Art also helps children express their feelings and ideas, especially when they may not yet have the words to explain them.  Art encourages creativity and imagination, allowing children to think freely and solve problems in different ways. It also supports cognitive development by helping children recognize colors, shapes, patterns, and textures. When children work on art projects together, they learn social skills such as sharing, cooperation, and respecting others’ work. ​</a:t>
            </a:r>
          </a:p>
          <a:p>
            <a:pPr marL="171450" indent="-171450" fontAlgn="base">
              <a:buFont typeface="Arial" panose="020B0604020202020204" pitchFamily="34" charset="0"/>
              <a:buChar char="•"/>
            </a:pPr>
            <a:r>
              <a:rPr lang="en-US"/>
              <a:t>Music supports brain development. It helps build connections in the brain. Singing, clapping, and moving to rhythm can strengthen memory, attention, and problem-solving skills. In addition, music builds language and early literacy. Songs improve vocabulary, pronunciation, and listening skills. Rhymes and rhythms helps children hear patterns in language, which later supports reading and writing. Music also helps with the development of motor skills. Action songs, dancing, and playing simple instruments improve coordination, balance, and fine motor control. Music lets children express their feelings safely. Group songs teach turn-taking, cooperation, and empathy and help shy children join in without pressure. Children also remember concepts better when they’re sung (counting songs, alphabet songs, and clean-up songs). Music can also signal transitions (hello songs, tidy-up songs) and creates a warm, welcoming classroom atmosphere.​</a:t>
            </a:r>
          </a:p>
          <a:p>
            <a:pPr marL="171450" indent="-171450" fontAlgn="base">
              <a:buFont typeface="Arial" panose="020B0604020202020204" pitchFamily="34" charset="0"/>
              <a:buChar char="•"/>
            </a:pPr>
            <a:r>
              <a:rPr lang="en-US"/>
              <a:t>While physical movement in the classroom is not a replacement for recess or PE,  it is developmentally appropriate as a supplement. Movement supports learning, behavior, and healthy growth when done safely. Young children learn through movement. Kindergartners are not built to sit still for long. Short bursts of movement help them release energy, improve focus, and learn concepts through their bodies (jumping to count, acting out stories, etc.) Classroom-friendly physical activities may include (stretching, balance, hopping, and simple coordination). Group movement activities teach following directions, taking turns, personal space, and self-control.</a:t>
            </a:r>
          </a:p>
          <a:p>
            <a:endParaRPr lang="en-US"/>
          </a:p>
        </p:txBody>
      </p:sp>
      <p:sp>
        <p:nvSpPr>
          <p:cNvPr id="4" name="Slide Number Placeholder 3"/>
          <p:cNvSpPr>
            <a:spLocks noGrp="1"/>
          </p:cNvSpPr>
          <p:nvPr>
            <p:ph type="sldNum" sz="quarter" idx="5"/>
          </p:nvPr>
        </p:nvSpPr>
        <p:spPr/>
        <p:txBody>
          <a:bodyPr/>
          <a:lstStyle/>
          <a:p>
            <a:fld id="{9B65AB24-858C-4042-8650-F45BC641C7BA}" type="slidenum">
              <a:rPr lang="en-US" smtClean="0"/>
              <a:t>18</a:t>
            </a:fld>
            <a:endParaRPr lang="en-US"/>
          </a:p>
        </p:txBody>
      </p:sp>
    </p:spTree>
    <p:extLst>
      <p:ext uri="{BB962C8B-B14F-4D97-AF65-F5344CB8AC3E}">
        <p14:creationId xmlns:p14="http://schemas.microsoft.com/office/powerpoint/2010/main" val="12997746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fontAlgn="base">
              <a:buFont typeface="Arial" panose="020B0604020202020204" pitchFamily="34" charset="0"/>
              <a:buChar char="•"/>
            </a:pPr>
            <a:r>
              <a:rPr lang="en-US"/>
              <a:t>Building a sense of community before dismissal. the kindergarten day might end with reflection and celebration, including the sharing of student work.​</a:t>
            </a:r>
          </a:p>
          <a:p>
            <a:pPr marL="171450" indent="-171450" fontAlgn="base">
              <a:buFont typeface="Arial" panose="020B0604020202020204" pitchFamily="34" charset="0"/>
              <a:buChar char="•"/>
            </a:pPr>
            <a:r>
              <a:rPr lang="en-US"/>
              <a:t>Sharing can be done by having an individual student or group of students participate in communicating and/or exchanging information about a topic, focus, idea, or question/prompt. Providing time for students to share and celebrate their learning experiences or work product after choice time with their peers is crucial for validating their place as a member of a community of learners. ​</a:t>
            </a:r>
          </a:p>
          <a:p>
            <a:pPr marL="171450" indent="-171450" fontAlgn="base">
              <a:buFont typeface="Arial" panose="020B0604020202020204" pitchFamily="34" charset="0"/>
              <a:buChar char="•"/>
            </a:pPr>
            <a:r>
              <a:rPr lang="en-US"/>
              <a:t>The sharing of ideas can also act as a springboard for new learning as children see other possibilities through the eyes of other students. Sharing time is also a way to meet the NJSLS-ELA in the domains of Speaking and Listening, and Language.</a:t>
            </a:r>
          </a:p>
          <a:p>
            <a:endParaRPr lang="en-US"/>
          </a:p>
        </p:txBody>
      </p:sp>
      <p:sp>
        <p:nvSpPr>
          <p:cNvPr id="4" name="Slide Number Placeholder 3"/>
          <p:cNvSpPr>
            <a:spLocks noGrp="1"/>
          </p:cNvSpPr>
          <p:nvPr>
            <p:ph type="sldNum" sz="quarter" idx="5"/>
          </p:nvPr>
        </p:nvSpPr>
        <p:spPr/>
        <p:txBody>
          <a:bodyPr/>
          <a:lstStyle/>
          <a:p>
            <a:fld id="{9B65AB24-858C-4042-8650-F45BC641C7BA}" type="slidenum">
              <a:rPr lang="en-US" smtClean="0"/>
              <a:t>19</a:t>
            </a:fld>
            <a:endParaRPr lang="en-US"/>
          </a:p>
        </p:txBody>
      </p:sp>
    </p:spTree>
    <p:extLst>
      <p:ext uri="{BB962C8B-B14F-4D97-AF65-F5344CB8AC3E}">
        <p14:creationId xmlns:p14="http://schemas.microsoft.com/office/powerpoint/2010/main" val="5006425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Read slide.</a:t>
            </a:r>
          </a:p>
        </p:txBody>
      </p:sp>
      <p:sp>
        <p:nvSpPr>
          <p:cNvPr id="4" name="Slide Number Placeholder 3"/>
          <p:cNvSpPr>
            <a:spLocks noGrp="1"/>
          </p:cNvSpPr>
          <p:nvPr>
            <p:ph type="sldNum" sz="quarter" idx="5"/>
          </p:nvPr>
        </p:nvSpPr>
        <p:spPr/>
        <p:txBody>
          <a:bodyPr/>
          <a:lstStyle/>
          <a:p>
            <a:fld id="{9B65AB24-858C-4042-8650-F45BC641C7BA}" type="slidenum">
              <a:rPr lang="en-US" smtClean="0"/>
              <a:t>2</a:t>
            </a:fld>
            <a:endParaRPr lang="en-US"/>
          </a:p>
        </p:txBody>
      </p:sp>
    </p:spTree>
    <p:extLst>
      <p:ext uri="{BB962C8B-B14F-4D97-AF65-F5344CB8AC3E}">
        <p14:creationId xmlns:p14="http://schemas.microsoft.com/office/powerpoint/2010/main" val="39272388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Please visit the K-3 Early Elementary Alignment website to locate more resources for this grade level.</a:t>
            </a:r>
          </a:p>
        </p:txBody>
      </p:sp>
      <p:sp>
        <p:nvSpPr>
          <p:cNvPr id="4" name="Slide Number Placeholder 3"/>
          <p:cNvSpPr>
            <a:spLocks noGrp="1"/>
          </p:cNvSpPr>
          <p:nvPr>
            <p:ph type="sldNum" sz="quarter" idx="5"/>
          </p:nvPr>
        </p:nvSpPr>
        <p:spPr/>
        <p:txBody>
          <a:bodyPr/>
          <a:lstStyle/>
          <a:p>
            <a:fld id="{9B65AB24-858C-4042-8650-F45BC641C7BA}" type="slidenum">
              <a:rPr lang="en-US" smtClean="0"/>
              <a:t>20</a:t>
            </a:fld>
            <a:endParaRPr lang="en-US"/>
          </a:p>
        </p:txBody>
      </p:sp>
    </p:spTree>
    <p:extLst>
      <p:ext uri="{BB962C8B-B14F-4D97-AF65-F5344CB8AC3E}">
        <p14:creationId xmlns:p14="http://schemas.microsoft.com/office/powerpoint/2010/main" val="32395643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fontAlgn="base">
              <a:buFont typeface="Arial" panose="020B0604020202020204" pitchFamily="34" charset="0"/>
              <a:buChar char="•"/>
            </a:pPr>
            <a:r>
              <a:rPr lang="en-US"/>
              <a:t>These guided questions are optional, and you may choose to discuss any that are listed. ​</a:t>
            </a:r>
          </a:p>
          <a:p>
            <a:pPr marL="171450" indent="-171450" fontAlgn="base">
              <a:buFont typeface="Arial" panose="020B0604020202020204" pitchFamily="34" charset="0"/>
              <a:buChar char="•"/>
            </a:pPr>
            <a:r>
              <a:rPr lang="en-US"/>
              <a:t>It is an extension activity to the presentation that can be discussed after the presentation or a later date. ​</a:t>
            </a:r>
          </a:p>
          <a:p>
            <a:pPr marL="171450" indent="-171450" fontAlgn="base">
              <a:buFont typeface="Arial" panose="020B0604020202020204" pitchFamily="34" charset="0"/>
              <a:buChar char="•"/>
            </a:pPr>
            <a:r>
              <a:rPr lang="en-US"/>
              <a:t>They are here to provide you with some time to reflect as a group whether in PLC or grade level meetings. ​</a:t>
            </a:r>
          </a:p>
          <a:p>
            <a:pPr marL="171450" indent="-171450" fontAlgn="base">
              <a:buFont typeface="Arial" panose="020B0604020202020204" pitchFamily="34" charset="0"/>
              <a:buChar char="•"/>
            </a:pPr>
            <a:r>
              <a:rPr lang="en-US"/>
              <a:t>This is a great opportunity to discuss next steps around how to schedule the kindergarten day in kindergarten classrooms. ​</a:t>
            </a:r>
          </a:p>
          <a:p>
            <a:pPr marL="171450" indent="-171450" fontAlgn="base">
              <a:buFont typeface="Arial" panose="020B0604020202020204" pitchFamily="34" charset="0"/>
              <a:buChar char="•"/>
            </a:pPr>
            <a:r>
              <a:rPr lang="en-US"/>
              <a:t>A Word document version of these “Guiding Questions and Next Steps from the Kindergarten Consortium Sessions” is located on the webpage with this PowerPoint for your convenience. </a:t>
            </a:r>
          </a:p>
          <a:p>
            <a:endParaRPr lang="en-US"/>
          </a:p>
        </p:txBody>
      </p:sp>
      <p:sp>
        <p:nvSpPr>
          <p:cNvPr id="4" name="Slide Number Placeholder 3"/>
          <p:cNvSpPr>
            <a:spLocks noGrp="1"/>
          </p:cNvSpPr>
          <p:nvPr>
            <p:ph type="sldNum" sz="quarter" idx="5"/>
          </p:nvPr>
        </p:nvSpPr>
        <p:spPr/>
        <p:txBody>
          <a:bodyPr/>
          <a:lstStyle/>
          <a:p>
            <a:fld id="{9B65AB24-858C-4042-8650-F45BC641C7BA}" type="slidenum">
              <a:rPr lang="en-US" smtClean="0"/>
              <a:t>21</a:t>
            </a:fld>
            <a:endParaRPr lang="en-US"/>
          </a:p>
        </p:txBody>
      </p:sp>
    </p:spTree>
    <p:extLst>
      <p:ext uri="{BB962C8B-B14F-4D97-AF65-F5344CB8AC3E}">
        <p14:creationId xmlns:p14="http://schemas.microsoft.com/office/powerpoint/2010/main" val="5051494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FDDCE3-404F-8212-CE92-48369D1441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EC73CE-2031-0824-BFB4-AE1DF6225B4C}"/>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7A886F99-569C-D8C7-31A2-11AA3A5FE79E}"/>
              </a:ext>
            </a:extLst>
          </p:cNvPr>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Here are the references, also located in the kindergarten implementation guidelines pertaining to this topic.</a:t>
            </a:r>
          </a:p>
          <a:p>
            <a:endParaRPr lang="en-US"/>
          </a:p>
        </p:txBody>
      </p:sp>
      <p:sp>
        <p:nvSpPr>
          <p:cNvPr id="4" name="Slide Number Placeholder 3">
            <a:extLst>
              <a:ext uri="{FF2B5EF4-FFF2-40B4-BE49-F238E27FC236}">
                <a16:creationId xmlns:a16="http://schemas.microsoft.com/office/drawing/2014/main" id="{A5C75195-264F-839D-DAD2-DDD49E6F150E}"/>
              </a:ext>
            </a:extLst>
          </p:cNvPr>
          <p:cNvSpPr>
            <a:spLocks noGrp="1"/>
          </p:cNvSpPr>
          <p:nvPr>
            <p:ph type="sldNum" sz="quarter" idx="5"/>
          </p:nvPr>
        </p:nvSpPr>
        <p:spPr/>
        <p:txBody>
          <a:bodyPr/>
          <a:lstStyle/>
          <a:p>
            <a:fld id="{9B65AB24-858C-4042-8650-F45BC641C7BA}" type="slidenum">
              <a:rPr lang="en-US" smtClean="0"/>
              <a:t>22</a:t>
            </a:fld>
            <a:endParaRPr lang="en-US"/>
          </a:p>
        </p:txBody>
      </p:sp>
    </p:spTree>
    <p:extLst>
      <p:ext uri="{BB962C8B-B14F-4D97-AF65-F5344CB8AC3E}">
        <p14:creationId xmlns:p14="http://schemas.microsoft.com/office/powerpoint/2010/main" val="24623777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B65AB24-858C-4042-8650-F45BC641C7BA}" type="slidenum">
              <a:rPr lang="en-US" smtClean="0"/>
              <a:t>23</a:t>
            </a:fld>
            <a:endParaRPr lang="en-US"/>
          </a:p>
        </p:txBody>
      </p:sp>
    </p:spTree>
    <p:extLst>
      <p:ext uri="{BB962C8B-B14F-4D97-AF65-F5344CB8AC3E}">
        <p14:creationId xmlns:p14="http://schemas.microsoft.com/office/powerpoint/2010/main" val="17856356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Thank you for viewing the session on Scheduling the Kindergarten Day.</a:t>
            </a:r>
          </a:p>
        </p:txBody>
      </p:sp>
      <p:sp>
        <p:nvSpPr>
          <p:cNvPr id="4" name="Slide Number Placeholder 3"/>
          <p:cNvSpPr>
            <a:spLocks noGrp="1"/>
          </p:cNvSpPr>
          <p:nvPr>
            <p:ph type="sldNum" sz="quarter" idx="5"/>
          </p:nvPr>
        </p:nvSpPr>
        <p:spPr/>
        <p:txBody>
          <a:bodyPr/>
          <a:lstStyle/>
          <a:p>
            <a:fld id="{9B65AB24-858C-4042-8650-F45BC641C7BA}" type="slidenum">
              <a:rPr lang="en-US" smtClean="0"/>
              <a:t>24</a:t>
            </a:fld>
            <a:endParaRPr lang="en-US"/>
          </a:p>
        </p:txBody>
      </p:sp>
    </p:spTree>
    <p:extLst>
      <p:ext uri="{BB962C8B-B14F-4D97-AF65-F5344CB8AC3E}">
        <p14:creationId xmlns:p14="http://schemas.microsoft.com/office/powerpoint/2010/main" val="22208667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a:t>Please follow the NJDOE on any of the platforms listed for current and valuable information and resources. </a:t>
            </a:r>
          </a:p>
        </p:txBody>
      </p:sp>
      <p:sp>
        <p:nvSpPr>
          <p:cNvPr id="4" name="Slide Number Placeholder 3"/>
          <p:cNvSpPr>
            <a:spLocks noGrp="1"/>
          </p:cNvSpPr>
          <p:nvPr>
            <p:ph type="sldNum" sz="quarter" idx="5"/>
          </p:nvPr>
        </p:nvSpPr>
        <p:spPr/>
        <p:txBody>
          <a:bodyPr/>
          <a:lstStyle/>
          <a:p>
            <a:fld id="{9B65AB24-858C-4042-8650-F45BC641C7BA}" type="slidenum">
              <a:rPr lang="en-US" smtClean="0"/>
              <a:t>25</a:t>
            </a:fld>
            <a:endParaRPr lang="en-US"/>
          </a:p>
        </p:txBody>
      </p:sp>
    </p:spTree>
    <p:extLst>
      <p:ext uri="{BB962C8B-B14F-4D97-AF65-F5344CB8AC3E}">
        <p14:creationId xmlns:p14="http://schemas.microsoft.com/office/powerpoint/2010/main" val="14161434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Sans-Serif"/>
              <a:buChar char="•"/>
            </a:pPr>
            <a:r>
              <a:rPr lang="en-US"/>
              <a:t>Classroom routines can occur at various points during a school day. Some routines may include unpacking/packing up materials, classroom material clean-up, specific subject area routines, and arrival/dismissal routines. Establishing routines within these areas not only helps the students become more organized, but routines will also help the classroom teacher to stay on schedule. Successful classroom routines, when established early in the school year, will become an anticipated part of the student’s day. As the year progresses, these routines will become easier and may even be completed without a second thought.</a:t>
            </a:r>
            <a:endParaRPr lang="en-US">
              <a:solidFill>
                <a:srgbClr val="444444"/>
              </a:solidFill>
            </a:endParaRPr>
          </a:p>
          <a:p>
            <a:r>
              <a:rPr lang="en-US"/>
              <a:t> Kindergarten students need: </a:t>
            </a:r>
            <a:endParaRPr lang="en-US">
              <a:solidFill>
                <a:srgbClr val="444444"/>
              </a:solidFill>
            </a:endParaRPr>
          </a:p>
          <a:p>
            <a:pPr marL="171450" indent="-171450">
              <a:buFont typeface="Arial,Sans-Serif"/>
              <a:buChar char="•"/>
            </a:pPr>
            <a:r>
              <a:rPr lang="en-US"/>
              <a:t>A predictable, consistent daily routine that balances active/ fewer active periods and balances teacher-guided time with child-initiated play inside/outside the classroom;</a:t>
            </a:r>
            <a:endParaRPr lang="en-US">
              <a:solidFill>
                <a:srgbClr val="444444"/>
              </a:solidFill>
            </a:endParaRPr>
          </a:p>
          <a:p>
            <a:pPr marL="171450" indent="-171450">
              <a:buFont typeface="Arial,Sans-Serif"/>
              <a:buChar char="•"/>
            </a:pPr>
            <a:r>
              <a:rPr lang="en-US"/>
              <a:t>To learn through play because play supports integrated learning in all domains, allowing more individualized scaffolding as staff intentionally interact by following children’s choices, interests, and leads;</a:t>
            </a:r>
            <a:endParaRPr lang="en-US">
              <a:solidFill>
                <a:srgbClr val="444444"/>
              </a:solidFill>
            </a:endParaRPr>
          </a:p>
          <a:p>
            <a:pPr marL="171450" indent="-171450">
              <a:buFont typeface="Arial,Sans-Serif"/>
              <a:buChar char="•"/>
            </a:pPr>
            <a:r>
              <a:rPr lang="en-US"/>
              <a:t>Predictable routines in kindergarten classrooms are not just about order—they are a foundation for emotional security, independence, self-regulation, efficient instruction, academic readiness, and equity. </a:t>
            </a:r>
            <a:endParaRPr lang="en-US">
              <a:solidFill>
                <a:srgbClr val="444444"/>
              </a:solidFill>
            </a:endParaRPr>
          </a:p>
          <a:p>
            <a:pPr marL="171450" indent="-171450">
              <a:buFont typeface="Arial,Sans-Serif"/>
              <a:buChar char="•"/>
            </a:pPr>
            <a:r>
              <a:rPr lang="en-US"/>
              <a:t>Research consistently shows that young learners need consistency and structure to thrive both socially and academically.</a:t>
            </a:r>
          </a:p>
        </p:txBody>
      </p:sp>
      <p:sp>
        <p:nvSpPr>
          <p:cNvPr id="4" name="Slide Number Placeholder 3"/>
          <p:cNvSpPr>
            <a:spLocks noGrp="1"/>
          </p:cNvSpPr>
          <p:nvPr>
            <p:ph type="sldNum" sz="quarter" idx="5"/>
          </p:nvPr>
        </p:nvSpPr>
        <p:spPr/>
        <p:txBody>
          <a:bodyPr/>
          <a:lstStyle/>
          <a:p>
            <a:fld id="{9B65AB24-858C-4042-8650-F45BC641C7BA}" type="slidenum">
              <a:rPr lang="en-US" smtClean="0"/>
              <a:t>3</a:t>
            </a:fld>
            <a:endParaRPr lang="en-US"/>
          </a:p>
        </p:txBody>
      </p:sp>
    </p:spTree>
    <p:extLst>
      <p:ext uri="{BB962C8B-B14F-4D97-AF65-F5344CB8AC3E}">
        <p14:creationId xmlns:p14="http://schemas.microsoft.com/office/powerpoint/2010/main" val="29084013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3DC746-0A5A-85C2-06D0-F852AFFA93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EEEE8C-0BA9-25FF-4600-2D26EDD13A6A}"/>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4206E88C-3AA3-DE2E-344F-C2577E3E1047}"/>
              </a:ext>
            </a:extLst>
          </p:cNvPr>
          <p:cNvSpPr>
            <a:spLocks noGrp="1"/>
          </p:cNvSpPr>
          <p:nvPr>
            <p:ph type="body" idx="1"/>
          </p:nvPr>
        </p:nvSpPr>
        <p:spPr/>
        <p:txBody>
          <a:bodyPr/>
          <a:lstStyle/>
          <a:p>
            <a:pPr marL="171450" indent="-171450">
              <a:buFont typeface="Arial"/>
              <a:buChar char="•"/>
            </a:pPr>
            <a:r>
              <a:rPr lang="en-US"/>
              <a:t>Displaying Daily Schedules in kindergarten is important.</a:t>
            </a:r>
          </a:p>
          <a:p>
            <a:pPr marL="171450" indent="-171450">
              <a:buFont typeface="Arial" panose="020B0604020202020204" pitchFamily="34" charset="0"/>
              <a:buChar char="•"/>
            </a:pPr>
            <a:r>
              <a:rPr lang="en-US">
                <a:latin typeface="+mn-lt"/>
                <a:ea typeface="Arial" panose="020B0604020202020204" pitchFamily="34" charset="0"/>
                <a:cs typeface="Arial" panose="020B0604020202020204" pitchFamily="34" charset="0"/>
              </a:rPr>
              <a:t>Charts and other displays can be used to introduce new words and encourage informal conversations with students. </a:t>
            </a:r>
            <a:endParaRPr lang="en-US"/>
          </a:p>
          <a:p>
            <a:pPr marL="171450" indent="-171450">
              <a:buFont typeface="Arial" panose="020B0604020202020204" pitchFamily="34" charset="0"/>
              <a:buChar char="•"/>
            </a:pPr>
            <a:r>
              <a:rPr lang="en-US">
                <a:latin typeface="+mn-lt"/>
                <a:ea typeface="Arial" panose="020B0604020202020204" pitchFamily="34" charset="0"/>
                <a:cs typeface="Arial" panose="020B0604020202020204" pitchFamily="34" charset="0"/>
              </a:rPr>
              <a:t>A print-rich environment will help all learners in the classroom. </a:t>
            </a:r>
          </a:p>
          <a:p>
            <a:pPr marL="171450" indent="-171450">
              <a:buFont typeface="Arial" panose="020B0604020202020204" pitchFamily="34" charset="0"/>
              <a:buChar char="•"/>
            </a:pPr>
            <a:r>
              <a:rPr lang="en-US">
                <a:latin typeface="+mn-lt"/>
                <a:ea typeface="Arial" panose="020B0604020202020204" pitchFamily="34" charset="0"/>
                <a:cs typeface="Arial" panose="020B0604020202020204" pitchFamily="34" charset="0"/>
              </a:rPr>
              <a:t>Labeling objects and areas of the classroom using pictures and words in English and in the home language of </a:t>
            </a:r>
            <a:r>
              <a:rPr lang="en-US">
                <a:latin typeface="+mn-lt"/>
                <a:ea typeface="Times New Roman" panose="02020603050405020304" pitchFamily="18" charset="0"/>
                <a:cs typeface="Times New Roman" panose="02020603050405020304" pitchFamily="18" charset="0"/>
              </a:rPr>
              <a:t>Multilingual Learners (MLs) </a:t>
            </a:r>
            <a:r>
              <a:rPr lang="en-US">
                <a:latin typeface="+mn-lt"/>
                <a:ea typeface="Arial" panose="020B0604020202020204" pitchFamily="34" charset="0"/>
                <a:cs typeface="Arial" panose="020B0604020202020204" pitchFamily="34" charset="0"/>
              </a:rPr>
              <a:t>can help with this.</a:t>
            </a:r>
          </a:p>
          <a:p>
            <a:pPr marL="171450" indent="-171450">
              <a:buFont typeface="Arial" panose="020B0604020202020204" pitchFamily="34" charset="0"/>
              <a:buChar char="•"/>
            </a:pPr>
            <a:r>
              <a:rPr lang="en-US">
                <a:latin typeface="+mn-lt"/>
                <a:ea typeface="Arial" panose="020B0604020202020204" pitchFamily="34" charset="0"/>
                <a:cs typeface="Arial" panose="020B0604020202020204" pitchFamily="34" charset="0"/>
              </a:rPr>
              <a:t> The labels can also help adults use the child’s home language when referring to the items and areas during routines and play.</a:t>
            </a:r>
          </a:p>
          <a:p>
            <a:endParaRPr lang="en-US"/>
          </a:p>
        </p:txBody>
      </p:sp>
      <p:sp>
        <p:nvSpPr>
          <p:cNvPr id="4" name="Slide Number Placeholder 3">
            <a:extLst>
              <a:ext uri="{FF2B5EF4-FFF2-40B4-BE49-F238E27FC236}">
                <a16:creationId xmlns:a16="http://schemas.microsoft.com/office/drawing/2014/main" id="{42683964-33B4-71A0-FD8E-701575ABB8D3}"/>
              </a:ext>
            </a:extLst>
          </p:cNvPr>
          <p:cNvSpPr>
            <a:spLocks noGrp="1"/>
          </p:cNvSpPr>
          <p:nvPr>
            <p:ph type="sldNum" sz="quarter" idx="5"/>
          </p:nvPr>
        </p:nvSpPr>
        <p:spPr/>
        <p:txBody>
          <a:bodyPr/>
          <a:lstStyle/>
          <a:p>
            <a:fld id="{9B65AB24-858C-4042-8650-F45BC641C7BA}" type="slidenum">
              <a:rPr lang="en-US" smtClean="0"/>
              <a:t>4</a:t>
            </a:fld>
            <a:endParaRPr lang="en-US"/>
          </a:p>
        </p:txBody>
      </p:sp>
    </p:spTree>
    <p:extLst>
      <p:ext uri="{BB962C8B-B14F-4D97-AF65-F5344CB8AC3E}">
        <p14:creationId xmlns:p14="http://schemas.microsoft.com/office/powerpoint/2010/main" val="5340520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fontAlgn="base">
              <a:buFont typeface="Arial" panose="020B0604020202020204" pitchFamily="34" charset="0"/>
              <a:buChar char="•"/>
            </a:pPr>
            <a:r>
              <a:rPr lang="en-US"/>
              <a:t>Transitions take place throughout the entire kindergarten day. These transition activities can support children at this age with the predictability of their day and support their self- regulation. ​</a:t>
            </a:r>
          </a:p>
          <a:p>
            <a:pPr marL="171450" indent="-171450" fontAlgn="base">
              <a:buFont typeface="Arial" panose="020B0604020202020204" pitchFamily="34" charset="0"/>
              <a:buChar char="•"/>
            </a:pPr>
            <a:r>
              <a:rPr lang="en-US"/>
              <a:t>Some ideas for transition are “Stand up if you’re wearing a blue shirt;” and “Stand up if your name begins with the letter M.” ​</a:t>
            </a:r>
          </a:p>
          <a:p>
            <a:pPr marL="171450" indent="-171450" fontAlgn="base">
              <a:buFont typeface="Arial" panose="020B0604020202020204" pitchFamily="34" charset="0"/>
              <a:buChar char="•"/>
            </a:pPr>
            <a:r>
              <a:rPr lang="en-US"/>
              <a:t>Teachers may also ask students to tiptoe during a transition or move like an animal to help guide the transition. ​</a:t>
            </a:r>
          </a:p>
          <a:p>
            <a:pPr marL="171450" indent="-171450" fontAlgn="base">
              <a:buFont typeface="Arial" panose="020B0604020202020204" pitchFamily="34" charset="0"/>
              <a:buChar char="•"/>
            </a:pPr>
            <a:r>
              <a:rPr lang="en-US"/>
              <a:t>In addition to verbal cues, non-verbal support should also be included. ​</a:t>
            </a:r>
          </a:p>
          <a:p>
            <a:pPr marL="171450" indent="-171450" fontAlgn="base">
              <a:buFont typeface="Arial" panose="020B0604020202020204" pitchFamily="34" charset="0"/>
              <a:buChar char="•"/>
            </a:pPr>
            <a:r>
              <a:rPr lang="en-US"/>
              <a:t>This may include turning on and off the lights, clapping hands in a repetitive fashion, or ringing a bell.</a:t>
            </a:r>
          </a:p>
          <a:p>
            <a:endParaRPr lang="en-US"/>
          </a:p>
        </p:txBody>
      </p:sp>
      <p:sp>
        <p:nvSpPr>
          <p:cNvPr id="4" name="Slide Number Placeholder 3"/>
          <p:cNvSpPr>
            <a:spLocks noGrp="1"/>
          </p:cNvSpPr>
          <p:nvPr>
            <p:ph type="sldNum" sz="quarter" idx="5"/>
          </p:nvPr>
        </p:nvSpPr>
        <p:spPr/>
        <p:txBody>
          <a:bodyPr/>
          <a:lstStyle/>
          <a:p>
            <a:fld id="{9B65AB24-858C-4042-8650-F45BC641C7BA}" type="slidenum">
              <a:rPr lang="en-US" smtClean="0"/>
              <a:t>5</a:t>
            </a:fld>
            <a:endParaRPr lang="en-US"/>
          </a:p>
        </p:txBody>
      </p:sp>
    </p:spTree>
    <p:extLst>
      <p:ext uri="{BB962C8B-B14F-4D97-AF65-F5344CB8AC3E}">
        <p14:creationId xmlns:p14="http://schemas.microsoft.com/office/powerpoint/2010/main" val="17625226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fontAlgn="base">
              <a:buFont typeface="Arial" panose="020B0604020202020204" pitchFamily="34" charset="0"/>
              <a:buChar char="•"/>
            </a:pPr>
            <a:r>
              <a:rPr lang="en-US"/>
              <a:t>Kindergarten schedules should include quiet and more active times are balanced throughout the day. The earlier portion of the day is scheduled with activities that demand the most focus. Specials intentionally occur in the latter part of the day if possible. Full day kindergarten programs allow children to fully engage in planned activities without interruptions for extended periods of time. ​</a:t>
            </a:r>
          </a:p>
          <a:p>
            <a:pPr marL="171450" indent="-171450" fontAlgn="base">
              <a:buFont typeface="Arial" panose="020B0604020202020204" pitchFamily="34" charset="0"/>
              <a:buChar char="•"/>
            </a:pPr>
            <a:r>
              <a:rPr lang="en-US"/>
              <a:t>Have a predictable flow and structure of a school day that includes time for content area-specific experiences but anticipate that English Language Arts, Mathematics, Science, and Social Studies experiences will be integrated across segments of the day.​</a:t>
            </a:r>
          </a:p>
          <a:p>
            <a:pPr marL="171450" indent="-171450" fontAlgn="base">
              <a:buFont typeface="Arial" panose="020B0604020202020204" pitchFamily="34" charset="0"/>
              <a:buChar char="•"/>
            </a:pPr>
            <a:r>
              <a:rPr lang="en-US"/>
              <a:t>Schedules should be based on the premise that children spend most of their time in activities that are not sedentary and can learn through movement and play.​</a:t>
            </a:r>
          </a:p>
          <a:p>
            <a:pPr marL="171450" indent="-171450" fontAlgn="base">
              <a:buFont typeface="Arial" panose="020B0604020202020204" pitchFamily="34" charset="0"/>
              <a:buChar char="•"/>
            </a:pPr>
            <a:r>
              <a:rPr lang="en-US"/>
              <a:t>Include experiential and hands-on experiences that asks each child to explore, apply, and expand on concepts and ideas from each content area through investigations and projects (e.g., pattern and sorting exploration, plant-growing investigation, STEM building challenge and observation journals).​</a:t>
            </a:r>
          </a:p>
          <a:p>
            <a:pPr fontAlgn="base"/>
            <a:endParaRPr lang="en-US"/>
          </a:p>
          <a:p>
            <a:pPr fontAlgn="base"/>
            <a:r>
              <a:rPr lang="en-US"/>
              <a:t>​</a:t>
            </a:r>
          </a:p>
          <a:p>
            <a:endParaRPr lang="en-US"/>
          </a:p>
        </p:txBody>
      </p:sp>
      <p:sp>
        <p:nvSpPr>
          <p:cNvPr id="4" name="Slide Number Placeholder 3"/>
          <p:cNvSpPr>
            <a:spLocks noGrp="1"/>
          </p:cNvSpPr>
          <p:nvPr>
            <p:ph type="sldNum" sz="quarter" idx="5"/>
          </p:nvPr>
        </p:nvSpPr>
        <p:spPr/>
        <p:txBody>
          <a:bodyPr/>
          <a:lstStyle/>
          <a:p>
            <a:fld id="{9B65AB24-858C-4042-8650-F45BC641C7BA}" type="slidenum">
              <a:rPr lang="en-US" smtClean="0"/>
              <a:t>6</a:t>
            </a:fld>
            <a:endParaRPr lang="en-US"/>
          </a:p>
        </p:txBody>
      </p:sp>
    </p:spTree>
    <p:extLst>
      <p:ext uri="{BB962C8B-B14F-4D97-AF65-F5344CB8AC3E}">
        <p14:creationId xmlns:p14="http://schemas.microsoft.com/office/powerpoint/2010/main" val="26933208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defRPr/>
            </a:pPr>
            <a:r>
              <a:rPr lang="en-US" u="sng"/>
              <a:t>The </a:t>
            </a:r>
            <a:r>
              <a:rPr lang="en-US" b="1" u="sng"/>
              <a:t>sample</a:t>
            </a:r>
            <a:r>
              <a:rPr lang="en-US" u="sng"/>
              <a:t> schedule is intended to be used </a:t>
            </a:r>
            <a:r>
              <a:rPr lang="en-US" b="1" u="sng"/>
              <a:t>flexibly</a:t>
            </a:r>
            <a:r>
              <a:rPr lang="en-US" b="1"/>
              <a:t>, </a:t>
            </a:r>
            <a:r>
              <a:rPr lang="en-US"/>
              <a:t>with timing determined as much as possible by children’s needs and interests during their activities and investigations. </a:t>
            </a:r>
          </a:p>
          <a:p>
            <a:pPr marL="171450" indent="-171450">
              <a:buFont typeface="Arial" panose="020B0604020202020204" pitchFamily="34" charset="0"/>
              <a:buChar char="•"/>
              <a:defRPr/>
            </a:pPr>
            <a:r>
              <a:rPr lang="en-US"/>
              <a:t>If children are highly engaged in an activity, extending it for a while is a reasonable decision (Early Childhood Learning and Knowledge Center, 2022</a:t>
            </a:r>
            <a:r>
              <a:rPr lang="en-US">
                <a:solidFill>
                  <a:srgbClr val="222222"/>
                </a:solidFill>
              </a:rPr>
              <a:t>). </a:t>
            </a:r>
          </a:p>
          <a:p>
            <a:pPr marL="171450" indent="-171450">
              <a:buFont typeface="Arial" panose="020B0604020202020204" pitchFamily="34" charset="0"/>
              <a:buChar char="•"/>
              <a:defRPr/>
            </a:pPr>
            <a:r>
              <a:rPr lang="en-US">
                <a:solidFill>
                  <a:srgbClr val="222222"/>
                </a:solidFill>
              </a:rPr>
              <a:t>This sample schedule is located in Word format in the K</a:t>
            </a:r>
            <a:r>
              <a:rPr lang="en-US" i="1">
                <a:solidFill>
                  <a:srgbClr val="222222"/>
                </a:solidFill>
              </a:rPr>
              <a:t>indergarten Implementation Guidelines </a:t>
            </a:r>
            <a:r>
              <a:rPr lang="en-US">
                <a:solidFill>
                  <a:srgbClr val="222222"/>
                </a:solidFill>
              </a:rPr>
              <a:t>document. </a:t>
            </a:r>
            <a:endParaRPr lang="en-US"/>
          </a:p>
        </p:txBody>
      </p:sp>
      <p:sp>
        <p:nvSpPr>
          <p:cNvPr id="4" name="Slide Number Placeholder 3"/>
          <p:cNvSpPr>
            <a:spLocks noGrp="1"/>
          </p:cNvSpPr>
          <p:nvPr>
            <p:ph type="sldNum" sz="quarter" idx="5"/>
          </p:nvPr>
        </p:nvSpPr>
        <p:spPr/>
        <p:txBody>
          <a:bodyPr/>
          <a:lstStyle/>
          <a:p>
            <a:fld id="{9B65AB24-858C-4042-8650-F45BC641C7BA}" type="slidenum">
              <a:rPr lang="en-US" smtClean="0"/>
              <a:t>7</a:t>
            </a:fld>
            <a:endParaRPr lang="en-US"/>
          </a:p>
        </p:txBody>
      </p:sp>
    </p:spTree>
    <p:extLst>
      <p:ext uri="{BB962C8B-B14F-4D97-AF65-F5344CB8AC3E}">
        <p14:creationId xmlns:p14="http://schemas.microsoft.com/office/powerpoint/2010/main" val="32124375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1"/>
              <a:t>Reminder- this is just a sample schedule. </a:t>
            </a:r>
          </a:p>
          <a:p>
            <a:pPr marL="171450" indent="-171450">
              <a:buFont typeface="Arial" panose="020B0604020202020204" pitchFamily="34" charset="0"/>
              <a:buChar char="•"/>
            </a:pPr>
            <a:r>
              <a:rPr lang="en-US" b="1"/>
              <a:t>Again, </a:t>
            </a:r>
            <a:r>
              <a:rPr lang="en-US"/>
              <a:t>This schedule is located in the </a:t>
            </a:r>
            <a:r>
              <a:rPr lang="en-US" i="1"/>
              <a:t>Kindergarten Implementation Guidelines </a:t>
            </a:r>
            <a:r>
              <a:rPr lang="en-US"/>
              <a:t>along with the research to support the sample.  </a:t>
            </a:r>
          </a:p>
          <a:p>
            <a:pPr marL="171450" indent="-171450">
              <a:buFont typeface="Arial" panose="020B0604020202020204" pitchFamily="34" charset="0"/>
              <a:buChar char="•"/>
            </a:pPr>
            <a:r>
              <a:rPr lang="en-US"/>
              <a:t>While every district’s schedule varies, the goal is to incorporate these essential program components into the kindergarten day. </a:t>
            </a:r>
          </a:p>
          <a:p>
            <a:pPr marL="171450" indent="-171450">
              <a:buFont typeface="Arial" panose="020B0604020202020204" pitchFamily="34" charset="0"/>
              <a:buChar char="•"/>
            </a:pPr>
            <a:r>
              <a:rPr lang="en-US"/>
              <a:t>The slides moving forward describe the kindergarten day.</a:t>
            </a:r>
          </a:p>
        </p:txBody>
      </p:sp>
      <p:sp>
        <p:nvSpPr>
          <p:cNvPr id="4" name="Slide Number Placeholder 3"/>
          <p:cNvSpPr>
            <a:spLocks noGrp="1"/>
          </p:cNvSpPr>
          <p:nvPr>
            <p:ph type="sldNum" sz="quarter" idx="5"/>
          </p:nvPr>
        </p:nvSpPr>
        <p:spPr/>
        <p:txBody>
          <a:bodyPr/>
          <a:lstStyle/>
          <a:p>
            <a:fld id="{9B65AB24-858C-4042-8650-F45BC641C7BA}" type="slidenum">
              <a:rPr lang="en-US" smtClean="0"/>
              <a:t>8</a:t>
            </a:fld>
            <a:endParaRPr lang="en-US"/>
          </a:p>
        </p:txBody>
      </p:sp>
    </p:spTree>
    <p:extLst>
      <p:ext uri="{BB962C8B-B14F-4D97-AF65-F5344CB8AC3E}">
        <p14:creationId xmlns:p14="http://schemas.microsoft.com/office/powerpoint/2010/main" val="37063347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Please take a moment to stop this recording and take time to think about this Self-Reflection. You may turn to a partner and share ideas. Once you are done, please start the recording again.</a:t>
            </a:r>
          </a:p>
        </p:txBody>
      </p:sp>
      <p:sp>
        <p:nvSpPr>
          <p:cNvPr id="4" name="Slide Number Placeholder 3"/>
          <p:cNvSpPr>
            <a:spLocks noGrp="1"/>
          </p:cNvSpPr>
          <p:nvPr>
            <p:ph type="sldNum" sz="quarter" idx="5"/>
          </p:nvPr>
        </p:nvSpPr>
        <p:spPr/>
        <p:txBody>
          <a:bodyPr/>
          <a:lstStyle/>
          <a:p>
            <a:fld id="{9B65AB24-858C-4042-8650-F45BC641C7BA}" type="slidenum">
              <a:rPr lang="en-US" smtClean="0"/>
              <a:t>9</a:t>
            </a:fld>
            <a:endParaRPr lang="en-US"/>
          </a:p>
        </p:txBody>
      </p:sp>
    </p:spTree>
    <p:extLst>
      <p:ext uri="{BB962C8B-B14F-4D97-AF65-F5344CB8AC3E}">
        <p14:creationId xmlns:p14="http://schemas.microsoft.com/office/powerpoint/2010/main" val="34068567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Logos + 1 Speakers">
    <p:spTree>
      <p:nvGrpSpPr>
        <p:cNvPr id="1" name=""/>
        <p:cNvGrpSpPr/>
        <p:nvPr/>
      </p:nvGrpSpPr>
      <p:grpSpPr>
        <a:xfrm>
          <a:off x="0" y="0"/>
          <a:ext cx="0" cy="0"/>
          <a:chOff x="0" y="0"/>
          <a:chExt cx="0" cy="0"/>
        </a:xfrm>
      </p:grpSpPr>
      <p:sp>
        <p:nvSpPr>
          <p:cNvPr id="2" name="Blue background">
            <a:extLst>
              <a:ext uri="{FF2B5EF4-FFF2-40B4-BE49-F238E27FC236}">
                <a16:creationId xmlns:a16="http://schemas.microsoft.com/office/drawing/2014/main" id="{0A568C07-F962-95C8-965B-3B3F7FACC00B}"/>
              </a:ext>
              <a:ext uri="{C183D7F6-B498-43B3-948B-1728B52AA6E4}">
                <adec:decorative xmlns:adec="http://schemas.microsoft.com/office/drawing/2017/decorative" val="1"/>
              </a:ext>
            </a:extLst>
          </p:cNvPr>
          <p:cNvSpPr/>
          <p:nvPr userDrawn="1"/>
        </p:nvSpPr>
        <p:spPr>
          <a:xfrm>
            <a:off x="0" y="3490731"/>
            <a:ext cx="12192000" cy="336727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a:extLst>
              <a:ext uri="{FF2B5EF4-FFF2-40B4-BE49-F238E27FC236}">
                <a16:creationId xmlns:a16="http://schemas.microsoft.com/office/drawing/2014/main" id="{79D06998-05F3-2905-D9E3-3B666456E60E}"/>
              </a:ext>
            </a:extLst>
          </p:cNvPr>
          <p:cNvSpPr>
            <a:spLocks noGrp="1"/>
          </p:cNvSpPr>
          <p:nvPr>
            <p:ph type="title" hasCustomPrompt="1"/>
          </p:nvPr>
        </p:nvSpPr>
        <p:spPr>
          <a:xfrm>
            <a:off x="443812" y="3919514"/>
            <a:ext cx="11277599" cy="364583"/>
          </a:xfrm>
          <a:prstGeom prst="rect">
            <a:avLst/>
          </a:prstGeom>
        </p:spPr>
        <p:txBody>
          <a:bodyPr lIns="0" tIns="0" rIns="0" bIns="0"/>
          <a:lstStyle>
            <a:lvl1pPr>
              <a:defRPr lang="en-US" sz="3600" b="1" i="0" kern="1200" dirty="0">
                <a:solidFill>
                  <a:schemeClr val="accent6"/>
                </a:solidFill>
                <a:latin typeface="Aptos Narrow" panose="020B0004020202020204" pitchFamily="34" charset="0"/>
                <a:ea typeface="+mn-ea"/>
                <a:cs typeface="+mn-cs"/>
              </a:defRPr>
            </a:lvl1pPr>
          </a:lstStyle>
          <a:p>
            <a:pPr marL="0" lvl="0" indent="0" algn="l" defTabSz="914400" rtl="0" eaLnBrk="1" latinLnBrk="0" hangingPunct="1">
              <a:lnSpc>
                <a:spcPts val="3200"/>
              </a:lnSpc>
              <a:spcBef>
                <a:spcPts val="0"/>
              </a:spcBef>
              <a:buFont typeface="Arial" panose="020B0604020202020204" pitchFamily="34" charset="0"/>
              <a:buNone/>
            </a:pPr>
            <a:r>
              <a:rPr lang="en-US"/>
              <a:t>Presentation Title</a:t>
            </a:r>
          </a:p>
        </p:txBody>
      </p:sp>
      <p:sp>
        <p:nvSpPr>
          <p:cNvPr id="30" name="Additional logo placeholder left">
            <a:extLst>
              <a:ext uri="{FF2B5EF4-FFF2-40B4-BE49-F238E27FC236}">
                <a16:creationId xmlns:a16="http://schemas.microsoft.com/office/drawing/2014/main" id="{C33396A2-49A6-713C-74A6-8ED3C3C79B84}"/>
              </a:ext>
            </a:extLst>
          </p:cNvPr>
          <p:cNvSpPr>
            <a:spLocks noGrp="1"/>
          </p:cNvSpPr>
          <p:nvPr>
            <p:ph type="pic" sz="quarter" idx="16" hasCustomPrompt="1"/>
          </p:nvPr>
        </p:nvSpPr>
        <p:spPr>
          <a:xfrm>
            <a:off x="2929564" y="1106439"/>
            <a:ext cx="1448642" cy="1448642"/>
          </a:xfrm>
          <a:prstGeom prst="rect">
            <a:avLst/>
          </a:prstGeom>
        </p:spPr>
        <p:txBody>
          <a:bodyPr/>
          <a:lstStyle>
            <a:lvl1pPr marL="0" indent="0">
              <a:buNone/>
              <a:defRPr sz="2400">
                <a:solidFill>
                  <a:schemeClr val="accent4"/>
                </a:solidFill>
                <a:latin typeface="Aptos Narrow" panose="020B0004020202020204" pitchFamily="34" charset="0"/>
              </a:defRPr>
            </a:lvl1pPr>
          </a:lstStyle>
          <a:p>
            <a:r>
              <a:rPr lang="en-US"/>
              <a:t>Optional agency</a:t>
            </a:r>
            <a:br>
              <a:rPr lang="en-US"/>
            </a:br>
            <a:r>
              <a:rPr lang="en-US"/>
              <a:t>logo</a:t>
            </a:r>
          </a:p>
        </p:txBody>
      </p:sp>
      <p:sp>
        <p:nvSpPr>
          <p:cNvPr id="6" name="NJDOE logo">
            <a:extLst>
              <a:ext uri="{FF2B5EF4-FFF2-40B4-BE49-F238E27FC236}">
                <a16:creationId xmlns:a16="http://schemas.microsoft.com/office/drawing/2014/main" id="{17F906C8-9084-1FE4-9E4E-DF7882097B01}"/>
              </a:ext>
            </a:extLst>
          </p:cNvPr>
          <p:cNvSpPr>
            <a:spLocks noGrp="1"/>
          </p:cNvSpPr>
          <p:nvPr>
            <p:ph type="pic" sz="quarter" idx="18" hasCustomPrompt="1"/>
          </p:nvPr>
        </p:nvSpPr>
        <p:spPr>
          <a:xfrm>
            <a:off x="4930467" y="512877"/>
            <a:ext cx="2304288" cy="2304288"/>
          </a:xfrm>
          <a:prstGeom prst="rect">
            <a:avLst/>
          </a:prstGeom>
        </p:spPr>
        <p:txBody>
          <a:bodyPr/>
          <a:lstStyle>
            <a:lvl1pPr marL="0" indent="0">
              <a:buNone/>
              <a:defRPr sz="2400">
                <a:solidFill>
                  <a:schemeClr val="accent4"/>
                </a:solidFill>
                <a:latin typeface="Aptos Narrow" panose="020B0004020202020204" pitchFamily="34" charset="0"/>
              </a:defRPr>
            </a:lvl1pPr>
          </a:lstStyle>
          <a:p>
            <a:r>
              <a:rPr lang="en-US"/>
              <a:t>Logo</a:t>
            </a:r>
          </a:p>
        </p:txBody>
      </p:sp>
      <p:sp>
        <p:nvSpPr>
          <p:cNvPr id="29" name="Additional logo placeholder right">
            <a:extLst>
              <a:ext uri="{FF2B5EF4-FFF2-40B4-BE49-F238E27FC236}">
                <a16:creationId xmlns:a16="http://schemas.microsoft.com/office/drawing/2014/main" id="{F7B36CEB-CE99-AA91-1388-5C8B098EA1AD}"/>
              </a:ext>
            </a:extLst>
          </p:cNvPr>
          <p:cNvSpPr>
            <a:spLocks noGrp="1"/>
          </p:cNvSpPr>
          <p:nvPr>
            <p:ph type="pic" sz="quarter" idx="15" hasCustomPrompt="1"/>
          </p:nvPr>
        </p:nvSpPr>
        <p:spPr>
          <a:xfrm>
            <a:off x="7801375" y="1106439"/>
            <a:ext cx="1448642" cy="1448642"/>
          </a:xfrm>
          <a:prstGeom prst="rect">
            <a:avLst/>
          </a:prstGeom>
        </p:spPr>
        <p:txBody>
          <a:bodyPr/>
          <a:lstStyle>
            <a:lvl1pPr marL="0" indent="0">
              <a:buNone/>
              <a:defRPr sz="2400">
                <a:solidFill>
                  <a:schemeClr val="accent4"/>
                </a:solidFill>
                <a:latin typeface="Aptos Narrow" panose="020B0004020202020204" pitchFamily="34" charset="0"/>
              </a:defRPr>
            </a:lvl1pPr>
          </a:lstStyle>
          <a:p>
            <a:r>
              <a:rPr lang="en-US"/>
              <a:t>Optional agency</a:t>
            </a:r>
            <a:br>
              <a:rPr lang="en-US"/>
            </a:br>
            <a:r>
              <a:rPr lang="en-US"/>
              <a:t>logo</a:t>
            </a:r>
          </a:p>
        </p:txBody>
      </p:sp>
      <p:sp>
        <p:nvSpPr>
          <p:cNvPr id="15" name="Subtitle">
            <a:extLst>
              <a:ext uri="{FF2B5EF4-FFF2-40B4-BE49-F238E27FC236}">
                <a16:creationId xmlns:a16="http://schemas.microsoft.com/office/drawing/2014/main" id="{F9A84BCC-5578-40B6-7EC2-4B0498FE5FA9}"/>
              </a:ext>
            </a:extLst>
          </p:cNvPr>
          <p:cNvSpPr>
            <a:spLocks noGrp="1"/>
          </p:cNvSpPr>
          <p:nvPr>
            <p:ph type="body" sz="quarter" idx="13" hasCustomPrompt="1"/>
          </p:nvPr>
        </p:nvSpPr>
        <p:spPr>
          <a:xfrm>
            <a:off x="444782" y="4413991"/>
            <a:ext cx="11290018" cy="364583"/>
          </a:xfrm>
          <a:prstGeom prst="rect">
            <a:avLst/>
          </a:prstGeom>
        </p:spPr>
        <p:txBody>
          <a:bodyPr lIns="0" tIns="0" rIns="0" bIns="0"/>
          <a:lstStyle>
            <a:lvl1pPr marL="0" indent="0">
              <a:lnSpc>
                <a:spcPts val="3200"/>
              </a:lnSpc>
              <a:spcBef>
                <a:spcPts val="0"/>
              </a:spcBef>
              <a:buNone/>
              <a:defRPr sz="3600" b="0" i="0">
                <a:solidFill>
                  <a:schemeClr val="accent6">
                    <a:lumMod val="60000"/>
                    <a:lumOff val="40000"/>
                  </a:schemeClr>
                </a:solidFill>
                <a:latin typeface="Aptos Narrow" panose="020B00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Presentation Subtitle</a:t>
            </a:r>
          </a:p>
        </p:txBody>
      </p:sp>
      <p:sp>
        <p:nvSpPr>
          <p:cNvPr id="13" name="Presenter">
            <a:extLst>
              <a:ext uri="{FF2B5EF4-FFF2-40B4-BE49-F238E27FC236}">
                <a16:creationId xmlns:a16="http://schemas.microsoft.com/office/drawing/2014/main" id="{12ABF829-B007-CF95-F16F-B7E48D805474}"/>
              </a:ext>
            </a:extLst>
          </p:cNvPr>
          <p:cNvSpPr>
            <a:spLocks noGrp="1"/>
          </p:cNvSpPr>
          <p:nvPr>
            <p:ph type="body" sz="quarter" idx="11" hasCustomPrompt="1"/>
          </p:nvPr>
        </p:nvSpPr>
        <p:spPr>
          <a:xfrm>
            <a:off x="446809" y="5224363"/>
            <a:ext cx="8132182" cy="290478"/>
          </a:xfrm>
          <a:prstGeom prst="rect">
            <a:avLst/>
          </a:prstGeom>
        </p:spPr>
        <p:txBody>
          <a:bodyPr lIns="0" tIns="0" rIns="0" bIns="0"/>
          <a:lstStyle>
            <a:lvl1pPr marL="0" indent="0">
              <a:lnSpc>
                <a:spcPts val="2600"/>
              </a:lnSpc>
              <a:spcBef>
                <a:spcPts val="0"/>
              </a:spcBef>
              <a:buNone/>
              <a:defRPr b="1" i="0">
                <a:solidFill>
                  <a:schemeClr val="bg1"/>
                </a:solidFill>
                <a:latin typeface="Aptos Narrow" panose="020B0004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Presenter</a:t>
            </a:r>
          </a:p>
        </p:txBody>
      </p:sp>
      <p:sp>
        <p:nvSpPr>
          <p:cNvPr id="14" name="Title">
            <a:extLst>
              <a:ext uri="{FF2B5EF4-FFF2-40B4-BE49-F238E27FC236}">
                <a16:creationId xmlns:a16="http://schemas.microsoft.com/office/drawing/2014/main" id="{76BB4AAE-5313-54D9-8A37-CCA7799598F8}"/>
              </a:ext>
            </a:extLst>
          </p:cNvPr>
          <p:cNvSpPr>
            <a:spLocks noGrp="1"/>
          </p:cNvSpPr>
          <p:nvPr>
            <p:ph type="body" sz="quarter" idx="12" hasCustomPrompt="1"/>
          </p:nvPr>
        </p:nvSpPr>
        <p:spPr>
          <a:xfrm>
            <a:off x="446809" y="5535623"/>
            <a:ext cx="8132182" cy="290478"/>
          </a:xfrm>
          <a:prstGeom prst="rect">
            <a:avLst/>
          </a:prstGeom>
        </p:spPr>
        <p:txBody>
          <a:bodyPr lIns="0" tIns="0" rIns="0" bIns="0"/>
          <a:lstStyle>
            <a:lvl1pPr marL="0" indent="0">
              <a:lnSpc>
                <a:spcPts val="2600"/>
              </a:lnSpc>
              <a:spcBef>
                <a:spcPts val="0"/>
              </a:spcBef>
              <a:buNone/>
              <a:defRPr b="0" i="0">
                <a:solidFill>
                  <a:schemeClr val="bg1"/>
                </a:solidFill>
                <a:latin typeface="Aptos Narrow" panose="020B0004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Title</a:t>
            </a:r>
          </a:p>
        </p:txBody>
      </p:sp>
      <p:sp>
        <p:nvSpPr>
          <p:cNvPr id="4" name="Date">
            <a:extLst>
              <a:ext uri="{FF2B5EF4-FFF2-40B4-BE49-F238E27FC236}">
                <a16:creationId xmlns:a16="http://schemas.microsoft.com/office/drawing/2014/main" id="{8C64804E-AA89-5F02-1E53-B04F9D458945}"/>
              </a:ext>
            </a:extLst>
          </p:cNvPr>
          <p:cNvSpPr>
            <a:spLocks noGrp="1"/>
          </p:cNvSpPr>
          <p:nvPr>
            <p:ph type="body" sz="quarter" idx="21" hasCustomPrompt="1"/>
          </p:nvPr>
        </p:nvSpPr>
        <p:spPr>
          <a:xfrm>
            <a:off x="457200" y="6248345"/>
            <a:ext cx="1815412" cy="290478"/>
          </a:xfrm>
          <a:prstGeom prst="rect">
            <a:avLst/>
          </a:prstGeom>
        </p:spPr>
        <p:txBody>
          <a:bodyPr lIns="0" tIns="0" rIns="0" bIns="0" anchor="ctr" anchorCtr="0"/>
          <a:lstStyle>
            <a:lvl1pPr marL="0" indent="0" algn="l">
              <a:lnSpc>
                <a:spcPts val="1400"/>
              </a:lnSpc>
              <a:spcBef>
                <a:spcPts val="0"/>
              </a:spcBef>
              <a:buNone/>
              <a:defRPr sz="1400" b="0" i="0">
                <a:solidFill>
                  <a:schemeClr val="bg1"/>
                </a:solidFill>
                <a:latin typeface="Aptos Narrow" panose="020B0004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Month XX, XXXX</a:t>
            </a:r>
          </a:p>
        </p:txBody>
      </p:sp>
      <p:sp>
        <p:nvSpPr>
          <p:cNvPr id="5" name="URL">
            <a:extLst>
              <a:ext uri="{FF2B5EF4-FFF2-40B4-BE49-F238E27FC236}">
                <a16:creationId xmlns:a16="http://schemas.microsoft.com/office/drawing/2014/main" id="{CCE75B7E-5575-1B09-C9D5-441BD5ACBF19}"/>
              </a:ext>
            </a:extLst>
          </p:cNvPr>
          <p:cNvSpPr>
            <a:spLocks noGrp="1"/>
          </p:cNvSpPr>
          <p:nvPr>
            <p:ph type="body" sz="quarter" idx="20" hasCustomPrompt="1"/>
          </p:nvPr>
        </p:nvSpPr>
        <p:spPr>
          <a:xfrm>
            <a:off x="3600591" y="6193620"/>
            <a:ext cx="4978400" cy="365125"/>
          </a:xfrm>
          <a:prstGeom prst="rect">
            <a:avLst/>
          </a:prstGeom>
        </p:spPr>
        <p:txBody>
          <a:bodyPr lIns="0" tIns="0" rIns="0" bIns="0" anchor="ctr" anchorCtr="0"/>
          <a:lstStyle>
            <a:lvl1pPr marL="0" indent="0" algn="ctr">
              <a:buNone/>
              <a:defRPr sz="2000" b="1" i="0">
                <a:solidFill>
                  <a:schemeClr val="accent6">
                    <a:lumMod val="60000"/>
                    <a:lumOff val="40000"/>
                  </a:schemeClr>
                </a:solidFill>
                <a:latin typeface="Aptos Narrow" panose="020B0004020202020204" pitchFamily="34" charset="0"/>
              </a:defRPr>
            </a:lvl1pPr>
            <a:lvl2pPr marL="457200" indent="0" algn="ctr">
              <a:buNone/>
              <a:defRPr sz="1600" b="1" i="0">
                <a:solidFill>
                  <a:schemeClr val="accent6">
                    <a:lumMod val="60000"/>
                    <a:lumOff val="40000"/>
                  </a:schemeClr>
                </a:solidFill>
                <a:latin typeface="Aptos Narrow" panose="020B0004020202020204" pitchFamily="34" charset="0"/>
              </a:defRPr>
            </a:lvl2pPr>
            <a:lvl3pPr marL="914400" indent="0" algn="ctr">
              <a:buNone/>
              <a:defRPr sz="1600" b="1" i="0">
                <a:solidFill>
                  <a:schemeClr val="accent6">
                    <a:lumMod val="60000"/>
                    <a:lumOff val="40000"/>
                  </a:schemeClr>
                </a:solidFill>
                <a:latin typeface="Aptos Narrow" panose="020B0004020202020204" pitchFamily="34" charset="0"/>
              </a:defRPr>
            </a:lvl3pPr>
            <a:lvl4pPr marL="1371600" indent="0" algn="ctr">
              <a:buNone/>
              <a:defRPr sz="1600" b="1" i="0">
                <a:solidFill>
                  <a:schemeClr val="accent6">
                    <a:lumMod val="60000"/>
                    <a:lumOff val="40000"/>
                  </a:schemeClr>
                </a:solidFill>
                <a:latin typeface="Aptos Narrow" panose="020B0004020202020204" pitchFamily="34" charset="0"/>
              </a:defRPr>
            </a:lvl4pPr>
            <a:lvl5pPr marL="1828800" indent="0" algn="ctr">
              <a:buNone/>
              <a:defRPr sz="1600" b="1" i="0">
                <a:solidFill>
                  <a:schemeClr val="accent6">
                    <a:lumMod val="60000"/>
                    <a:lumOff val="40000"/>
                  </a:schemeClr>
                </a:solidFill>
                <a:latin typeface="Aptos Narrow" panose="020B0004020202020204" pitchFamily="34" charset="0"/>
              </a:defRPr>
            </a:lvl5pPr>
          </a:lstStyle>
          <a:p>
            <a:pPr lvl="0"/>
            <a:r>
              <a:rPr lang="en-US"/>
              <a:t>URL</a:t>
            </a:r>
          </a:p>
        </p:txBody>
      </p:sp>
      <p:sp>
        <p:nvSpPr>
          <p:cNvPr id="8" name="Icon placeholder">
            <a:extLst>
              <a:ext uri="{FF2B5EF4-FFF2-40B4-BE49-F238E27FC236}">
                <a16:creationId xmlns:a16="http://schemas.microsoft.com/office/drawing/2014/main" id="{343C8D26-6A67-90FC-0CB5-53B428FCE6F4}"/>
              </a:ext>
            </a:extLst>
          </p:cNvPr>
          <p:cNvSpPr>
            <a:spLocks noGrp="1"/>
          </p:cNvSpPr>
          <p:nvPr>
            <p:ph type="pic" sz="quarter" idx="14" hasCustomPrompt="1"/>
          </p:nvPr>
        </p:nvSpPr>
        <p:spPr>
          <a:xfrm>
            <a:off x="10577706" y="5278719"/>
            <a:ext cx="1157094" cy="1157094"/>
          </a:xfrm>
          <a:prstGeom prst="rect">
            <a:avLst/>
          </a:prstGeom>
        </p:spPr>
        <p:txBody>
          <a:bodyPr/>
          <a:lstStyle>
            <a:lvl1pPr marL="0" indent="0">
              <a:buNone/>
              <a:defRPr sz="2400">
                <a:solidFill>
                  <a:schemeClr val="bg1"/>
                </a:solidFill>
                <a:latin typeface="Aptos Narrow" panose="020B0004020202020204" pitchFamily="34" charset="0"/>
              </a:defRPr>
            </a:lvl1pPr>
          </a:lstStyle>
          <a:p>
            <a:r>
              <a:rPr lang="en-US"/>
              <a:t>Icon</a:t>
            </a:r>
          </a:p>
        </p:txBody>
      </p:sp>
    </p:spTree>
    <p:extLst>
      <p:ext uri="{BB962C8B-B14F-4D97-AF65-F5344CB8AC3E}">
        <p14:creationId xmlns:p14="http://schemas.microsoft.com/office/powerpoint/2010/main" val="3406025277"/>
      </p:ext>
    </p:extLst>
  </p:cSld>
  <p:clrMapOvr>
    <a:masterClrMapping/>
  </p:clrMapOvr>
  <p:extLst>
    <p:ext uri="{DCECCB84-F9BA-43D5-87BE-67443E8EF086}">
      <p15:sldGuideLst xmlns:p15="http://schemas.microsoft.com/office/powerpoint/2012/main">
        <p15:guide id="1" orient="horz" pos="2484" userDrawn="1">
          <p15:clr>
            <a:srgbClr val="FBAE40"/>
          </p15:clr>
        </p15:guide>
        <p15:guide id="2" pos="3840" userDrawn="1">
          <p15:clr>
            <a:srgbClr val="FBAE40"/>
          </p15:clr>
        </p15:guide>
        <p15:guide id="3" pos="288" userDrawn="1">
          <p15:clr>
            <a:srgbClr val="FBAE40"/>
          </p15:clr>
        </p15:guide>
        <p15:guide id="4" pos="7392" userDrawn="1">
          <p15:clr>
            <a:srgbClr val="FBAE40"/>
          </p15:clr>
        </p15:guide>
        <p15:guide id="5" orient="horz" pos="288" userDrawn="1">
          <p15:clr>
            <a:srgbClr val="FBAE40"/>
          </p15:clr>
        </p15:guide>
        <p15:guide id="6" orient="horz" pos="4032" userDrawn="1">
          <p15:clr>
            <a:srgbClr val="FBAE40"/>
          </p15:clr>
        </p15:guide>
        <p15:guide id="7" orient="horz" pos="852" userDrawn="1">
          <p15:clr>
            <a:srgbClr val="FBAE40"/>
          </p15:clr>
        </p15:guide>
        <p15:guide id="8" orient="horz" pos="3744" userDrawn="1">
          <p15:clr>
            <a:srgbClr val="FBAE40"/>
          </p15:clr>
        </p15:guide>
        <p15:guide id="9" orient="horz" pos="1146" userDrawn="1">
          <p15:clr>
            <a:srgbClr val="FBAE40"/>
          </p15:clr>
        </p15:guide>
        <p15:guide id="10" pos="3984" userDrawn="1">
          <p15:clr>
            <a:srgbClr val="FBAE40"/>
          </p15:clr>
        </p15:guide>
        <p15:guide id="11" pos="369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One Text + Icon">
    <p:spTree>
      <p:nvGrpSpPr>
        <p:cNvPr id="1" name=""/>
        <p:cNvGrpSpPr/>
        <p:nvPr/>
      </p:nvGrpSpPr>
      <p:grpSpPr>
        <a:xfrm>
          <a:off x="0" y="0"/>
          <a:ext cx="0" cy="0"/>
          <a:chOff x="0" y="0"/>
          <a:chExt cx="0" cy="0"/>
        </a:xfrm>
      </p:grpSpPr>
      <p:sp>
        <p:nvSpPr>
          <p:cNvPr id="16" name="Title 4">
            <a:extLst>
              <a:ext uri="{FF2B5EF4-FFF2-40B4-BE49-F238E27FC236}">
                <a16:creationId xmlns:a16="http://schemas.microsoft.com/office/drawing/2014/main" id="{852A4A84-448D-3336-870C-2412493A05DA}"/>
              </a:ext>
            </a:extLst>
          </p:cNvPr>
          <p:cNvSpPr>
            <a:spLocks noGrp="1"/>
          </p:cNvSpPr>
          <p:nvPr>
            <p:ph type="title" hasCustomPrompt="1"/>
          </p:nvPr>
        </p:nvSpPr>
        <p:spPr>
          <a:xfrm>
            <a:off x="443813" y="392517"/>
            <a:ext cx="10131290" cy="416560"/>
          </a:xfrm>
          <a:prstGeom prst="rect">
            <a:avLst/>
          </a:prstGeom>
        </p:spPr>
        <p:txBody>
          <a:bodyPr lIns="0" tIns="0" rIns="0" bIns="0"/>
          <a:lstStyle>
            <a:lvl1pPr>
              <a:defRPr b="1" i="0">
                <a:solidFill>
                  <a:schemeClr val="accent1"/>
                </a:solidFill>
                <a:latin typeface="Aptos Narrow" panose="020B0004020202020204" pitchFamily="34" charset="0"/>
              </a:defRPr>
            </a:lvl1pPr>
          </a:lstStyle>
          <a:p>
            <a:pPr lvl="0"/>
            <a:r>
              <a:rPr lang="en-US"/>
              <a:t>One Text Box + Icon</a:t>
            </a:r>
          </a:p>
        </p:txBody>
      </p:sp>
      <p:sp>
        <p:nvSpPr>
          <p:cNvPr id="15" name="Subtitle">
            <a:extLst>
              <a:ext uri="{FF2B5EF4-FFF2-40B4-BE49-F238E27FC236}">
                <a16:creationId xmlns:a16="http://schemas.microsoft.com/office/drawing/2014/main" id="{3E1EE41B-8AFD-3F5F-D494-9059C24903F0}"/>
              </a:ext>
            </a:extLst>
          </p:cNvPr>
          <p:cNvSpPr>
            <a:spLocks noGrp="1"/>
          </p:cNvSpPr>
          <p:nvPr>
            <p:ph type="body" sz="quarter" idx="11" hasCustomPrompt="1"/>
          </p:nvPr>
        </p:nvSpPr>
        <p:spPr>
          <a:xfrm>
            <a:off x="444031" y="831251"/>
            <a:ext cx="10131290" cy="416560"/>
          </a:xfrm>
          <a:prstGeom prst="rect">
            <a:avLst/>
          </a:prstGeom>
        </p:spPr>
        <p:txBody>
          <a:bodyPr lIns="0" tIns="0" rIns="0" bIns="0"/>
          <a:lstStyle>
            <a:lvl1pPr marL="0" indent="0">
              <a:lnSpc>
                <a:spcPts val="4200"/>
              </a:lnSpc>
              <a:spcBef>
                <a:spcPts val="0"/>
              </a:spcBef>
              <a:buNone/>
              <a:defRPr sz="3600" b="0" i="0">
                <a:solidFill>
                  <a:srgbClr val="4179A8"/>
                </a:solidFill>
                <a:latin typeface="Aptos Narrow" panose="020B00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7" name="Icon">
            <a:extLst>
              <a:ext uri="{FF2B5EF4-FFF2-40B4-BE49-F238E27FC236}">
                <a16:creationId xmlns:a16="http://schemas.microsoft.com/office/drawing/2014/main" id="{6031B1A7-58CB-5ABF-96A8-19F62DAD1288}"/>
              </a:ext>
            </a:extLst>
          </p:cNvPr>
          <p:cNvSpPr>
            <a:spLocks noGrp="1"/>
          </p:cNvSpPr>
          <p:nvPr>
            <p:ph type="pic" sz="quarter" idx="13" hasCustomPrompt="1"/>
          </p:nvPr>
        </p:nvSpPr>
        <p:spPr>
          <a:xfrm>
            <a:off x="10831513" y="370307"/>
            <a:ext cx="877467" cy="877467"/>
          </a:xfrm>
          <a:prstGeom prst="rect">
            <a:avLst/>
          </a:prstGeom>
        </p:spPr>
        <p:txBody>
          <a:bodyPr/>
          <a:lstStyle>
            <a:lvl1pPr marL="0" indent="0">
              <a:buNone/>
              <a:defRPr sz="1600"/>
            </a:lvl1pPr>
          </a:lstStyle>
          <a:p>
            <a:r>
              <a:rPr lang="en-US"/>
              <a:t>Icon</a:t>
            </a:r>
          </a:p>
        </p:txBody>
      </p:sp>
      <p:sp>
        <p:nvSpPr>
          <p:cNvPr id="2" name="Text box">
            <a:extLst>
              <a:ext uri="{FF2B5EF4-FFF2-40B4-BE49-F238E27FC236}">
                <a16:creationId xmlns:a16="http://schemas.microsoft.com/office/drawing/2014/main" id="{FB2CDBC7-07C2-9EE5-80C1-81B91BB90DF6}"/>
              </a:ext>
            </a:extLst>
          </p:cNvPr>
          <p:cNvSpPr>
            <a:spLocks noGrp="1"/>
          </p:cNvSpPr>
          <p:nvPr>
            <p:ph type="body" sz="quarter" idx="12"/>
          </p:nvPr>
        </p:nvSpPr>
        <p:spPr>
          <a:xfrm>
            <a:off x="457200" y="1819273"/>
            <a:ext cx="11251780" cy="3977640"/>
          </a:xfrm>
          <a:prstGeom prst="rect">
            <a:avLst/>
          </a:prstGeom>
        </p:spPr>
        <p:txBody>
          <a:bodyPr lIns="0" tIns="0" rIns="0" bIns="0"/>
          <a:lstStyle>
            <a:lvl1pPr marL="342900" indent="-342900">
              <a:buFont typeface="Arial" panose="020B0604020202020204" pitchFamily="34" charset="0"/>
              <a:buChar char="•"/>
              <a:tabLst/>
              <a:defRPr lang="en-US" sz="2400" b="0" i="0" kern="1200" dirty="0" smtClean="0">
                <a:solidFill>
                  <a:schemeClr val="accent4"/>
                </a:solidFill>
                <a:latin typeface="Aptos Narrow" panose="020B0004020202020204" pitchFamily="34" charset="0"/>
                <a:ea typeface="+mn-ea"/>
                <a:cs typeface="+mn-cs"/>
              </a:defRPr>
            </a:lvl1pPr>
            <a:lvl2pPr marL="465138" indent="-227013">
              <a:buSzPct val="90000"/>
              <a:buFont typeface="Arial" panose="020B0604020202020204" pitchFamily="34" charset="0"/>
              <a:buChar char="•"/>
              <a:tabLst/>
              <a:defRPr sz="2200" b="0" i="0">
                <a:solidFill>
                  <a:schemeClr val="accent4"/>
                </a:solidFill>
                <a:latin typeface="Aptos Narrow" panose="020B0004020202020204" pitchFamily="34" charset="0"/>
              </a:defRPr>
            </a:lvl2pPr>
            <a:lvl3pPr marL="695325" indent="-231775">
              <a:buFont typeface="Arial" panose="020B0604020202020204" pitchFamily="34" charset="0"/>
              <a:buChar char="•"/>
              <a:tabLst/>
              <a:defRPr sz="2000" b="0" i="0">
                <a:solidFill>
                  <a:schemeClr val="accent4"/>
                </a:solidFill>
                <a:latin typeface="Aptos Narrow" panose="020B0004020202020204" pitchFamily="34" charset="0"/>
              </a:defRPr>
            </a:lvl3pPr>
            <a:lvl4pPr marL="574675" indent="0">
              <a:buNone/>
              <a:tabLst/>
              <a:defRPr b="0" i="0">
                <a:solidFill>
                  <a:schemeClr val="accent4"/>
                </a:solidFill>
                <a:latin typeface="Aptos Narrow" panose="020B0004020202020204" pitchFamily="34" charset="0"/>
              </a:defRPr>
            </a:lvl4pPr>
            <a:lvl5pPr marL="801688" indent="0">
              <a:buNone/>
              <a:tabLst/>
              <a:defRPr b="0" i="0">
                <a:solidFill>
                  <a:schemeClr val="accent4"/>
                </a:solidFill>
                <a:latin typeface="Aptos Narrow" panose="020B0004020202020204" pitchFamily="34" charset="0"/>
              </a:defRPr>
            </a:lvl5pPr>
          </a:lstStyle>
          <a:p>
            <a:pPr marL="231775" lvl="0" indent="-231775">
              <a:buSzPct val="85000"/>
            </a:pPr>
            <a:r>
              <a:rPr lang="en-US"/>
              <a:t>Click to edit Master text styles</a:t>
            </a:r>
          </a:p>
        </p:txBody>
      </p:sp>
      <p:pic>
        <p:nvPicPr>
          <p:cNvPr id="18" name="Logo">
            <a:extLst>
              <a:ext uri="{FF2B5EF4-FFF2-40B4-BE49-F238E27FC236}">
                <a16:creationId xmlns:a16="http://schemas.microsoft.com/office/drawing/2014/main" id="{F454D7D9-AEAC-7505-8F4F-71063F530CB3}"/>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57200" y="5962074"/>
            <a:ext cx="578485" cy="578485"/>
          </a:xfrm>
          <a:prstGeom prst="rect">
            <a:avLst/>
          </a:prstGeom>
        </p:spPr>
      </p:pic>
      <p:sp>
        <p:nvSpPr>
          <p:cNvPr id="17" name="URL">
            <a:extLst>
              <a:ext uri="{FF2B5EF4-FFF2-40B4-BE49-F238E27FC236}">
                <a16:creationId xmlns:a16="http://schemas.microsoft.com/office/drawing/2014/main" id="{1BB63A3A-C0D3-EACE-3677-E8C4F8134E79}"/>
              </a:ext>
              <a:ext uri="{C183D7F6-B498-43B3-948B-1728B52AA6E4}">
                <adec:decorative xmlns:adec="http://schemas.microsoft.com/office/drawing/2017/decorative" val="1"/>
              </a:ext>
            </a:extLst>
          </p:cNvPr>
          <p:cNvSpPr txBox="1"/>
          <p:nvPr userDrawn="1"/>
        </p:nvSpPr>
        <p:spPr>
          <a:xfrm>
            <a:off x="1155527" y="6171439"/>
            <a:ext cx="5143500" cy="184666"/>
          </a:xfrm>
          <a:prstGeom prst="rect">
            <a:avLst/>
          </a:prstGeom>
          <a:noFill/>
        </p:spPr>
        <p:txBody>
          <a:bodyPr wrap="square" lIns="0" tIns="0" rIns="0" bIns="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a:solidFill>
                  <a:schemeClr val="accent3"/>
                </a:solidFill>
                <a:latin typeface="Aptos Narrow" panose="020B0004020202020204" pitchFamily="34" charset="0"/>
              </a:rPr>
              <a:t>nj.gov</a:t>
            </a:r>
            <a:r>
              <a:rPr lang="en-US" sz="1200" b="1" i="0">
                <a:solidFill>
                  <a:schemeClr val="tx2"/>
                </a:solidFill>
                <a:latin typeface="Aptos Narrow" panose="020B0004020202020204" pitchFamily="34" charset="0"/>
              </a:rPr>
              <a:t>/education</a:t>
            </a:r>
          </a:p>
        </p:txBody>
      </p:sp>
      <p:sp>
        <p:nvSpPr>
          <p:cNvPr id="12" name="Slide #">
            <a:extLst>
              <a:ext uri="{FF2B5EF4-FFF2-40B4-BE49-F238E27FC236}">
                <a16:creationId xmlns:a16="http://schemas.microsoft.com/office/drawing/2014/main" id="{8CF42D81-C713-6027-6A1B-91AA1C8231DD}"/>
              </a:ext>
            </a:extLst>
          </p:cNvPr>
          <p:cNvSpPr txBox="1"/>
          <p:nvPr userDrawn="1"/>
        </p:nvSpPr>
        <p:spPr>
          <a:xfrm>
            <a:off x="6577912" y="6171439"/>
            <a:ext cx="5143500" cy="184666"/>
          </a:xfrm>
          <a:prstGeom prst="rect">
            <a:avLst/>
          </a:prstGeom>
          <a:noFill/>
        </p:spPr>
        <p:txBody>
          <a:bodyPr wrap="square" lIns="0" tIns="0" rIns="0" bIns="0"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AB2C32-F27B-A04A-A51B-01FB410A5002}" type="slidenum">
              <a:rPr lang="en-US" sz="1200" smtClean="0">
                <a:solidFill>
                  <a:schemeClr val="accent3"/>
                </a:solidFill>
              </a:rPr>
              <a:t>‹#›</a:t>
            </a:fld>
            <a:endParaRPr lang="en-US" sz="1200">
              <a:solidFill>
                <a:schemeClr val="accent3"/>
              </a:solidFill>
            </a:endParaRPr>
          </a:p>
        </p:txBody>
      </p:sp>
      <p:pic>
        <p:nvPicPr>
          <p:cNvPr id="4" name="Graphic 3">
            <a:extLst>
              <a:ext uri="{FF2B5EF4-FFF2-40B4-BE49-F238E27FC236}">
                <a16:creationId xmlns:a16="http://schemas.microsoft.com/office/drawing/2014/main" id="{CFED6052-F687-EDC9-5AAB-49BD50738E8B}"/>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2708178622"/>
      </p:ext>
    </p:extLst>
  </p:cSld>
  <p:clrMapOvr>
    <a:masterClrMapping/>
  </p:clrMapOvr>
  <p:extLst>
    <p:ext uri="{DCECCB84-F9BA-43D5-87BE-67443E8EF086}">
      <p15:sldGuideLst xmlns:p15="http://schemas.microsoft.com/office/powerpoint/2012/main">
        <p15:guide id="1" orient="horz" pos="2448" userDrawn="1">
          <p15:clr>
            <a:srgbClr val="FBAE40"/>
          </p15:clr>
        </p15:guide>
        <p15:guide id="2" pos="3840" userDrawn="1">
          <p15:clr>
            <a:srgbClr val="FBAE40"/>
          </p15:clr>
        </p15:guide>
        <p15:guide id="3" pos="288" userDrawn="1">
          <p15:clr>
            <a:srgbClr val="FBAE40"/>
          </p15:clr>
        </p15:guide>
        <p15:guide id="4" pos="7392" userDrawn="1">
          <p15:clr>
            <a:srgbClr val="FBAE40"/>
          </p15:clr>
        </p15:guide>
        <p15:guide id="5" orient="horz" pos="288" userDrawn="1">
          <p15:clr>
            <a:srgbClr val="FBAE40"/>
          </p15:clr>
        </p15:guide>
        <p15:guide id="6" orient="horz" pos="4032" userDrawn="1">
          <p15:clr>
            <a:srgbClr val="FBAE40"/>
          </p15:clr>
        </p15:guide>
        <p15:guide id="7" orient="horz" pos="852" userDrawn="1">
          <p15:clr>
            <a:srgbClr val="FBAE40"/>
          </p15:clr>
        </p15:guide>
        <p15:guide id="8" orient="horz" pos="3744" userDrawn="1">
          <p15:clr>
            <a:srgbClr val="FBAE40"/>
          </p15:clr>
        </p15:guide>
        <p15:guide id="9" orient="horz" pos="1146" userDrawn="1">
          <p15:clr>
            <a:srgbClr val="FBAE40"/>
          </p15:clr>
        </p15:guide>
        <p15:guide id="10" pos="3984" userDrawn="1">
          <p15:clr>
            <a:srgbClr val="FBAE40"/>
          </p15:clr>
        </p15:guide>
        <p15:guide id="11" pos="3690" userDrawn="1">
          <p15:clr>
            <a:srgbClr val="FBAE40"/>
          </p15:clr>
        </p15:guide>
        <p15:guide id="12" orient="horz" pos="3648"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Text Boxes">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3BAFBF22-0E83-D180-5EB7-5272BA2D0DB4}"/>
              </a:ext>
            </a:extLst>
          </p:cNvPr>
          <p:cNvSpPr>
            <a:spLocks noGrp="1"/>
          </p:cNvSpPr>
          <p:nvPr>
            <p:ph type="title" hasCustomPrompt="1"/>
          </p:nvPr>
        </p:nvSpPr>
        <p:spPr>
          <a:xfrm>
            <a:off x="443812" y="392517"/>
            <a:ext cx="11277599" cy="416560"/>
          </a:xfrm>
          <a:prstGeom prst="rect">
            <a:avLst/>
          </a:prstGeom>
        </p:spPr>
        <p:txBody>
          <a:bodyPr lIns="0" tIns="0" rIns="0" bIns="0"/>
          <a:lstStyle>
            <a:lvl1pPr>
              <a:defRPr b="1" i="0">
                <a:solidFill>
                  <a:schemeClr val="accent1"/>
                </a:solidFill>
                <a:latin typeface="Aptos Narrow" panose="020B0004020202020204" pitchFamily="34" charset="0"/>
              </a:defRPr>
            </a:lvl1pPr>
          </a:lstStyle>
          <a:p>
            <a:pPr lvl="0"/>
            <a:r>
              <a:rPr lang="en-US"/>
              <a:t>Two Text Boxes</a:t>
            </a:r>
          </a:p>
        </p:txBody>
      </p:sp>
      <p:sp>
        <p:nvSpPr>
          <p:cNvPr id="12" name="Subtitle">
            <a:extLst>
              <a:ext uri="{FF2B5EF4-FFF2-40B4-BE49-F238E27FC236}">
                <a16:creationId xmlns:a16="http://schemas.microsoft.com/office/drawing/2014/main" id="{B8F9CA11-C09D-2FB7-D08C-7D1F33F21630}"/>
              </a:ext>
            </a:extLst>
          </p:cNvPr>
          <p:cNvSpPr>
            <a:spLocks noGrp="1"/>
          </p:cNvSpPr>
          <p:nvPr>
            <p:ph type="body" sz="quarter" idx="11" hasCustomPrompt="1"/>
          </p:nvPr>
        </p:nvSpPr>
        <p:spPr>
          <a:xfrm>
            <a:off x="444031" y="831251"/>
            <a:ext cx="11277380" cy="416560"/>
          </a:xfrm>
          <a:prstGeom prst="rect">
            <a:avLst/>
          </a:prstGeom>
        </p:spPr>
        <p:txBody>
          <a:bodyPr lIns="0" tIns="0" rIns="0" bIns="0"/>
          <a:lstStyle>
            <a:lvl1pPr marL="0" indent="0">
              <a:lnSpc>
                <a:spcPts val="4200"/>
              </a:lnSpc>
              <a:spcBef>
                <a:spcPts val="0"/>
              </a:spcBef>
              <a:buNone/>
              <a:defRPr sz="3600" b="0" i="0">
                <a:solidFill>
                  <a:srgbClr val="4179A8"/>
                </a:solidFill>
                <a:latin typeface="Aptos Narrow" panose="020B00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17" name="Placeholder 1">
            <a:extLst>
              <a:ext uri="{FF2B5EF4-FFF2-40B4-BE49-F238E27FC236}">
                <a16:creationId xmlns:a16="http://schemas.microsoft.com/office/drawing/2014/main" id="{AAA0E45E-7BC7-5267-FB52-369C03C511C6}"/>
              </a:ext>
            </a:extLst>
          </p:cNvPr>
          <p:cNvSpPr>
            <a:spLocks noGrp="1"/>
          </p:cNvSpPr>
          <p:nvPr>
            <p:ph type="body" sz="quarter" idx="12"/>
          </p:nvPr>
        </p:nvSpPr>
        <p:spPr>
          <a:xfrm>
            <a:off x="457200" y="1819275"/>
            <a:ext cx="5400675" cy="3977640"/>
          </a:xfrm>
          <a:prstGeom prst="rect">
            <a:avLst/>
          </a:prstGeom>
        </p:spPr>
        <p:txBody>
          <a:bodyPr lIns="0" tIns="0" rIns="0" bIns="0"/>
          <a:lstStyle>
            <a:lvl1pPr marL="239713" indent="-239713">
              <a:buSzPct val="80000"/>
              <a:buFont typeface="Arial" panose="020B0604020202020204" pitchFamily="34" charset="0"/>
              <a:buChar char="•"/>
              <a:tabLst/>
              <a:defRPr b="0" i="0">
                <a:solidFill>
                  <a:schemeClr val="accent4"/>
                </a:solidFill>
                <a:latin typeface="Aptos Narrow" panose="020B0004020202020204" pitchFamily="34" charset="0"/>
              </a:defRPr>
            </a:lvl1pPr>
            <a:lvl2pPr marL="465138" indent="-227013">
              <a:buSzPct val="90000"/>
              <a:buFont typeface="Arial" panose="020B0604020202020204" pitchFamily="34" charset="0"/>
              <a:buChar char="•"/>
              <a:tabLst/>
              <a:defRPr lang="en-US" sz="2200" b="0" i="0" kern="1200" dirty="0" smtClean="0">
                <a:solidFill>
                  <a:schemeClr val="accent4"/>
                </a:solidFill>
                <a:latin typeface="Aptos Narrow" panose="020B0004020202020204" pitchFamily="34" charset="0"/>
                <a:ea typeface="+mn-ea"/>
                <a:cs typeface="+mn-cs"/>
              </a:defRPr>
            </a:lvl2pPr>
            <a:lvl3pPr marL="868362" indent="-285750">
              <a:buFont typeface="Arial" panose="020B0604020202020204" pitchFamily="34" charset="0"/>
              <a:buChar char="•"/>
              <a:tabLst/>
              <a:defRPr lang="en-US" sz="2000" b="0" i="0" kern="1200" dirty="0">
                <a:solidFill>
                  <a:schemeClr val="accent4"/>
                </a:solidFill>
                <a:latin typeface="Aptos Narrow" panose="020B0004020202020204" pitchFamily="34" charset="0"/>
                <a:ea typeface="+mn-ea"/>
                <a:cs typeface="+mn-cs"/>
              </a:defRPr>
            </a:lvl3pPr>
            <a:lvl4pPr marL="574675" indent="0">
              <a:buNone/>
              <a:tabLst/>
              <a:defRPr b="0" i="0">
                <a:solidFill>
                  <a:schemeClr val="accent4"/>
                </a:solidFill>
                <a:latin typeface="Aptos Narrow" panose="020B0004020202020204" pitchFamily="34" charset="0"/>
              </a:defRPr>
            </a:lvl4pPr>
            <a:lvl5pPr marL="801688" indent="0">
              <a:buNone/>
              <a:tabLst/>
              <a:defRPr b="0" i="0">
                <a:solidFill>
                  <a:schemeClr val="accent4"/>
                </a:solidFill>
                <a:latin typeface="Aptos Narrow" panose="020B0004020202020204" pitchFamily="34" charset="0"/>
              </a:defRPr>
            </a:lvl5pPr>
          </a:lstStyle>
          <a:p>
            <a:pPr lvl="0"/>
            <a:r>
              <a:rPr lang="en-US"/>
              <a:t>Click to edit Master text styles</a:t>
            </a:r>
          </a:p>
        </p:txBody>
      </p:sp>
      <p:sp>
        <p:nvSpPr>
          <p:cNvPr id="7" name="Placeholder 2">
            <a:extLst>
              <a:ext uri="{FF2B5EF4-FFF2-40B4-BE49-F238E27FC236}">
                <a16:creationId xmlns:a16="http://schemas.microsoft.com/office/drawing/2014/main" id="{DDC38092-D51E-5457-6D0C-CA10AC3674F4}"/>
              </a:ext>
            </a:extLst>
          </p:cNvPr>
          <p:cNvSpPr>
            <a:spLocks noGrp="1"/>
          </p:cNvSpPr>
          <p:nvPr>
            <p:ph type="body" sz="quarter" idx="13"/>
          </p:nvPr>
        </p:nvSpPr>
        <p:spPr>
          <a:xfrm>
            <a:off x="6334127" y="1819275"/>
            <a:ext cx="5400675" cy="3977640"/>
          </a:xfrm>
          <a:prstGeom prst="rect">
            <a:avLst/>
          </a:prstGeom>
        </p:spPr>
        <p:txBody>
          <a:bodyPr lIns="0" tIns="0" rIns="0" bIns="0"/>
          <a:lstStyle>
            <a:lvl1pPr marL="231775" indent="-231775">
              <a:buSzPct val="80000"/>
              <a:buFont typeface="Arial" panose="020B0604020202020204" pitchFamily="34" charset="0"/>
              <a:buChar char="•"/>
              <a:tabLst/>
              <a:defRPr lang="en-US" sz="2400" b="0" i="0" kern="1200" dirty="0">
                <a:solidFill>
                  <a:schemeClr val="accent4"/>
                </a:solidFill>
                <a:latin typeface="Aptos Narrow" panose="020B0004020202020204" pitchFamily="34" charset="0"/>
                <a:ea typeface="+mn-ea"/>
                <a:cs typeface="+mn-cs"/>
              </a:defRPr>
            </a:lvl1pPr>
            <a:lvl2pPr marL="465138" indent="-227013">
              <a:buSzPct val="90000"/>
              <a:buFont typeface="Arial" panose="020B0604020202020204" pitchFamily="34" charset="0"/>
              <a:buChar char="•"/>
              <a:tabLst/>
              <a:defRPr lang="en-US" sz="2200" b="0" i="0" kern="1200" dirty="0" smtClean="0">
                <a:solidFill>
                  <a:schemeClr val="accent4"/>
                </a:solidFill>
                <a:latin typeface="Aptos Narrow" panose="020B0004020202020204" pitchFamily="34" charset="0"/>
                <a:ea typeface="+mn-ea"/>
                <a:cs typeface="+mn-cs"/>
              </a:defRPr>
            </a:lvl2pPr>
            <a:lvl3pPr marL="868362" indent="-285750">
              <a:buFont typeface="Arial" panose="020B0604020202020204" pitchFamily="34" charset="0"/>
              <a:buChar char="•"/>
              <a:tabLst/>
              <a:defRPr lang="en-US" sz="2000" b="0" i="0" kern="1200" dirty="0">
                <a:solidFill>
                  <a:schemeClr val="accent4"/>
                </a:solidFill>
                <a:latin typeface="Aptos Narrow" panose="020B0004020202020204" pitchFamily="34" charset="0"/>
                <a:ea typeface="+mn-ea"/>
                <a:cs typeface="+mn-cs"/>
              </a:defRPr>
            </a:lvl3pPr>
            <a:lvl4pPr marL="574675" indent="0">
              <a:buNone/>
              <a:tabLst/>
              <a:defRPr b="0" i="0">
                <a:solidFill>
                  <a:schemeClr val="accent4"/>
                </a:solidFill>
                <a:latin typeface="Aptos Narrow" panose="020B0004020202020204" pitchFamily="34" charset="0"/>
              </a:defRPr>
            </a:lvl4pPr>
            <a:lvl5pPr marL="801688" indent="0">
              <a:buNone/>
              <a:tabLst/>
              <a:defRPr b="0" i="0">
                <a:solidFill>
                  <a:schemeClr val="accent4"/>
                </a:solidFill>
                <a:latin typeface="Aptos Narrow" panose="020B0004020202020204" pitchFamily="34" charset="0"/>
              </a:defRPr>
            </a:lvl5pPr>
          </a:lstStyle>
          <a:p>
            <a:pPr lvl="0"/>
            <a:r>
              <a:rPr lang="en-US"/>
              <a:t>Click to edit Master text styles</a:t>
            </a:r>
          </a:p>
        </p:txBody>
      </p:sp>
      <p:pic>
        <p:nvPicPr>
          <p:cNvPr id="22" name="Logo">
            <a:extLst>
              <a:ext uri="{FF2B5EF4-FFF2-40B4-BE49-F238E27FC236}">
                <a16:creationId xmlns:a16="http://schemas.microsoft.com/office/drawing/2014/main" id="{5C4A6666-6C63-A66E-67D2-7F413D6D6361}"/>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57200" y="5962074"/>
            <a:ext cx="578485" cy="578485"/>
          </a:xfrm>
          <a:prstGeom prst="rect">
            <a:avLst/>
          </a:prstGeom>
        </p:spPr>
      </p:pic>
      <p:sp>
        <p:nvSpPr>
          <p:cNvPr id="21" name="URL">
            <a:extLst>
              <a:ext uri="{FF2B5EF4-FFF2-40B4-BE49-F238E27FC236}">
                <a16:creationId xmlns:a16="http://schemas.microsoft.com/office/drawing/2014/main" id="{CDB6D8A0-853B-A530-63F5-AA8F51D7D4D0}"/>
              </a:ext>
              <a:ext uri="{C183D7F6-B498-43B3-948B-1728B52AA6E4}">
                <adec:decorative xmlns:adec="http://schemas.microsoft.com/office/drawing/2017/decorative" val="1"/>
              </a:ext>
            </a:extLst>
          </p:cNvPr>
          <p:cNvSpPr txBox="1"/>
          <p:nvPr userDrawn="1"/>
        </p:nvSpPr>
        <p:spPr>
          <a:xfrm>
            <a:off x="1155527" y="6171439"/>
            <a:ext cx="5143500" cy="184666"/>
          </a:xfrm>
          <a:prstGeom prst="rect">
            <a:avLst/>
          </a:prstGeom>
          <a:noFill/>
        </p:spPr>
        <p:txBody>
          <a:bodyPr wrap="square" lIns="0" tIns="0" rIns="0" bIns="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a:solidFill>
                  <a:schemeClr val="accent3"/>
                </a:solidFill>
                <a:latin typeface="Aptos Narrow" panose="020B0004020202020204" pitchFamily="34" charset="0"/>
              </a:rPr>
              <a:t>nj.gov</a:t>
            </a:r>
            <a:r>
              <a:rPr lang="en-US" sz="1200" b="1" i="0">
                <a:solidFill>
                  <a:schemeClr val="tx2"/>
                </a:solidFill>
                <a:latin typeface="Aptos Narrow" panose="020B0004020202020204" pitchFamily="34" charset="0"/>
              </a:rPr>
              <a:t>/education</a:t>
            </a:r>
          </a:p>
        </p:txBody>
      </p:sp>
      <p:sp>
        <p:nvSpPr>
          <p:cNvPr id="18" name="Slide #">
            <a:extLst>
              <a:ext uri="{FF2B5EF4-FFF2-40B4-BE49-F238E27FC236}">
                <a16:creationId xmlns:a16="http://schemas.microsoft.com/office/drawing/2014/main" id="{47A11BEC-4EAA-3537-27C9-DF7B02CAE290}"/>
              </a:ext>
            </a:extLst>
          </p:cNvPr>
          <p:cNvSpPr txBox="1"/>
          <p:nvPr userDrawn="1"/>
        </p:nvSpPr>
        <p:spPr>
          <a:xfrm>
            <a:off x="6577912" y="6171439"/>
            <a:ext cx="5143500" cy="184666"/>
          </a:xfrm>
          <a:prstGeom prst="rect">
            <a:avLst/>
          </a:prstGeom>
          <a:noFill/>
        </p:spPr>
        <p:txBody>
          <a:bodyPr wrap="square" lIns="0" tIns="0" rIns="0" bIns="0"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AB2C32-F27B-A04A-A51B-01FB410A5002}" type="slidenum">
              <a:rPr lang="en-US" sz="1200" smtClean="0">
                <a:solidFill>
                  <a:schemeClr val="accent3"/>
                </a:solidFill>
              </a:rPr>
              <a:t>‹#›</a:t>
            </a:fld>
            <a:endParaRPr lang="en-US" sz="1200">
              <a:solidFill>
                <a:schemeClr val="accent3"/>
              </a:solidFill>
            </a:endParaRPr>
          </a:p>
        </p:txBody>
      </p:sp>
      <p:pic>
        <p:nvPicPr>
          <p:cNvPr id="3" name="Graphic 2">
            <a:extLst>
              <a:ext uri="{FF2B5EF4-FFF2-40B4-BE49-F238E27FC236}">
                <a16:creationId xmlns:a16="http://schemas.microsoft.com/office/drawing/2014/main" id="{4CE2DABD-9C8F-7AEA-10EE-EAFAB89F5FD0}"/>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2202045273"/>
      </p:ext>
    </p:extLst>
  </p:cSld>
  <p:clrMapOvr>
    <a:masterClrMapping/>
  </p:clrMapOvr>
  <p:extLst>
    <p:ext uri="{DCECCB84-F9BA-43D5-87BE-67443E8EF086}">
      <p15:sldGuideLst xmlns:p15="http://schemas.microsoft.com/office/powerpoint/2012/main">
        <p15:guide id="1" orient="horz" pos="2448" userDrawn="1">
          <p15:clr>
            <a:srgbClr val="FBAE40"/>
          </p15:clr>
        </p15:guide>
        <p15:guide id="2" pos="3840" userDrawn="1">
          <p15:clr>
            <a:srgbClr val="FBAE40"/>
          </p15:clr>
        </p15:guide>
        <p15:guide id="3" pos="288" userDrawn="1">
          <p15:clr>
            <a:srgbClr val="FBAE40"/>
          </p15:clr>
        </p15:guide>
        <p15:guide id="4" pos="7392" userDrawn="1">
          <p15:clr>
            <a:srgbClr val="FBAE40"/>
          </p15:clr>
        </p15:guide>
        <p15:guide id="5" orient="horz" pos="288" userDrawn="1">
          <p15:clr>
            <a:srgbClr val="FBAE40"/>
          </p15:clr>
        </p15:guide>
        <p15:guide id="6" orient="horz" pos="4032" userDrawn="1">
          <p15:clr>
            <a:srgbClr val="FBAE40"/>
          </p15:clr>
        </p15:guide>
        <p15:guide id="7" orient="horz" pos="852" userDrawn="1">
          <p15:clr>
            <a:srgbClr val="FBAE40"/>
          </p15:clr>
        </p15:guide>
        <p15:guide id="8" orient="horz" pos="3648" userDrawn="1">
          <p15:clr>
            <a:srgbClr val="FBAE40"/>
          </p15:clr>
        </p15:guide>
        <p15:guide id="9" orient="horz" pos="1146" userDrawn="1">
          <p15:clr>
            <a:srgbClr val="FBAE40"/>
          </p15:clr>
        </p15:guide>
        <p15:guide id="10" pos="3984" userDrawn="1">
          <p15:clr>
            <a:srgbClr val="FBAE40"/>
          </p15:clr>
        </p15:guide>
        <p15:guide id="11" pos="369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Text Boxes (vertical)">
    <p:spTree>
      <p:nvGrpSpPr>
        <p:cNvPr id="1" name=""/>
        <p:cNvGrpSpPr/>
        <p:nvPr/>
      </p:nvGrpSpPr>
      <p:grpSpPr>
        <a:xfrm>
          <a:off x="0" y="0"/>
          <a:ext cx="0" cy="0"/>
          <a:chOff x="0" y="0"/>
          <a:chExt cx="0" cy="0"/>
        </a:xfrm>
      </p:grpSpPr>
      <p:sp>
        <p:nvSpPr>
          <p:cNvPr id="6" name="Title">
            <a:extLst>
              <a:ext uri="{FF2B5EF4-FFF2-40B4-BE49-F238E27FC236}">
                <a16:creationId xmlns:a16="http://schemas.microsoft.com/office/drawing/2014/main" id="{7E687CA2-78B0-4204-F1A0-01ADB26A4655}"/>
              </a:ext>
            </a:extLst>
          </p:cNvPr>
          <p:cNvSpPr>
            <a:spLocks noGrp="1"/>
          </p:cNvSpPr>
          <p:nvPr>
            <p:ph type="title" hasCustomPrompt="1"/>
          </p:nvPr>
        </p:nvSpPr>
        <p:spPr>
          <a:xfrm>
            <a:off x="443812" y="392517"/>
            <a:ext cx="11277599" cy="416560"/>
          </a:xfrm>
          <a:prstGeom prst="rect">
            <a:avLst/>
          </a:prstGeom>
        </p:spPr>
        <p:txBody>
          <a:bodyPr lIns="0" tIns="0" rIns="0" bIns="0"/>
          <a:lstStyle>
            <a:lvl1pPr>
              <a:defRPr b="1" i="0">
                <a:solidFill>
                  <a:schemeClr val="accent1"/>
                </a:solidFill>
                <a:latin typeface="Aptos Narrow" panose="020B0004020202020204" pitchFamily="34" charset="0"/>
              </a:defRPr>
            </a:lvl1pPr>
          </a:lstStyle>
          <a:p>
            <a:pPr lvl="0"/>
            <a:r>
              <a:rPr lang="en-US"/>
              <a:t>Two Text Boxes - Vertical</a:t>
            </a:r>
          </a:p>
        </p:txBody>
      </p:sp>
      <p:sp>
        <p:nvSpPr>
          <p:cNvPr id="15" name="Subtitle">
            <a:extLst>
              <a:ext uri="{FF2B5EF4-FFF2-40B4-BE49-F238E27FC236}">
                <a16:creationId xmlns:a16="http://schemas.microsoft.com/office/drawing/2014/main" id="{3E1EE41B-8AFD-3F5F-D494-9059C24903F0}"/>
              </a:ext>
            </a:extLst>
          </p:cNvPr>
          <p:cNvSpPr>
            <a:spLocks noGrp="1"/>
          </p:cNvSpPr>
          <p:nvPr>
            <p:ph type="body" sz="quarter" idx="11" hasCustomPrompt="1"/>
          </p:nvPr>
        </p:nvSpPr>
        <p:spPr>
          <a:xfrm>
            <a:off x="444030" y="831251"/>
            <a:ext cx="11277599" cy="416560"/>
          </a:xfrm>
          <a:prstGeom prst="rect">
            <a:avLst/>
          </a:prstGeom>
        </p:spPr>
        <p:txBody>
          <a:bodyPr lIns="0" tIns="0" rIns="0" bIns="0"/>
          <a:lstStyle>
            <a:lvl1pPr marL="0" indent="0">
              <a:lnSpc>
                <a:spcPts val="4200"/>
              </a:lnSpc>
              <a:spcBef>
                <a:spcPts val="0"/>
              </a:spcBef>
              <a:buNone/>
              <a:defRPr sz="3600" b="0" i="0">
                <a:solidFill>
                  <a:srgbClr val="4179A8"/>
                </a:solidFill>
                <a:latin typeface="Aptos Narrow" panose="020B00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3" name="Text box">
            <a:extLst>
              <a:ext uri="{FF2B5EF4-FFF2-40B4-BE49-F238E27FC236}">
                <a16:creationId xmlns:a16="http://schemas.microsoft.com/office/drawing/2014/main" id="{36D0A72B-CBC3-466D-E288-0C694F3645A7}"/>
              </a:ext>
            </a:extLst>
          </p:cNvPr>
          <p:cNvSpPr>
            <a:spLocks noGrp="1"/>
          </p:cNvSpPr>
          <p:nvPr>
            <p:ph type="body" sz="quarter" idx="12"/>
          </p:nvPr>
        </p:nvSpPr>
        <p:spPr>
          <a:xfrm>
            <a:off x="457200" y="1819276"/>
            <a:ext cx="11251780" cy="1911742"/>
          </a:xfrm>
          <a:prstGeom prst="rect">
            <a:avLst/>
          </a:prstGeom>
        </p:spPr>
        <p:txBody>
          <a:bodyPr lIns="0" tIns="0" rIns="0" bIns="0"/>
          <a:lstStyle>
            <a:lvl1pPr marL="342900" indent="-342900">
              <a:buSzPct val="100000"/>
              <a:buFont typeface="Arial" panose="020B0604020202020204" pitchFamily="34" charset="0"/>
              <a:buChar char="•"/>
              <a:tabLst/>
              <a:defRPr lang="en-US" sz="2400" b="0" i="0" kern="1200" dirty="0" smtClean="0">
                <a:solidFill>
                  <a:schemeClr val="accent4"/>
                </a:solidFill>
                <a:latin typeface="Aptos Narrow" panose="020B0004020202020204" pitchFamily="34" charset="0"/>
                <a:ea typeface="+mn-ea"/>
                <a:cs typeface="+mn-cs"/>
              </a:defRPr>
            </a:lvl1pPr>
            <a:lvl2pPr marL="463550" indent="-225425">
              <a:buFont typeface="Arial" panose="020B0604020202020204" pitchFamily="34" charset="0"/>
              <a:buChar char="•"/>
              <a:tabLst/>
              <a:defRPr sz="2200" b="0" i="0">
                <a:solidFill>
                  <a:schemeClr val="accent4"/>
                </a:solidFill>
                <a:latin typeface="Aptos Narrow" panose="020B0004020202020204" pitchFamily="34" charset="0"/>
              </a:defRPr>
            </a:lvl2pPr>
            <a:lvl3pPr marL="804863" indent="-223838">
              <a:buFont typeface="Arial" panose="020B0604020202020204" pitchFamily="34" charset="0"/>
              <a:buChar char="•"/>
              <a:tabLst/>
              <a:defRPr sz="2000" b="0" i="0">
                <a:solidFill>
                  <a:schemeClr val="accent4"/>
                </a:solidFill>
                <a:latin typeface="Aptos Narrow" panose="020B0004020202020204" pitchFamily="34" charset="0"/>
              </a:defRPr>
            </a:lvl3pPr>
            <a:lvl4pPr marL="574675" indent="0">
              <a:buNone/>
              <a:tabLst/>
              <a:defRPr b="0" i="0">
                <a:solidFill>
                  <a:schemeClr val="accent4"/>
                </a:solidFill>
                <a:latin typeface="Aptos Narrow" panose="020B0004020202020204" pitchFamily="34" charset="0"/>
              </a:defRPr>
            </a:lvl4pPr>
            <a:lvl5pPr marL="801688" indent="0">
              <a:buNone/>
              <a:tabLst/>
              <a:defRPr b="0" i="0">
                <a:solidFill>
                  <a:schemeClr val="accent4"/>
                </a:solidFill>
                <a:latin typeface="Aptos Narrow" panose="020B0004020202020204" pitchFamily="34" charset="0"/>
              </a:defRPr>
            </a:lvl5pPr>
          </a:lstStyle>
          <a:p>
            <a:pPr marL="231775" lvl="0" indent="-231775">
              <a:buSzPct val="85000"/>
            </a:pPr>
            <a:r>
              <a:rPr lang="en-US"/>
              <a:t>Click to edit Master text styles</a:t>
            </a:r>
          </a:p>
        </p:txBody>
      </p:sp>
      <p:sp>
        <p:nvSpPr>
          <p:cNvPr id="8" name="Text box">
            <a:extLst>
              <a:ext uri="{FF2B5EF4-FFF2-40B4-BE49-F238E27FC236}">
                <a16:creationId xmlns:a16="http://schemas.microsoft.com/office/drawing/2014/main" id="{065B6FDE-9E70-DB02-2195-D2810A0EC50B}"/>
              </a:ext>
            </a:extLst>
          </p:cNvPr>
          <p:cNvSpPr>
            <a:spLocks noGrp="1"/>
          </p:cNvSpPr>
          <p:nvPr>
            <p:ph type="body" sz="quarter" idx="13"/>
          </p:nvPr>
        </p:nvSpPr>
        <p:spPr>
          <a:xfrm>
            <a:off x="457200" y="3879458"/>
            <a:ext cx="11251780" cy="1911742"/>
          </a:xfrm>
          <a:prstGeom prst="rect">
            <a:avLst/>
          </a:prstGeom>
        </p:spPr>
        <p:txBody>
          <a:bodyPr lIns="0" tIns="0" rIns="0" bIns="0"/>
          <a:lstStyle>
            <a:lvl1pPr marL="342900" indent="-342900">
              <a:buSzPct val="100000"/>
              <a:buFont typeface="Arial" panose="020B0604020202020204" pitchFamily="34" charset="0"/>
              <a:buChar char="•"/>
              <a:tabLst/>
              <a:defRPr lang="en-US" sz="2400" b="0" i="0" kern="1200" dirty="0" smtClean="0">
                <a:solidFill>
                  <a:schemeClr val="accent4"/>
                </a:solidFill>
                <a:latin typeface="Aptos Narrow" panose="020B0004020202020204" pitchFamily="34" charset="0"/>
                <a:ea typeface="+mn-ea"/>
                <a:cs typeface="+mn-cs"/>
              </a:defRPr>
            </a:lvl1pPr>
            <a:lvl2pPr marL="463550" indent="-225425">
              <a:buFont typeface="Arial" panose="020B0604020202020204" pitchFamily="34" charset="0"/>
              <a:buChar char="•"/>
              <a:tabLst/>
              <a:defRPr sz="2200" b="0" i="0">
                <a:solidFill>
                  <a:schemeClr val="accent4"/>
                </a:solidFill>
                <a:latin typeface="Aptos Narrow" panose="020B0004020202020204" pitchFamily="34" charset="0"/>
              </a:defRPr>
            </a:lvl2pPr>
            <a:lvl3pPr marL="804863" indent="-223838">
              <a:buFont typeface="Arial" panose="020B0604020202020204" pitchFamily="34" charset="0"/>
              <a:buChar char="•"/>
              <a:tabLst/>
              <a:defRPr sz="2000" b="0" i="0">
                <a:solidFill>
                  <a:schemeClr val="accent4"/>
                </a:solidFill>
                <a:latin typeface="Aptos Narrow" panose="020B0004020202020204" pitchFamily="34" charset="0"/>
              </a:defRPr>
            </a:lvl3pPr>
            <a:lvl4pPr marL="574675" indent="0">
              <a:buNone/>
              <a:tabLst/>
              <a:defRPr b="0" i="0">
                <a:solidFill>
                  <a:schemeClr val="accent4"/>
                </a:solidFill>
                <a:latin typeface="Aptos Narrow" panose="020B0004020202020204" pitchFamily="34" charset="0"/>
              </a:defRPr>
            </a:lvl4pPr>
            <a:lvl5pPr marL="801688" indent="0">
              <a:buNone/>
              <a:tabLst/>
              <a:defRPr b="0" i="0">
                <a:solidFill>
                  <a:schemeClr val="accent4"/>
                </a:solidFill>
                <a:latin typeface="Aptos Narrow" panose="020B0004020202020204" pitchFamily="34" charset="0"/>
              </a:defRPr>
            </a:lvl5pPr>
          </a:lstStyle>
          <a:p>
            <a:pPr marL="231775" lvl="0" indent="-231775">
              <a:buSzPct val="85000"/>
            </a:pPr>
            <a:r>
              <a:rPr lang="en-US"/>
              <a:t>Click to edit Master text styles</a:t>
            </a:r>
          </a:p>
        </p:txBody>
      </p:sp>
      <p:pic>
        <p:nvPicPr>
          <p:cNvPr id="21" name="Logo">
            <a:extLst>
              <a:ext uri="{FF2B5EF4-FFF2-40B4-BE49-F238E27FC236}">
                <a16:creationId xmlns:a16="http://schemas.microsoft.com/office/drawing/2014/main" id="{7EA50772-5F79-C0F9-465E-B40FD32DDC11}"/>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57200" y="5962074"/>
            <a:ext cx="578485" cy="578485"/>
          </a:xfrm>
          <a:prstGeom prst="rect">
            <a:avLst/>
          </a:prstGeom>
        </p:spPr>
      </p:pic>
      <p:sp>
        <p:nvSpPr>
          <p:cNvPr id="19" name="URL">
            <a:extLst>
              <a:ext uri="{FF2B5EF4-FFF2-40B4-BE49-F238E27FC236}">
                <a16:creationId xmlns:a16="http://schemas.microsoft.com/office/drawing/2014/main" id="{99E07166-501A-0367-2C26-9F5AEEF47D76}"/>
              </a:ext>
              <a:ext uri="{C183D7F6-B498-43B3-948B-1728B52AA6E4}">
                <adec:decorative xmlns:adec="http://schemas.microsoft.com/office/drawing/2017/decorative" val="1"/>
              </a:ext>
            </a:extLst>
          </p:cNvPr>
          <p:cNvSpPr txBox="1"/>
          <p:nvPr userDrawn="1"/>
        </p:nvSpPr>
        <p:spPr>
          <a:xfrm>
            <a:off x="1155527" y="6171439"/>
            <a:ext cx="5143500" cy="184666"/>
          </a:xfrm>
          <a:prstGeom prst="rect">
            <a:avLst/>
          </a:prstGeom>
          <a:noFill/>
        </p:spPr>
        <p:txBody>
          <a:bodyPr wrap="square" lIns="0" tIns="0" rIns="0" bIns="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a:solidFill>
                  <a:schemeClr val="accent3"/>
                </a:solidFill>
                <a:latin typeface="Aptos Narrow" panose="020B0004020202020204" pitchFamily="34" charset="0"/>
              </a:rPr>
              <a:t>nj.gov</a:t>
            </a:r>
            <a:r>
              <a:rPr lang="en-US" sz="1200" b="1" i="0">
                <a:solidFill>
                  <a:schemeClr val="tx2"/>
                </a:solidFill>
                <a:latin typeface="Aptos Narrow" panose="020B0004020202020204" pitchFamily="34" charset="0"/>
              </a:rPr>
              <a:t>/education</a:t>
            </a:r>
          </a:p>
        </p:txBody>
      </p:sp>
      <p:sp>
        <p:nvSpPr>
          <p:cNvPr id="16" name="Slide #">
            <a:extLst>
              <a:ext uri="{FF2B5EF4-FFF2-40B4-BE49-F238E27FC236}">
                <a16:creationId xmlns:a16="http://schemas.microsoft.com/office/drawing/2014/main" id="{C3F283E6-5890-92C5-5422-837BCDB358FD}"/>
              </a:ext>
            </a:extLst>
          </p:cNvPr>
          <p:cNvSpPr txBox="1"/>
          <p:nvPr userDrawn="1"/>
        </p:nvSpPr>
        <p:spPr>
          <a:xfrm>
            <a:off x="6577912" y="6171439"/>
            <a:ext cx="5143500" cy="184666"/>
          </a:xfrm>
          <a:prstGeom prst="rect">
            <a:avLst/>
          </a:prstGeom>
          <a:noFill/>
        </p:spPr>
        <p:txBody>
          <a:bodyPr wrap="square" lIns="0" tIns="0" rIns="0" bIns="0"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AB2C32-F27B-A04A-A51B-01FB410A5002}" type="slidenum">
              <a:rPr lang="en-US" sz="1200" smtClean="0">
                <a:solidFill>
                  <a:schemeClr val="accent3"/>
                </a:solidFill>
              </a:rPr>
              <a:t>‹#›</a:t>
            </a:fld>
            <a:endParaRPr lang="en-US" sz="1200">
              <a:solidFill>
                <a:schemeClr val="accent3"/>
              </a:solidFill>
            </a:endParaRPr>
          </a:p>
        </p:txBody>
      </p:sp>
      <p:pic>
        <p:nvPicPr>
          <p:cNvPr id="4" name="Graphic 3">
            <a:extLst>
              <a:ext uri="{FF2B5EF4-FFF2-40B4-BE49-F238E27FC236}">
                <a16:creationId xmlns:a16="http://schemas.microsoft.com/office/drawing/2014/main" id="{E884FBA9-6B2E-80AF-10AF-C49ACEC3C15B}"/>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3731959365"/>
      </p:ext>
    </p:extLst>
  </p:cSld>
  <p:clrMapOvr>
    <a:masterClrMapping/>
  </p:clrMapOvr>
  <p:extLst>
    <p:ext uri="{DCECCB84-F9BA-43D5-87BE-67443E8EF086}">
      <p15:sldGuideLst xmlns:p15="http://schemas.microsoft.com/office/powerpoint/2012/main">
        <p15:guide id="1" orient="horz" pos="2448" userDrawn="1">
          <p15:clr>
            <a:srgbClr val="FBAE40"/>
          </p15:clr>
        </p15:guide>
        <p15:guide id="2" pos="3840" userDrawn="1">
          <p15:clr>
            <a:srgbClr val="FBAE40"/>
          </p15:clr>
        </p15:guide>
        <p15:guide id="3" pos="288" userDrawn="1">
          <p15:clr>
            <a:srgbClr val="FBAE40"/>
          </p15:clr>
        </p15:guide>
        <p15:guide id="4" pos="7392" userDrawn="1">
          <p15:clr>
            <a:srgbClr val="FBAE40"/>
          </p15:clr>
        </p15:guide>
        <p15:guide id="5" orient="horz" pos="288" userDrawn="1">
          <p15:clr>
            <a:srgbClr val="FBAE40"/>
          </p15:clr>
        </p15:guide>
        <p15:guide id="6" orient="horz" pos="4032" userDrawn="1">
          <p15:clr>
            <a:srgbClr val="FBAE40"/>
          </p15:clr>
        </p15:guide>
        <p15:guide id="7" orient="horz" pos="852" userDrawn="1">
          <p15:clr>
            <a:srgbClr val="FBAE40"/>
          </p15:clr>
        </p15:guide>
        <p15:guide id="8" orient="horz" pos="3648" userDrawn="1">
          <p15:clr>
            <a:srgbClr val="FBAE40"/>
          </p15:clr>
        </p15:guide>
        <p15:guide id="9" orient="horz" pos="1146" userDrawn="1">
          <p15:clr>
            <a:srgbClr val="FBAE40"/>
          </p15:clr>
        </p15:guide>
        <p15:guide id="10" pos="3984" userDrawn="1">
          <p15:clr>
            <a:srgbClr val="FBAE40"/>
          </p15:clr>
        </p15:guide>
        <p15:guide id="11" pos="369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Text Boxes + Icon">
    <p:spTree>
      <p:nvGrpSpPr>
        <p:cNvPr id="1" name=""/>
        <p:cNvGrpSpPr/>
        <p:nvPr/>
      </p:nvGrpSpPr>
      <p:grpSpPr>
        <a:xfrm>
          <a:off x="0" y="0"/>
          <a:ext cx="0" cy="0"/>
          <a:chOff x="0" y="0"/>
          <a:chExt cx="0" cy="0"/>
        </a:xfrm>
      </p:grpSpPr>
      <p:sp>
        <p:nvSpPr>
          <p:cNvPr id="15" name="Title 4">
            <a:extLst>
              <a:ext uri="{FF2B5EF4-FFF2-40B4-BE49-F238E27FC236}">
                <a16:creationId xmlns:a16="http://schemas.microsoft.com/office/drawing/2014/main" id="{460991F3-CEB1-901A-C079-0BB7568C31EF}"/>
              </a:ext>
            </a:extLst>
          </p:cNvPr>
          <p:cNvSpPr>
            <a:spLocks noGrp="1"/>
          </p:cNvSpPr>
          <p:nvPr>
            <p:ph type="title" hasCustomPrompt="1"/>
          </p:nvPr>
        </p:nvSpPr>
        <p:spPr>
          <a:xfrm>
            <a:off x="443813" y="392517"/>
            <a:ext cx="10131290" cy="416560"/>
          </a:xfrm>
          <a:prstGeom prst="rect">
            <a:avLst/>
          </a:prstGeom>
        </p:spPr>
        <p:txBody>
          <a:bodyPr lIns="0" tIns="0" rIns="0" bIns="0"/>
          <a:lstStyle>
            <a:lvl1pPr>
              <a:defRPr b="1" i="0">
                <a:solidFill>
                  <a:schemeClr val="accent1"/>
                </a:solidFill>
                <a:latin typeface="Aptos Narrow" panose="020B0004020202020204" pitchFamily="34" charset="0"/>
              </a:defRPr>
            </a:lvl1pPr>
          </a:lstStyle>
          <a:p>
            <a:pPr lvl="0"/>
            <a:r>
              <a:rPr lang="en-US"/>
              <a:t>Two Text Boxes + Icon</a:t>
            </a:r>
          </a:p>
        </p:txBody>
      </p:sp>
      <p:sp>
        <p:nvSpPr>
          <p:cNvPr id="12" name="Subtitle">
            <a:extLst>
              <a:ext uri="{FF2B5EF4-FFF2-40B4-BE49-F238E27FC236}">
                <a16:creationId xmlns:a16="http://schemas.microsoft.com/office/drawing/2014/main" id="{B8F9CA11-C09D-2FB7-D08C-7D1F33F21630}"/>
              </a:ext>
            </a:extLst>
          </p:cNvPr>
          <p:cNvSpPr>
            <a:spLocks noGrp="1"/>
          </p:cNvSpPr>
          <p:nvPr>
            <p:ph type="body" sz="quarter" idx="11" hasCustomPrompt="1"/>
          </p:nvPr>
        </p:nvSpPr>
        <p:spPr>
          <a:xfrm>
            <a:off x="444031" y="831251"/>
            <a:ext cx="10131290" cy="416560"/>
          </a:xfrm>
          <a:prstGeom prst="rect">
            <a:avLst/>
          </a:prstGeom>
        </p:spPr>
        <p:txBody>
          <a:bodyPr lIns="0" tIns="0" rIns="0" bIns="0"/>
          <a:lstStyle>
            <a:lvl1pPr marL="0" indent="0">
              <a:lnSpc>
                <a:spcPts val="4200"/>
              </a:lnSpc>
              <a:spcBef>
                <a:spcPts val="0"/>
              </a:spcBef>
              <a:buNone/>
              <a:defRPr sz="3600" b="0" i="0">
                <a:solidFill>
                  <a:srgbClr val="4179A8"/>
                </a:solidFill>
                <a:latin typeface="Aptos Narrow" panose="020B00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3" name="Icon">
            <a:extLst>
              <a:ext uri="{FF2B5EF4-FFF2-40B4-BE49-F238E27FC236}">
                <a16:creationId xmlns:a16="http://schemas.microsoft.com/office/drawing/2014/main" id="{4BEF8622-BA38-3D59-73F5-A2B29F576F3D}"/>
              </a:ext>
            </a:extLst>
          </p:cNvPr>
          <p:cNvSpPr>
            <a:spLocks noGrp="1"/>
          </p:cNvSpPr>
          <p:nvPr>
            <p:ph type="pic" sz="quarter" idx="14" hasCustomPrompt="1"/>
          </p:nvPr>
        </p:nvSpPr>
        <p:spPr>
          <a:xfrm>
            <a:off x="10831513" y="370307"/>
            <a:ext cx="877467" cy="877467"/>
          </a:xfrm>
          <a:prstGeom prst="rect">
            <a:avLst/>
          </a:prstGeom>
        </p:spPr>
        <p:txBody>
          <a:bodyPr/>
          <a:lstStyle>
            <a:lvl1pPr marL="0" indent="0">
              <a:buNone/>
              <a:defRPr sz="1600"/>
            </a:lvl1pPr>
          </a:lstStyle>
          <a:p>
            <a:r>
              <a:rPr lang="en-US"/>
              <a:t>Icon</a:t>
            </a:r>
          </a:p>
        </p:txBody>
      </p:sp>
      <p:sp>
        <p:nvSpPr>
          <p:cNvPr id="6" name="Placeholder 1">
            <a:extLst>
              <a:ext uri="{FF2B5EF4-FFF2-40B4-BE49-F238E27FC236}">
                <a16:creationId xmlns:a16="http://schemas.microsoft.com/office/drawing/2014/main" id="{DA76E35C-FF02-E4C4-4B8B-C60DA4F7F903}"/>
              </a:ext>
            </a:extLst>
          </p:cNvPr>
          <p:cNvSpPr>
            <a:spLocks noGrp="1"/>
          </p:cNvSpPr>
          <p:nvPr>
            <p:ph type="body" sz="quarter" idx="12"/>
          </p:nvPr>
        </p:nvSpPr>
        <p:spPr>
          <a:xfrm>
            <a:off x="457200" y="1819275"/>
            <a:ext cx="5400675" cy="3977640"/>
          </a:xfrm>
          <a:prstGeom prst="rect">
            <a:avLst/>
          </a:prstGeom>
        </p:spPr>
        <p:txBody>
          <a:bodyPr lIns="0" tIns="0" rIns="0" bIns="0"/>
          <a:lstStyle>
            <a:lvl1pPr marL="342900" indent="-342900">
              <a:buNone/>
              <a:tabLst/>
              <a:defRPr lang="en-US" sz="2400" b="0" i="0" kern="1200" dirty="0" smtClean="0">
                <a:solidFill>
                  <a:schemeClr val="accent4"/>
                </a:solidFill>
                <a:latin typeface="Aptos Narrow" panose="020B0004020202020204" pitchFamily="34" charset="0"/>
                <a:ea typeface="+mn-ea"/>
                <a:cs typeface="+mn-cs"/>
              </a:defRPr>
            </a:lvl1pPr>
            <a:lvl2pPr marL="581025" indent="-342900">
              <a:buSzPct val="90000"/>
              <a:buNone/>
              <a:tabLst/>
              <a:defRPr lang="en-US" sz="2200" b="0" i="0" kern="1200" dirty="0" smtClean="0">
                <a:solidFill>
                  <a:schemeClr val="accent4"/>
                </a:solidFill>
                <a:latin typeface="Aptos Narrow" panose="020B0004020202020204" pitchFamily="34" charset="0"/>
                <a:ea typeface="+mn-ea"/>
                <a:cs typeface="+mn-cs"/>
              </a:defRPr>
            </a:lvl2pPr>
            <a:lvl3pPr marL="868362" indent="-285750">
              <a:buNone/>
              <a:tabLst/>
              <a:defRPr lang="en-US" sz="2000" b="0" i="0" kern="1200" dirty="0">
                <a:solidFill>
                  <a:schemeClr val="accent4"/>
                </a:solidFill>
                <a:latin typeface="Aptos Narrow" panose="020B0004020202020204" pitchFamily="34" charset="0"/>
                <a:ea typeface="+mn-ea"/>
                <a:cs typeface="+mn-cs"/>
              </a:defRPr>
            </a:lvl3pPr>
            <a:lvl4pPr marL="574675" indent="0">
              <a:buNone/>
              <a:tabLst/>
              <a:defRPr b="0" i="0">
                <a:solidFill>
                  <a:schemeClr val="accent4"/>
                </a:solidFill>
                <a:latin typeface="Aptos Narrow" panose="020B0004020202020204" pitchFamily="34" charset="0"/>
              </a:defRPr>
            </a:lvl4pPr>
            <a:lvl5pPr marL="801688" indent="0">
              <a:buNone/>
              <a:tabLst/>
              <a:defRPr b="0" i="0">
                <a:solidFill>
                  <a:schemeClr val="accent4"/>
                </a:solidFill>
                <a:latin typeface="Aptos Narrow" panose="020B0004020202020204" pitchFamily="34" charset="0"/>
              </a:defRPr>
            </a:lvl5pPr>
          </a:lstStyle>
          <a:p>
            <a:pPr marL="239713" lvl="0" indent="-239713" algn="l" defTabSz="914400" rtl="0" eaLnBrk="1" latinLnBrk="0" hangingPunct="1">
              <a:lnSpc>
                <a:spcPct val="90000"/>
              </a:lnSpc>
              <a:spcBef>
                <a:spcPts val="1000"/>
              </a:spcBef>
              <a:buSzPct val="80000"/>
              <a:buFont typeface="Arial" panose="020B0604020202020204" pitchFamily="34" charset="0"/>
              <a:buChar char="•"/>
              <a:tabLst/>
            </a:pPr>
            <a:r>
              <a:rPr lang="en-US"/>
              <a:t>Click to edit Master text styles</a:t>
            </a:r>
          </a:p>
        </p:txBody>
      </p:sp>
      <p:sp>
        <p:nvSpPr>
          <p:cNvPr id="2" name="Plaecholder 2">
            <a:extLst>
              <a:ext uri="{FF2B5EF4-FFF2-40B4-BE49-F238E27FC236}">
                <a16:creationId xmlns:a16="http://schemas.microsoft.com/office/drawing/2014/main" id="{0B7BD48C-1A61-342B-5240-9EC4A36BC042}"/>
              </a:ext>
            </a:extLst>
          </p:cNvPr>
          <p:cNvSpPr>
            <a:spLocks noGrp="1"/>
          </p:cNvSpPr>
          <p:nvPr>
            <p:ph type="body" sz="quarter" idx="13"/>
          </p:nvPr>
        </p:nvSpPr>
        <p:spPr>
          <a:xfrm>
            <a:off x="6334127" y="1819275"/>
            <a:ext cx="5400675" cy="3977640"/>
          </a:xfrm>
          <a:prstGeom prst="rect">
            <a:avLst/>
          </a:prstGeom>
        </p:spPr>
        <p:txBody>
          <a:bodyPr lIns="0" tIns="0" rIns="0" bIns="0"/>
          <a:lstStyle>
            <a:lvl1pPr marL="342900" indent="-342900">
              <a:buNone/>
              <a:tabLst/>
              <a:defRPr lang="en-US" sz="2400" b="0" i="0" kern="1200" dirty="0" smtClean="0">
                <a:solidFill>
                  <a:schemeClr val="accent4"/>
                </a:solidFill>
                <a:latin typeface="Aptos Narrow" panose="020B0004020202020204" pitchFamily="34" charset="0"/>
                <a:ea typeface="+mn-ea"/>
                <a:cs typeface="+mn-cs"/>
              </a:defRPr>
            </a:lvl1pPr>
            <a:lvl2pPr marL="581025" indent="-342900">
              <a:buSzPct val="90000"/>
              <a:buNone/>
              <a:tabLst/>
              <a:defRPr lang="en-US" sz="2200" b="0" i="0" kern="1200" dirty="0" smtClean="0">
                <a:solidFill>
                  <a:schemeClr val="accent4"/>
                </a:solidFill>
                <a:latin typeface="Aptos Narrow" panose="020B0004020202020204" pitchFamily="34" charset="0"/>
                <a:ea typeface="+mn-ea"/>
                <a:cs typeface="+mn-cs"/>
              </a:defRPr>
            </a:lvl2pPr>
            <a:lvl3pPr marL="868362" indent="-285750">
              <a:buNone/>
              <a:tabLst/>
              <a:defRPr lang="en-US" sz="2000" b="0" i="0" kern="1200" dirty="0">
                <a:solidFill>
                  <a:schemeClr val="accent4"/>
                </a:solidFill>
                <a:latin typeface="Aptos Narrow" panose="020B0004020202020204" pitchFamily="34" charset="0"/>
                <a:ea typeface="+mn-ea"/>
                <a:cs typeface="+mn-cs"/>
              </a:defRPr>
            </a:lvl3pPr>
            <a:lvl4pPr marL="574675" indent="0">
              <a:buNone/>
              <a:tabLst/>
              <a:defRPr b="0" i="0">
                <a:solidFill>
                  <a:schemeClr val="accent4"/>
                </a:solidFill>
                <a:latin typeface="Aptos Narrow" panose="020B0004020202020204" pitchFamily="34" charset="0"/>
              </a:defRPr>
            </a:lvl4pPr>
            <a:lvl5pPr marL="801688" indent="0">
              <a:buNone/>
              <a:tabLst/>
              <a:defRPr b="0" i="0">
                <a:solidFill>
                  <a:schemeClr val="accent4"/>
                </a:solidFill>
                <a:latin typeface="Aptos Narrow" panose="020B0004020202020204" pitchFamily="34" charset="0"/>
              </a:defRPr>
            </a:lvl5pPr>
          </a:lstStyle>
          <a:p>
            <a:pPr marL="239713" lvl="0" indent="-239713" algn="l" defTabSz="914400" rtl="0" eaLnBrk="1" latinLnBrk="0" hangingPunct="1">
              <a:lnSpc>
                <a:spcPct val="90000"/>
              </a:lnSpc>
              <a:spcBef>
                <a:spcPts val="1000"/>
              </a:spcBef>
              <a:buSzPct val="80000"/>
              <a:buFont typeface="Arial" panose="020B0604020202020204" pitchFamily="34" charset="0"/>
              <a:buChar char="•"/>
              <a:tabLst/>
            </a:pPr>
            <a:r>
              <a:rPr lang="en-US"/>
              <a:t>Click to edit Master text styles</a:t>
            </a:r>
          </a:p>
        </p:txBody>
      </p:sp>
      <p:pic>
        <p:nvPicPr>
          <p:cNvPr id="19" name="Logo">
            <a:extLst>
              <a:ext uri="{FF2B5EF4-FFF2-40B4-BE49-F238E27FC236}">
                <a16:creationId xmlns:a16="http://schemas.microsoft.com/office/drawing/2014/main" id="{2AD1C2CB-D5B7-FB5E-F325-9718EA836A0B}"/>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57200" y="5962074"/>
            <a:ext cx="578485" cy="578485"/>
          </a:xfrm>
          <a:prstGeom prst="rect">
            <a:avLst/>
          </a:prstGeom>
        </p:spPr>
      </p:pic>
      <p:sp>
        <p:nvSpPr>
          <p:cNvPr id="18" name="URL">
            <a:extLst>
              <a:ext uri="{FF2B5EF4-FFF2-40B4-BE49-F238E27FC236}">
                <a16:creationId xmlns:a16="http://schemas.microsoft.com/office/drawing/2014/main" id="{C0736343-1155-BE90-C12A-6D9DA96670BA}"/>
              </a:ext>
              <a:ext uri="{C183D7F6-B498-43B3-948B-1728B52AA6E4}">
                <adec:decorative xmlns:adec="http://schemas.microsoft.com/office/drawing/2017/decorative" val="1"/>
              </a:ext>
            </a:extLst>
          </p:cNvPr>
          <p:cNvSpPr txBox="1"/>
          <p:nvPr userDrawn="1"/>
        </p:nvSpPr>
        <p:spPr>
          <a:xfrm>
            <a:off x="1155527" y="6171439"/>
            <a:ext cx="5143500" cy="184666"/>
          </a:xfrm>
          <a:prstGeom prst="rect">
            <a:avLst/>
          </a:prstGeom>
          <a:noFill/>
        </p:spPr>
        <p:txBody>
          <a:bodyPr wrap="square" lIns="0" tIns="0" rIns="0" bIns="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a:solidFill>
                  <a:schemeClr val="accent3"/>
                </a:solidFill>
                <a:latin typeface="Aptos Narrow" panose="020B0004020202020204" pitchFamily="34" charset="0"/>
              </a:rPr>
              <a:t>nj.gov</a:t>
            </a:r>
            <a:r>
              <a:rPr lang="en-US" sz="1200" b="1" i="0">
                <a:solidFill>
                  <a:schemeClr val="tx2"/>
                </a:solidFill>
                <a:latin typeface="Aptos Narrow" panose="020B0004020202020204" pitchFamily="34" charset="0"/>
              </a:rPr>
              <a:t>/education</a:t>
            </a:r>
          </a:p>
        </p:txBody>
      </p:sp>
      <p:sp>
        <p:nvSpPr>
          <p:cNvPr id="14" name="Slide #">
            <a:extLst>
              <a:ext uri="{FF2B5EF4-FFF2-40B4-BE49-F238E27FC236}">
                <a16:creationId xmlns:a16="http://schemas.microsoft.com/office/drawing/2014/main" id="{B650D346-2CA1-3FDD-459A-13B6BA51F7F6}"/>
              </a:ext>
            </a:extLst>
          </p:cNvPr>
          <p:cNvSpPr txBox="1"/>
          <p:nvPr userDrawn="1"/>
        </p:nvSpPr>
        <p:spPr>
          <a:xfrm>
            <a:off x="6577912" y="6171439"/>
            <a:ext cx="5143500" cy="184666"/>
          </a:xfrm>
          <a:prstGeom prst="rect">
            <a:avLst/>
          </a:prstGeom>
          <a:noFill/>
        </p:spPr>
        <p:txBody>
          <a:bodyPr wrap="square" lIns="0" tIns="0" rIns="0" bIns="0"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AB2C32-F27B-A04A-A51B-01FB410A5002}" type="slidenum">
              <a:rPr lang="en-US" sz="1200" smtClean="0">
                <a:solidFill>
                  <a:schemeClr val="accent3"/>
                </a:solidFill>
              </a:rPr>
              <a:t>‹#›</a:t>
            </a:fld>
            <a:endParaRPr lang="en-US" sz="1200">
              <a:solidFill>
                <a:schemeClr val="accent3"/>
              </a:solidFill>
            </a:endParaRPr>
          </a:p>
        </p:txBody>
      </p:sp>
      <p:pic>
        <p:nvPicPr>
          <p:cNvPr id="5" name="Graphic 4">
            <a:extLst>
              <a:ext uri="{FF2B5EF4-FFF2-40B4-BE49-F238E27FC236}">
                <a16:creationId xmlns:a16="http://schemas.microsoft.com/office/drawing/2014/main" id="{1F511390-7DA2-8946-D406-91934210917E}"/>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3258507392"/>
      </p:ext>
    </p:extLst>
  </p:cSld>
  <p:clrMapOvr>
    <a:masterClrMapping/>
  </p:clrMapOvr>
  <p:extLst>
    <p:ext uri="{DCECCB84-F9BA-43D5-87BE-67443E8EF086}">
      <p15:sldGuideLst xmlns:p15="http://schemas.microsoft.com/office/powerpoint/2012/main">
        <p15:guide id="1" orient="horz" pos="2448" userDrawn="1">
          <p15:clr>
            <a:srgbClr val="FBAE40"/>
          </p15:clr>
        </p15:guide>
        <p15:guide id="2" pos="3840" userDrawn="1">
          <p15:clr>
            <a:srgbClr val="FBAE40"/>
          </p15:clr>
        </p15:guide>
        <p15:guide id="3" pos="288" userDrawn="1">
          <p15:clr>
            <a:srgbClr val="FBAE40"/>
          </p15:clr>
        </p15:guide>
        <p15:guide id="4" pos="7392" userDrawn="1">
          <p15:clr>
            <a:srgbClr val="FBAE40"/>
          </p15:clr>
        </p15:guide>
        <p15:guide id="5" orient="horz" pos="288" userDrawn="1">
          <p15:clr>
            <a:srgbClr val="FBAE40"/>
          </p15:clr>
        </p15:guide>
        <p15:guide id="6" orient="horz" pos="4032" userDrawn="1">
          <p15:clr>
            <a:srgbClr val="FBAE40"/>
          </p15:clr>
        </p15:guide>
        <p15:guide id="7" orient="horz" pos="852" userDrawn="1">
          <p15:clr>
            <a:srgbClr val="FBAE40"/>
          </p15:clr>
        </p15:guide>
        <p15:guide id="8" orient="horz" pos="3648" userDrawn="1">
          <p15:clr>
            <a:srgbClr val="FBAE40"/>
          </p15:clr>
        </p15:guide>
        <p15:guide id="9" orient="horz" pos="1146" userDrawn="1">
          <p15:clr>
            <a:srgbClr val="FBAE40"/>
          </p15:clr>
        </p15:guide>
        <p15:guide id="10" pos="3984" userDrawn="1">
          <p15:clr>
            <a:srgbClr val="FBAE40"/>
          </p15:clr>
        </p15:guide>
        <p15:guide id="11" pos="369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One Image">
    <p:spTree>
      <p:nvGrpSpPr>
        <p:cNvPr id="1" name=""/>
        <p:cNvGrpSpPr/>
        <p:nvPr/>
      </p:nvGrpSpPr>
      <p:grpSpPr>
        <a:xfrm>
          <a:off x="0" y="0"/>
          <a:ext cx="0" cy="0"/>
          <a:chOff x="0" y="0"/>
          <a:chExt cx="0" cy="0"/>
        </a:xfrm>
      </p:grpSpPr>
      <p:sp>
        <p:nvSpPr>
          <p:cNvPr id="8" name="Title 4">
            <a:extLst>
              <a:ext uri="{FF2B5EF4-FFF2-40B4-BE49-F238E27FC236}">
                <a16:creationId xmlns:a16="http://schemas.microsoft.com/office/drawing/2014/main" id="{0DC95695-9752-A00C-C9C9-232251999AA3}"/>
              </a:ext>
            </a:extLst>
          </p:cNvPr>
          <p:cNvSpPr>
            <a:spLocks noGrp="1"/>
          </p:cNvSpPr>
          <p:nvPr>
            <p:ph type="title" hasCustomPrompt="1"/>
          </p:nvPr>
        </p:nvSpPr>
        <p:spPr>
          <a:xfrm>
            <a:off x="443812" y="392517"/>
            <a:ext cx="11277599" cy="416560"/>
          </a:xfrm>
          <a:prstGeom prst="rect">
            <a:avLst/>
          </a:prstGeom>
        </p:spPr>
        <p:txBody>
          <a:bodyPr lIns="0" tIns="0" rIns="0" bIns="0"/>
          <a:lstStyle>
            <a:lvl1pPr>
              <a:defRPr b="1" i="0">
                <a:solidFill>
                  <a:schemeClr val="accent1"/>
                </a:solidFill>
                <a:latin typeface="Aptos Narrow" panose="020B0004020202020204" pitchFamily="34" charset="0"/>
              </a:defRPr>
            </a:lvl1pPr>
          </a:lstStyle>
          <a:p>
            <a:pPr lvl="0"/>
            <a:r>
              <a:rPr lang="en-US"/>
              <a:t>One Image</a:t>
            </a:r>
          </a:p>
        </p:txBody>
      </p:sp>
      <p:sp>
        <p:nvSpPr>
          <p:cNvPr id="14" name="Text Placeholder 13">
            <a:extLst>
              <a:ext uri="{FF2B5EF4-FFF2-40B4-BE49-F238E27FC236}">
                <a16:creationId xmlns:a16="http://schemas.microsoft.com/office/drawing/2014/main" id="{38C56026-0393-35A8-6FC0-37C18BF22FD6}"/>
              </a:ext>
            </a:extLst>
          </p:cNvPr>
          <p:cNvSpPr>
            <a:spLocks noGrp="1"/>
          </p:cNvSpPr>
          <p:nvPr>
            <p:ph type="body" sz="quarter" idx="11" hasCustomPrompt="1"/>
          </p:nvPr>
        </p:nvSpPr>
        <p:spPr>
          <a:xfrm>
            <a:off x="444030" y="831251"/>
            <a:ext cx="11290769" cy="416560"/>
          </a:xfrm>
          <a:prstGeom prst="rect">
            <a:avLst/>
          </a:prstGeom>
        </p:spPr>
        <p:txBody>
          <a:bodyPr lIns="0" tIns="0" rIns="0" bIns="0"/>
          <a:lstStyle>
            <a:lvl1pPr marL="0" indent="0">
              <a:lnSpc>
                <a:spcPts val="4200"/>
              </a:lnSpc>
              <a:spcBef>
                <a:spcPts val="0"/>
              </a:spcBef>
              <a:buNone/>
              <a:defRPr sz="3600" b="0" i="0">
                <a:solidFill>
                  <a:srgbClr val="4179A8"/>
                </a:solidFill>
                <a:latin typeface="Aptos Narrow" panose="020B00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10" name="Picture Placeholder 9">
            <a:extLst>
              <a:ext uri="{FF2B5EF4-FFF2-40B4-BE49-F238E27FC236}">
                <a16:creationId xmlns:a16="http://schemas.microsoft.com/office/drawing/2014/main" id="{8DF1EC9C-EE4A-1832-9ECA-7817822CFD2B}"/>
              </a:ext>
            </a:extLst>
          </p:cNvPr>
          <p:cNvSpPr>
            <a:spLocks noGrp="1"/>
          </p:cNvSpPr>
          <p:nvPr>
            <p:ph type="pic" sz="quarter" idx="13"/>
          </p:nvPr>
        </p:nvSpPr>
        <p:spPr>
          <a:xfrm>
            <a:off x="457200" y="1819276"/>
            <a:ext cx="11290988" cy="3977640"/>
          </a:xfrm>
          <a:prstGeom prst="rect">
            <a:avLst/>
          </a:prstGeom>
          <a:ln>
            <a:solidFill>
              <a:schemeClr val="bg2"/>
            </a:solidFill>
          </a:ln>
        </p:spPr>
        <p:txBody>
          <a:bodyPr/>
          <a:lstStyle>
            <a:lvl1pPr marL="0" indent="0">
              <a:buNone/>
              <a:defRPr>
                <a:solidFill>
                  <a:schemeClr val="accent4"/>
                </a:solidFill>
                <a:latin typeface="Aptos Narrow" panose="020B0004020202020204" pitchFamily="34" charset="0"/>
              </a:defRPr>
            </a:lvl1pPr>
          </a:lstStyle>
          <a:p>
            <a:r>
              <a:rPr lang="en-US"/>
              <a:t>Click icon to add picture</a:t>
            </a:r>
          </a:p>
        </p:txBody>
      </p:sp>
      <p:pic>
        <p:nvPicPr>
          <p:cNvPr id="17" name="Logo">
            <a:extLst>
              <a:ext uri="{FF2B5EF4-FFF2-40B4-BE49-F238E27FC236}">
                <a16:creationId xmlns:a16="http://schemas.microsoft.com/office/drawing/2014/main" id="{39661295-EFCC-CC8D-809D-2354B3B21153}"/>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57200" y="5962074"/>
            <a:ext cx="578485" cy="578485"/>
          </a:xfrm>
          <a:prstGeom prst="rect">
            <a:avLst/>
          </a:prstGeom>
        </p:spPr>
      </p:pic>
      <p:sp>
        <p:nvSpPr>
          <p:cNvPr id="16" name="URL">
            <a:extLst>
              <a:ext uri="{FF2B5EF4-FFF2-40B4-BE49-F238E27FC236}">
                <a16:creationId xmlns:a16="http://schemas.microsoft.com/office/drawing/2014/main" id="{5BAAA60F-91AC-B98F-F22F-36BDB7B83B60}"/>
              </a:ext>
              <a:ext uri="{C183D7F6-B498-43B3-948B-1728B52AA6E4}">
                <adec:decorative xmlns:adec="http://schemas.microsoft.com/office/drawing/2017/decorative" val="1"/>
              </a:ext>
            </a:extLst>
          </p:cNvPr>
          <p:cNvSpPr txBox="1"/>
          <p:nvPr userDrawn="1"/>
        </p:nvSpPr>
        <p:spPr>
          <a:xfrm>
            <a:off x="1155527" y="6171439"/>
            <a:ext cx="5143500" cy="184666"/>
          </a:xfrm>
          <a:prstGeom prst="rect">
            <a:avLst/>
          </a:prstGeom>
          <a:noFill/>
        </p:spPr>
        <p:txBody>
          <a:bodyPr wrap="square" lIns="0" tIns="0" rIns="0" bIns="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a:solidFill>
                  <a:schemeClr val="accent3"/>
                </a:solidFill>
                <a:latin typeface="Aptos Narrow" panose="020B0004020202020204" pitchFamily="34" charset="0"/>
              </a:rPr>
              <a:t>nj.gov</a:t>
            </a:r>
            <a:r>
              <a:rPr lang="en-US" sz="1200" b="1" i="0">
                <a:solidFill>
                  <a:schemeClr val="tx2"/>
                </a:solidFill>
                <a:latin typeface="Aptos Narrow" panose="020B0004020202020204" pitchFamily="34" charset="0"/>
              </a:rPr>
              <a:t>/education</a:t>
            </a:r>
          </a:p>
        </p:txBody>
      </p:sp>
      <p:sp>
        <p:nvSpPr>
          <p:cNvPr id="3" name="image credit">
            <a:extLst>
              <a:ext uri="{FF2B5EF4-FFF2-40B4-BE49-F238E27FC236}">
                <a16:creationId xmlns:a16="http://schemas.microsoft.com/office/drawing/2014/main" id="{EA014D34-4C9E-6D94-4DD2-6B78201710CA}"/>
              </a:ext>
            </a:extLst>
          </p:cNvPr>
          <p:cNvSpPr>
            <a:spLocks noGrp="1"/>
          </p:cNvSpPr>
          <p:nvPr>
            <p:ph type="body" sz="quarter" idx="18" hasCustomPrompt="1"/>
          </p:nvPr>
        </p:nvSpPr>
        <p:spPr>
          <a:xfrm>
            <a:off x="6324600" y="6123195"/>
            <a:ext cx="5143500" cy="274320"/>
          </a:xfrm>
          <a:prstGeom prst="rect">
            <a:avLst/>
          </a:prstGeom>
        </p:spPr>
        <p:txBody>
          <a:bodyPr lIns="0" tIns="0" rIns="0" bIns="0" anchor="ctr" anchorCtr="0"/>
          <a:lstStyle>
            <a:lvl1pPr marL="0" indent="0">
              <a:lnSpc>
                <a:spcPts val="1200"/>
              </a:lnSpc>
              <a:spcBef>
                <a:spcPts val="0"/>
              </a:spcBef>
              <a:buNone/>
              <a:defRPr sz="1100" b="0" i="0">
                <a:solidFill>
                  <a:schemeClr val="accent4"/>
                </a:solidFill>
                <a:latin typeface="Aptos Narrow" panose="020B0004020202020204" pitchFamily="34" charset="0"/>
              </a:defRPr>
            </a:lvl1pPr>
          </a:lstStyle>
          <a:p>
            <a:pPr lvl="0"/>
            <a:r>
              <a:rPr lang="en-US"/>
              <a:t>Photo credit: </a:t>
            </a:r>
          </a:p>
        </p:txBody>
      </p:sp>
      <p:sp>
        <p:nvSpPr>
          <p:cNvPr id="12" name="Slide #">
            <a:extLst>
              <a:ext uri="{FF2B5EF4-FFF2-40B4-BE49-F238E27FC236}">
                <a16:creationId xmlns:a16="http://schemas.microsoft.com/office/drawing/2014/main" id="{0E1FD744-E109-9C20-050A-34E388EC8A47}"/>
              </a:ext>
            </a:extLst>
          </p:cNvPr>
          <p:cNvSpPr txBox="1"/>
          <p:nvPr userDrawn="1"/>
        </p:nvSpPr>
        <p:spPr>
          <a:xfrm>
            <a:off x="6577912" y="6171439"/>
            <a:ext cx="5143500" cy="184666"/>
          </a:xfrm>
          <a:prstGeom prst="rect">
            <a:avLst/>
          </a:prstGeom>
          <a:noFill/>
        </p:spPr>
        <p:txBody>
          <a:bodyPr wrap="square" lIns="0" tIns="0" rIns="0" bIns="0"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AB2C32-F27B-A04A-A51B-01FB410A5002}" type="slidenum">
              <a:rPr lang="en-US" sz="1200" smtClean="0">
                <a:solidFill>
                  <a:schemeClr val="accent3"/>
                </a:solidFill>
              </a:rPr>
              <a:t>‹#›</a:t>
            </a:fld>
            <a:endParaRPr lang="en-US" sz="1200">
              <a:solidFill>
                <a:schemeClr val="accent3"/>
              </a:solidFill>
            </a:endParaRPr>
          </a:p>
        </p:txBody>
      </p:sp>
      <p:pic>
        <p:nvPicPr>
          <p:cNvPr id="4" name="Graphic 3">
            <a:extLst>
              <a:ext uri="{FF2B5EF4-FFF2-40B4-BE49-F238E27FC236}">
                <a16:creationId xmlns:a16="http://schemas.microsoft.com/office/drawing/2014/main" id="{F5EF7391-B080-8580-60FF-40768FA96167}"/>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1643757794"/>
      </p:ext>
    </p:extLst>
  </p:cSld>
  <p:clrMapOvr>
    <a:masterClrMapping/>
  </p:clrMapOvr>
  <p:extLst>
    <p:ext uri="{DCECCB84-F9BA-43D5-87BE-67443E8EF086}">
      <p15:sldGuideLst xmlns:p15="http://schemas.microsoft.com/office/powerpoint/2012/main">
        <p15:guide id="1" orient="horz" pos="2448" userDrawn="1">
          <p15:clr>
            <a:srgbClr val="FBAE40"/>
          </p15:clr>
        </p15:guide>
        <p15:guide id="2" pos="3840" userDrawn="1">
          <p15:clr>
            <a:srgbClr val="FBAE40"/>
          </p15:clr>
        </p15:guide>
        <p15:guide id="3" pos="288" userDrawn="1">
          <p15:clr>
            <a:srgbClr val="FBAE40"/>
          </p15:clr>
        </p15:guide>
        <p15:guide id="4" pos="7392" userDrawn="1">
          <p15:clr>
            <a:srgbClr val="FBAE40"/>
          </p15:clr>
        </p15:guide>
        <p15:guide id="5" orient="horz" pos="288" userDrawn="1">
          <p15:clr>
            <a:srgbClr val="FBAE40"/>
          </p15:clr>
        </p15:guide>
        <p15:guide id="6" orient="horz" pos="4032" userDrawn="1">
          <p15:clr>
            <a:srgbClr val="FBAE40"/>
          </p15:clr>
        </p15:guide>
        <p15:guide id="7" orient="horz" pos="852" userDrawn="1">
          <p15:clr>
            <a:srgbClr val="FBAE40"/>
          </p15:clr>
        </p15:guide>
        <p15:guide id="8" orient="horz" pos="3648" userDrawn="1">
          <p15:clr>
            <a:srgbClr val="FBAE40"/>
          </p15:clr>
        </p15:guide>
        <p15:guide id="9" orient="horz" pos="1146" userDrawn="1">
          <p15:clr>
            <a:srgbClr val="FBAE40"/>
          </p15:clr>
        </p15:guide>
        <p15:guide id="10" pos="3984" userDrawn="1">
          <p15:clr>
            <a:srgbClr val="FBAE40"/>
          </p15:clr>
        </p15:guide>
        <p15:guide id="11" pos="369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 Image Right">
    <p:spTree>
      <p:nvGrpSpPr>
        <p:cNvPr id="1" name=""/>
        <p:cNvGrpSpPr/>
        <p:nvPr/>
      </p:nvGrpSpPr>
      <p:grpSpPr>
        <a:xfrm>
          <a:off x="0" y="0"/>
          <a:ext cx="0" cy="0"/>
          <a:chOff x="0" y="0"/>
          <a:chExt cx="0" cy="0"/>
        </a:xfrm>
      </p:grpSpPr>
      <p:sp>
        <p:nvSpPr>
          <p:cNvPr id="8" name="Title 4">
            <a:extLst>
              <a:ext uri="{FF2B5EF4-FFF2-40B4-BE49-F238E27FC236}">
                <a16:creationId xmlns:a16="http://schemas.microsoft.com/office/drawing/2014/main" id="{0DC95695-9752-A00C-C9C9-232251999AA3}"/>
              </a:ext>
            </a:extLst>
          </p:cNvPr>
          <p:cNvSpPr>
            <a:spLocks noGrp="1"/>
          </p:cNvSpPr>
          <p:nvPr>
            <p:ph type="title" hasCustomPrompt="1"/>
          </p:nvPr>
        </p:nvSpPr>
        <p:spPr>
          <a:xfrm>
            <a:off x="443812" y="392517"/>
            <a:ext cx="11277599" cy="416560"/>
          </a:xfrm>
          <a:prstGeom prst="rect">
            <a:avLst/>
          </a:prstGeom>
        </p:spPr>
        <p:txBody>
          <a:bodyPr lIns="0" tIns="0" rIns="0" bIns="0"/>
          <a:lstStyle>
            <a:lvl1pPr>
              <a:defRPr b="1" i="0">
                <a:solidFill>
                  <a:schemeClr val="accent1"/>
                </a:solidFill>
                <a:latin typeface="Aptos Narrow" panose="020B0004020202020204" pitchFamily="34" charset="0"/>
              </a:defRPr>
            </a:lvl1pPr>
          </a:lstStyle>
          <a:p>
            <a:pPr lvl="0"/>
            <a:r>
              <a:rPr lang="en-US"/>
              <a:t>Text + Image Right</a:t>
            </a:r>
          </a:p>
        </p:txBody>
      </p:sp>
      <p:sp>
        <p:nvSpPr>
          <p:cNvPr id="14" name="Subtitle">
            <a:extLst>
              <a:ext uri="{FF2B5EF4-FFF2-40B4-BE49-F238E27FC236}">
                <a16:creationId xmlns:a16="http://schemas.microsoft.com/office/drawing/2014/main" id="{38C56026-0393-35A8-6FC0-37C18BF22FD6}"/>
              </a:ext>
            </a:extLst>
          </p:cNvPr>
          <p:cNvSpPr>
            <a:spLocks noGrp="1"/>
          </p:cNvSpPr>
          <p:nvPr>
            <p:ph type="body" sz="quarter" idx="11" hasCustomPrompt="1"/>
          </p:nvPr>
        </p:nvSpPr>
        <p:spPr>
          <a:xfrm>
            <a:off x="444030" y="831251"/>
            <a:ext cx="11290769" cy="416560"/>
          </a:xfrm>
          <a:prstGeom prst="rect">
            <a:avLst/>
          </a:prstGeom>
        </p:spPr>
        <p:txBody>
          <a:bodyPr lIns="0" tIns="0" rIns="0" bIns="0"/>
          <a:lstStyle>
            <a:lvl1pPr marL="0" indent="0">
              <a:lnSpc>
                <a:spcPts val="4200"/>
              </a:lnSpc>
              <a:spcBef>
                <a:spcPts val="0"/>
              </a:spcBef>
              <a:buNone/>
              <a:defRPr sz="3600" b="0" i="0">
                <a:solidFill>
                  <a:srgbClr val="4179A8"/>
                </a:solidFill>
                <a:latin typeface="Aptos Narrow" panose="020B00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2" name="Text left">
            <a:extLst>
              <a:ext uri="{FF2B5EF4-FFF2-40B4-BE49-F238E27FC236}">
                <a16:creationId xmlns:a16="http://schemas.microsoft.com/office/drawing/2014/main" id="{97A4690C-9288-9F85-AA79-4A71434D3B54}"/>
              </a:ext>
            </a:extLst>
          </p:cNvPr>
          <p:cNvSpPr>
            <a:spLocks noGrp="1"/>
          </p:cNvSpPr>
          <p:nvPr>
            <p:ph type="body" sz="quarter" idx="14"/>
          </p:nvPr>
        </p:nvSpPr>
        <p:spPr>
          <a:xfrm>
            <a:off x="457200" y="1819275"/>
            <a:ext cx="5400675" cy="3977640"/>
          </a:xfrm>
          <a:prstGeom prst="rect">
            <a:avLst/>
          </a:prstGeom>
        </p:spPr>
        <p:txBody>
          <a:bodyPr lIns="0" tIns="0" rIns="0" bIns="0"/>
          <a:lstStyle>
            <a:lvl1pPr marL="342900" indent="-342900">
              <a:buNone/>
              <a:tabLst/>
              <a:defRPr lang="en-US" sz="2400" b="0" i="0" kern="1200" dirty="0" smtClean="0">
                <a:solidFill>
                  <a:schemeClr val="accent4"/>
                </a:solidFill>
                <a:latin typeface="Aptos Narrow" panose="020B0004020202020204" pitchFamily="34" charset="0"/>
                <a:ea typeface="+mn-ea"/>
                <a:cs typeface="+mn-cs"/>
              </a:defRPr>
            </a:lvl1pPr>
            <a:lvl2pPr marL="581025" indent="-342900">
              <a:buSzPct val="90000"/>
              <a:buNone/>
              <a:tabLst/>
              <a:defRPr lang="en-US" sz="2200" b="0" i="0" kern="1200" dirty="0" smtClean="0">
                <a:solidFill>
                  <a:schemeClr val="accent4"/>
                </a:solidFill>
                <a:latin typeface="Aptos Narrow" panose="020B0004020202020204" pitchFamily="34" charset="0"/>
                <a:ea typeface="+mn-ea"/>
                <a:cs typeface="+mn-cs"/>
              </a:defRPr>
            </a:lvl2pPr>
            <a:lvl3pPr marL="868362" indent="-285750">
              <a:buNone/>
              <a:tabLst/>
              <a:defRPr lang="en-US" sz="2000" b="0" i="0" kern="1200" dirty="0">
                <a:solidFill>
                  <a:schemeClr val="accent4"/>
                </a:solidFill>
                <a:latin typeface="Aptos Narrow" panose="020B0004020202020204" pitchFamily="34" charset="0"/>
                <a:ea typeface="+mn-ea"/>
                <a:cs typeface="+mn-cs"/>
              </a:defRPr>
            </a:lvl3pPr>
            <a:lvl4pPr marL="574675" indent="0">
              <a:buNone/>
              <a:tabLst/>
              <a:defRPr b="0" i="0">
                <a:solidFill>
                  <a:schemeClr val="accent4"/>
                </a:solidFill>
                <a:latin typeface="Aptos Narrow" panose="020B0004020202020204" pitchFamily="34" charset="0"/>
              </a:defRPr>
            </a:lvl4pPr>
            <a:lvl5pPr marL="801688" indent="0">
              <a:buNone/>
              <a:tabLst/>
              <a:defRPr b="0" i="0">
                <a:solidFill>
                  <a:schemeClr val="accent4"/>
                </a:solidFill>
                <a:latin typeface="Aptos Narrow" panose="020B0004020202020204" pitchFamily="34" charset="0"/>
              </a:defRPr>
            </a:lvl5pPr>
          </a:lstStyle>
          <a:p>
            <a:pPr marL="239713" lvl="0" indent="-239713" algn="l" defTabSz="914400" rtl="0" eaLnBrk="1" latinLnBrk="0" hangingPunct="1">
              <a:lnSpc>
                <a:spcPct val="90000"/>
              </a:lnSpc>
              <a:spcBef>
                <a:spcPts val="1000"/>
              </a:spcBef>
              <a:buSzPct val="80000"/>
              <a:buFont typeface="Arial" panose="020B0604020202020204" pitchFamily="34" charset="0"/>
              <a:buChar char="•"/>
              <a:tabLst/>
            </a:pPr>
            <a:r>
              <a:rPr lang="en-US"/>
              <a:t>Click to edit Master text styles</a:t>
            </a:r>
          </a:p>
        </p:txBody>
      </p:sp>
      <p:sp>
        <p:nvSpPr>
          <p:cNvPr id="10" name="Picture right">
            <a:extLst>
              <a:ext uri="{FF2B5EF4-FFF2-40B4-BE49-F238E27FC236}">
                <a16:creationId xmlns:a16="http://schemas.microsoft.com/office/drawing/2014/main" id="{8DF1EC9C-EE4A-1832-9ECA-7817822CFD2B}"/>
              </a:ext>
            </a:extLst>
          </p:cNvPr>
          <p:cNvSpPr>
            <a:spLocks noGrp="1"/>
          </p:cNvSpPr>
          <p:nvPr>
            <p:ph type="pic" sz="quarter" idx="13"/>
          </p:nvPr>
        </p:nvSpPr>
        <p:spPr>
          <a:xfrm>
            <a:off x="6324600" y="1819276"/>
            <a:ext cx="5410200" cy="3977640"/>
          </a:xfrm>
          <a:prstGeom prst="rect">
            <a:avLst/>
          </a:prstGeom>
          <a:ln>
            <a:solidFill>
              <a:schemeClr val="bg2"/>
            </a:solidFill>
          </a:ln>
        </p:spPr>
        <p:txBody>
          <a:bodyPr/>
          <a:lstStyle>
            <a:lvl1pPr marL="0" indent="0">
              <a:buNone/>
              <a:defRPr>
                <a:solidFill>
                  <a:schemeClr val="accent4"/>
                </a:solidFill>
                <a:latin typeface="Aptos Narrow" panose="020B0004020202020204" pitchFamily="34" charset="0"/>
              </a:defRPr>
            </a:lvl1pPr>
          </a:lstStyle>
          <a:p>
            <a:r>
              <a:rPr lang="en-US"/>
              <a:t>Click icon to add picture</a:t>
            </a:r>
          </a:p>
        </p:txBody>
      </p:sp>
      <p:pic>
        <p:nvPicPr>
          <p:cNvPr id="16" name="Logo">
            <a:extLst>
              <a:ext uri="{FF2B5EF4-FFF2-40B4-BE49-F238E27FC236}">
                <a16:creationId xmlns:a16="http://schemas.microsoft.com/office/drawing/2014/main" id="{8202A07B-9B73-E40C-1692-58BA6002EF8C}"/>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57200" y="5962074"/>
            <a:ext cx="578485" cy="578485"/>
          </a:xfrm>
          <a:prstGeom prst="rect">
            <a:avLst/>
          </a:prstGeom>
        </p:spPr>
      </p:pic>
      <p:sp>
        <p:nvSpPr>
          <p:cNvPr id="15" name="URL">
            <a:extLst>
              <a:ext uri="{FF2B5EF4-FFF2-40B4-BE49-F238E27FC236}">
                <a16:creationId xmlns:a16="http://schemas.microsoft.com/office/drawing/2014/main" id="{97D3830E-C208-FE80-92C7-2C21660F1B50}"/>
              </a:ext>
              <a:ext uri="{C183D7F6-B498-43B3-948B-1728B52AA6E4}">
                <adec:decorative xmlns:adec="http://schemas.microsoft.com/office/drawing/2017/decorative" val="1"/>
              </a:ext>
            </a:extLst>
          </p:cNvPr>
          <p:cNvSpPr txBox="1"/>
          <p:nvPr userDrawn="1"/>
        </p:nvSpPr>
        <p:spPr>
          <a:xfrm>
            <a:off x="1155527" y="6171439"/>
            <a:ext cx="5143500" cy="184666"/>
          </a:xfrm>
          <a:prstGeom prst="rect">
            <a:avLst/>
          </a:prstGeom>
          <a:noFill/>
        </p:spPr>
        <p:txBody>
          <a:bodyPr wrap="square" lIns="0" tIns="0" rIns="0" bIns="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a:solidFill>
                  <a:schemeClr val="accent3"/>
                </a:solidFill>
                <a:latin typeface="Aptos Narrow" panose="020B0004020202020204" pitchFamily="34" charset="0"/>
              </a:rPr>
              <a:t>nj.gov</a:t>
            </a:r>
            <a:r>
              <a:rPr lang="en-US" sz="1200" b="1" i="0">
                <a:solidFill>
                  <a:schemeClr val="tx2"/>
                </a:solidFill>
                <a:latin typeface="Aptos Narrow" panose="020B0004020202020204" pitchFamily="34" charset="0"/>
              </a:rPr>
              <a:t>/education</a:t>
            </a:r>
          </a:p>
        </p:txBody>
      </p:sp>
      <p:sp>
        <p:nvSpPr>
          <p:cNvPr id="4" name="image credit">
            <a:extLst>
              <a:ext uri="{FF2B5EF4-FFF2-40B4-BE49-F238E27FC236}">
                <a16:creationId xmlns:a16="http://schemas.microsoft.com/office/drawing/2014/main" id="{909D353B-B81C-3984-F191-98A88D071A99}"/>
              </a:ext>
            </a:extLst>
          </p:cNvPr>
          <p:cNvSpPr>
            <a:spLocks noGrp="1"/>
          </p:cNvSpPr>
          <p:nvPr>
            <p:ph type="body" sz="quarter" idx="18" hasCustomPrompt="1"/>
          </p:nvPr>
        </p:nvSpPr>
        <p:spPr>
          <a:xfrm>
            <a:off x="6324600" y="6123195"/>
            <a:ext cx="5143500" cy="274320"/>
          </a:xfrm>
          <a:prstGeom prst="rect">
            <a:avLst/>
          </a:prstGeom>
        </p:spPr>
        <p:txBody>
          <a:bodyPr lIns="0" tIns="0" rIns="0" bIns="0" anchor="ctr" anchorCtr="0"/>
          <a:lstStyle>
            <a:lvl1pPr marL="0" indent="0">
              <a:lnSpc>
                <a:spcPts val="1200"/>
              </a:lnSpc>
              <a:spcBef>
                <a:spcPts val="0"/>
              </a:spcBef>
              <a:buNone/>
              <a:defRPr sz="1100" b="0" i="0">
                <a:solidFill>
                  <a:schemeClr val="accent4"/>
                </a:solidFill>
                <a:latin typeface="Aptos Narrow" panose="020B0004020202020204" pitchFamily="34" charset="0"/>
              </a:defRPr>
            </a:lvl1pPr>
          </a:lstStyle>
          <a:p>
            <a:pPr lvl="0"/>
            <a:r>
              <a:rPr lang="en-US"/>
              <a:t>Photo credit: </a:t>
            </a:r>
          </a:p>
        </p:txBody>
      </p:sp>
      <p:sp>
        <p:nvSpPr>
          <p:cNvPr id="11" name="Slide #">
            <a:extLst>
              <a:ext uri="{FF2B5EF4-FFF2-40B4-BE49-F238E27FC236}">
                <a16:creationId xmlns:a16="http://schemas.microsoft.com/office/drawing/2014/main" id="{D1E93F33-AD44-6D3D-E142-C4C900014AD3}"/>
              </a:ext>
            </a:extLst>
          </p:cNvPr>
          <p:cNvSpPr txBox="1"/>
          <p:nvPr userDrawn="1"/>
        </p:nvSpPr>
        <p:spPr>
          <a:xfrm>
            <a:off x="6577912" y="6171439"/>
            <a:ext cx="5143500" cy="184666"/>
          </a:xfrm>
          <a:prstGeom prst="rect">
            <a:avLst/>
          </a:prstGeom>
          <a:noFill/>
        </p:spPr>
        <p:txBody>
          <a:bodyPr wrap="square" lIns="0" tIns="0" rIns="0" bIns="0"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AB2C32-F27B-A04A-A51B-01FB410A5002}" type="slidenum">
              <a:rPr lang="en-US" sz="1200" smtClean="0">
                <a:solidFill>
                  <a:schemeClr val="accent3"/>
                </a:solidFill>
              </a:rPr>
              <a:t>‹#›</a:t>
            </a:fld>
            <a:endParaRPr lang="en-US" sz="1200">
              <a:solidFill>
                <a:schemeClr val="accent3"/>
              </a:solidFill>
            </a:endParaRPr>
          </a:p>
        </p:txBody>
      </p:sp>
      <p:pic>
        <p:nvPicPr>
          <p:cNvPr id="5" name="Graphic 4">
            <a:extLst>
              <a:ext uri="{FF2B5EF4-FFF2-40B4-BE49-F238E27FC236}">
                <a16:creationId xmlns:a16="http://schemas.microsoft.com/office/drawing/2014/main" id="{7CDCE345-B968-0724-D25D-C422BE18F5FB}"/>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2941365620"/>
      </p:ext>
    </p:extLst>
  </p:cSld>
  <p:clrMapOvr>
    <a:masterClrMapping/>
  </p:clrMapOvr>
  <p:extLst>
    <p:ext uri="{DCECCB84-F9BA-43D5-87BE-67443E8EF086}">
      <p15:sldGuideLst xmlns:p15="http://schemas.microsoft.com/office/powerpoint/2012/main">
        <p15:guide id="1" orient="horz" pos="2448" userDrawn="1">
          <p15:clr>
            <a:srgbClr val="FBAE40"/>
          </p15:clr>
        </p15:guide>
        <p15:guide id="2" pos="3840" userDrawn="1">
          <p15:clr>
            <a:srgbClr val="FBAE40"/>
          </p15:clr>
        </p15:guide>
        <p15:guide id="3" pos="288" userDrawn="1">
          <p15:clr>
            <a:srgbClr val="FBAE40"/>
          </p15:clr>
        </p15:guide>
        <p15:guide id="4" pos="7392" userDrawn="1">
          <p15:clr>
            <a:srgbClr val="FBAE40"/>
          </p15:clr>
        </p15:guide>
        <p15:guide id="5" orient="horz" pos="288" userDrawn="1">
          <p15:clr>
            <a:srgbClr val="FBAE40"/>
          </p15:clr>
        </p15:guide>
        <p15:guide id="6" orient="horz" pos="4032" userDrawn="1">
          <p15:clr>
            <a:srgbClr val="FBAE40"/>
          </p15:clr>
        </p15:guide>
        <p15:guide id="7" orient="horz" pos="852" userDrawn="1">
          <p15:clr>
            <a:srgbClr val="FBAE40"/>
          </p15:clr>
        </p15:guide>
        <p15:guide id="8" orient="horz" pos="3648" userDrawn="1">
          <p15:clr>
            <a:srgbClr val="FBAE40"/>
          </p15:clr>
        </p15:guide>
        <p15:guide id="9" orient="horz" pos="1146" userDrawn="1">
          <p15:clr>
            <a:srgbClr val="FBAE40"/>
          </p15:clr>
        </p15:guide>
        <p15:guide id="10" pos="3984" userDrawn="1">
          <p15:clr>
            <a:srgbClr val="FBAE40"/>
          </p15:clr>
        </p15:guide>
        <p15:guide id="11" pos="369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 Image Right + credit">
    <p:spTree>
      <p:nvGrpSpPr>
        <p:cNvPr id="1" name=""/>
        <p:cNvGrpSpPr/>
        <p:nvPr/>
      </p:nvGrpSpPr>
      <p:grpSpPr>
        <a:xfrm>
          <a:off x="0" y="0"/>
          <a:ext cx="0" cy="0"/>
          <a:chOff x="0" y="0"/>
          <a:chExt cx="0" cy="0"/>
        </a:xfrm>
      </p:grpSpPr>
      <p:sp>
        <p:nvSpPr>
          <p:cNvPr id="8" name="Title 4">
            <a:extLst>
              <a:ext uri="{FF2B5EF4-FFF2-40B4-BE49-F238E27FC236}">
                <a16:creationId xmlns:a16="http://schemas.microsoft.com/office/drawing/2014/main" id="{0DC95695-9752-A00C-C9C9-232251999AA3}"/>
              </a:ext>
            </a:extLst>
          </p:cNvPr>
          <p:cNvSpPr>
            <a:spLocks noGrp="1"/>
          </p:cNvSpPr>
          <p:nvPr>
            <p:ph type="title" hasCustomPrompt="1"/>
          </p:nvPr>
        </p:nvSpPr>
        <p:spPr>
          <a:xfrm>
            <a:off x="443812" y="392517"/>
            <a:ext cx="11277599" cy="416560"/>
          </a:xfrm>
          <a:prstGeom prst="rect">
            <a:avLst/>
          </a:prstGeom>
        </p:spPr>
        <p:txBody>
          <a:bodyPr lIns="0" tIns="0" rIns="0" bIns="0"/>
          <a:lstStyle>
            <a:lvl1pPr>
              <a:defRPr b="1" i="0">
                <a:solidFill>
                  <a:schemeClr val="accent1"/>
                </a:solidFill>
                <a:latin typeface="Aptos Narrow" panose="020B0004020202020204" pitchFamily="34" charset="0"/>
              </a:defRPr>
            </a:lvl1pPr>
          </a:lstStyle>
          <a:p>
            <a:pPr lvl="0"/>
            <a:r>
              <a:rPr lang="en-US"/>
              <a:t>Text + Image Right + Caption</a:t>
            </a:r>
          </a:p>
        </p:txBody>
      </p:sp>
      <p:sp>
        <p:nvSpPr>
          <p:cNvPr id="14" name="Subtitle">
            <a:extLst>
              <a:ext uri="{FF2B5EF4-FFF2-40B4-BE49-F238E27FC236}">
                <a16:creationId xmlns:a16="http://schemas.microsoft.com/office/drawing/2014/main" id="{38C56026-0393-35A8-6FC0-37C18BF22FD6}"/>
              </a:ext>
            </a:extLst>
          </p:cNvPr>
          <p:cNvSpPr>
            <a:spLocks noGrp="1"/>
          </p:cNvSpPr>
          <p:nvPr>
            <p:ph type="body" sz="quarter" idx="11" hasCustomPrompt="1"/>
          </p:nvPr>
        </p:nvSpPr>
        <p:spPr>
          <a:xfrm>
            <a:off x="444030" y="831251"/>
            <a:ext cx="11290769" cy="416560"/>
          </a:xfrm>
          <a:prstGeom prst="rect">
            <a:avLst/>
          </a:prstGeom>
        </p:spPr>
        <p:txBody>
          <a:bodyPr lIns="0" tIns="0" rIns="0" bIns="0"/>
          <a:lstStyle>
            <a:lvl1pPr marL="0" indent="0">
              <a:lnSpc>
                <a:spcPts val="4200"/>
              </a:lnSpc>
              <a:spcBef>
                <a:spcPts val="0"/>
              </a:spcBef>
              <a:buNone/>
              <a:defRPr sz="3600" b="0" i="0">
                <a:solidFill>
                  <a:srgbClr val="4179A8"/>
                </a:solidFill>
                <a:latin typeface="Aptos Narrow" panose="020B00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2" name="Text left">
            <a:extLst>
              <a:ext uri="{FF2B5EF4-FFF2-40B4-BE49-F238E27FC236}">
                <a16:creationId xmlns:a16="http://schemas.microsoft.com/office/drawing/2014/main" id="{97A4690C-9288-9F85-AA79-4A71434D3B54}"/>
              </a:ext>
            </a:extLst>
          </p:cNvPr>
          <p:cNvSpPr>
            <a:spLocks noGrp="1"/>
          </p:cNvSpPr>
          <p:nvPr>
            <p:ph type="body" sz="quarter" idx="14"/>
          </p:nvPr>
        </p:nvSpPr>
        <p:spPr>
          <a:xfrm>
            <a:off x="457200" y="1819275"/>
            <a:ext cx="5400675" cy="3977640"/>
          </a:xfrm>
          <a:prstGeom prst="rect">
            <a:avLst/>
          </a:prstGeom>
        </p:spPr>
        <p:txBody>
          <a:bodyPr lIns="0" tIns="0" rIns="0" bIns="0"/>
          <a:lstStyle>
            <a:lvl1pPr marL="342900" indent="-342900">
              <a:buNone/>
              <a:tabLst/>
              <a:defRPr lang="en-US" sz="2400" b="0" i="0" kern="1200" dirty="0" smtClean="0">
                <a:solidFill>
                  <a:schemeClr val="accent4"/>
                </a:solidFill>
                <a:latin typeface="Aptos Narrow" panose="020B0004020202020204" pitchFamily="34" charset="0"/>
                <a:ea typeface="+mn-ea"/>
                <a:cs typeface="+mn-cs"/>
              </a:defRPr>
            </a:lvl1pPr>
            <a:lvl2pPr marL="581025" indent="-342900">
              <a:buSzPct val="90000"/>
              <a:buNone/>
              <a:tabLst/>
              <a:defRPr lang="en-US" sz="2200" b="0" i="0" kern="1200" dirty="0" smtClean="0">
                <a:solidFill>
                  <a:schemeClr val="accent4"/>
                </a:solidFill>
                <a:latin typeface="Aptos Narrow" panose="020B0004020202020204" pitchFamily="34" charset="0"/>
                <a:ea typeface="+mn-ea"/>
                <a:cs typeface="+mn-cs"/>
              </a:defRPr>
            </a:lvl2pPr>
            <a:lvl3pPr marL="868362" indent="-285750">
              <a:buNone/>
              <a:tabLst/>
              <a:defRPr lang="en-US" sz="2000" b="0" i="0" kern="1200" dirty="0">
                <a:solidFill>
                  <a:schemeClr val="accent4"/>
                </a:solidFill>
                <a:latin typeface="Aptos Narrow" panose="020B0004020202020204" pitchFamily="34" charset="0"/>
                <a:ea typeface="+mn-ea"/>
                <a:cs typeface="+mn-cs"/>
              </a:defRPr>
            </a:lvl3pPr>
            <a:lvl4pPr marL="574675" indent="0">
              <a:buNone/>
              <a:tabLst/>
              <a:defRPr b="0" i="0">
                <a:solidFill>
                  <a:schemeClr val="accent4"/>
                </a:solidFill>
                <a:latin typeface="Aptos Narrow" panose="020B0004020202020204" pitchFamily="34" charset="0"/>
              </a:defRPr>
            </a:lvl4pPr>
            <a:lvl5pPr marL="801688" indent="0">
              <a:buNone/>
              <a:tabLst/>
              <a:defRPr b="0" i="0">
                <a:solidFill>
                  <a:schemeClr val="accent4"/>
                </a:solidFill>
                <a:latin typeface="Aptos Narrow" panose="020B0004020202020204" pitchFamily="34" charset="0"/>
              </a:defRPr>
            </a:lvl5pPr>
          </a:lstStyle>
          <a:p>
            <a:pPr marL="239713" lvl="0" indent="-239713" algn="l" defTabSz="914400" rtl="0" eaLnBrk="1" latinLnBrk="0" hangingPunct="1">
              <a:lnSpc>
                <a:spcPct val="90000"/>
              </a:lnSpc>
              <a:spcBef>
                <a:spcPts val="1000"/>
              </a:spcBef>
              <a:buSzPct val="80000"/>
              <a:buFont typeface="Arial" panose="020B0604020202020204" pitchFamily="34" charset="0"/>
              <a:buChar char="•"/>
              <a:tabLst/>
            </a:pPr>
            <a:r>
              <a:rPr lang="en-US"/>
              <a:t>Click to edit Master text styles</a:t>
            </a:r>
          </a:p>
        </p:txBody>
      </p:sp>
      <p:sp>
        <p:nvSpPr>
          <p:cNvPr id="10" name="Picture right">
            <a:extLst>
              <a:ext uri="{FF2B5EF4-FFF2-40B4-BE49-F238E27FC236}">
                <a16:creationId xmlns:a16="http://schemas.microsoft.com/office/drawing/2014/main" id="{8DF1EC9C-EE4A-1832-9ECA-7817822CFD2B}"/>
              </a:ext>
            </a:extLst>
          </p:cNvPr>
          <p:cNvSpPr>
            <a:spLocks noGrp="1"/>
          </p:cNvSpPr>
          <p:nvPr>
            <p:ph type="pic" sz="quarter" idx="13"/>
          </p:nvPr>
        </p:nvSpPr>
        <p:spPr>
          <a:xfrm>
            <a:off x="6324600" y="1819276"/>
            <a:ext cx="5410200" cy="3474720"/>
          </a:xfrm>
          <a:prstGeom prst="rect">
            <a:avLst/>
          </a:prstGeom>
          <a:ln>
            <a:solidFill>
              <a:schemeClr val="bg2"/>
            </a:solidFill>
          </a:ln>
        </p:spPr>
        <p:txBody>
          <a:bodyPr/>
          <a:lstStyle>
            <a:lvl1pPr marL="0" indent="0">
              <a:buNone/>
              <a:defRPr>
                <a:solidFill>
                  <a:schemeClr val="accent4"/>
                </a:solidFill>
                <a:latin typeface="Aptos Narrow" panose="020B0004020202020204" pitchFamily="34" charset="0"/>
              </a:defRPr>
            </a:lvl1pPr>
          </a:lstStyle>
          <a:p>
            <a:r>
              <a:rPr lang="en-US"/>
              <a:t>Click icon to add picture</a:t>
            </a:r>
          </a:p>
        </p:txBody>
      </p:sp>
      <p:sp>
        <p:nvSpPr>
          <p:cNvPr id="9" name="image caption">
            <a:extLst>
              <a:ext uri="{FF2B5EF4-FFF2-40B4-BE49-F238E27FC236}">
                <a16:creationId xmlns:a16="http://schemas.microsoft.com/office/drawing/2014/main" id="{B4E03243-98B4-0D03-33E3-373A7D1D2597}"/>
              </a:ext>
            </a:extLst>
          </p:cNvPr>
          <p:cNvSpPr>
            <a:spLocks noGrp="1"/>
          </p:cNvSpPr>
          <p:nvPr>
            <p:ph type="body" sz="quarter" idx="15" hasCustomPrompt="1"/>
          </p:nvPr>
        </p:nvSpPr>
        <p:spPr>
          <a:xfrm>
            <a:off x="6324600" y="5504705"/>
            <a:ext cx="5397500" cy="274320"/>
          </a:xfrm>
          <a:prstGeom prst="rect">
            <a:avLst/>
          </a:prstGeom>
        </p:spPr>
        <p:txBody>
          <a:bodyPr lIns="0" tIns="0" rIns="0" bIns="0"/>
          <a:lstStyle>
            <a:lvl1pPr marL="0" indent="0">
              <a:buNone/>
              <a:defRPr sz="1800" b="0" i="0">
                <a:solidFill>
                  <a:schemeClr val="accent4"/>
                </a:solidFill>
                <a:latin typeface="Aptos Narrow" panose="020B0004020202020204" pitchFamily="34" charset="0"/>
              </a:defRPr>
            </a:lvl1pPr>
          </a:lstStyle>
          <a:p>
            <a:pPr lvl="0"/>
            <a:r>
              <a:rPr lang="en-US"/>
              <a:t>Image caption</a:t>
            </a:r>
          </a:p>
        </p:txBody>
      </p:sp>
      <p:pic>
        <p:nvPicPr>
          <p:cNvPr id="19" name="Logo">
            <a:extLst>
              <a:ext uri="{FF2B5EF4-FFF2-40B4-BE49-F238E27FC236}">
                <a16:creationId xmlns:a16="http://schemas.microsoft.com/office/drawing/2014/main" id="{E46E4C10-A106-EB6E-3645-C38A447F680A}"/>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57200" y="5962074"/>
            <a:ext cx="578485" cy="578485"/>
          </a:xfrm>
          <a:prstGeom prst="rect">
            <a:avLst/>
          </a:prstGeom>
        </p:spPr>
      </p:pic>
      <p:sp>
        <p:nvSpPr>
          <p:cNvPr id="18" name="URL">
            <a:extLst>
              <a:ext uri="{FF2B5EF4-FFF2-40B4-BE49-F238E27FC236}">
                <a16:creationId xmlns:a16="http://schemas.microsoft.com/office/drawing/2014/main" id="{7A5F7ED3-2563-863A-FFF5-D150978BA07D}"/>
              </a:ext>
              <a:ext uri="{C183D7F6-B498-43B3-948B-1728B52AA6E4}">
                <adec:decorative xmlns:adec="http://schemas.microsoft.com/office/drawing/2017/decorative" val="1"/>
              </a:ext>
            </a:extLst>
          </p:cNvPr>
          <p:cNvSpPr txBox="1"/>
          <p:nvPr userDrawn="1"/>
        </p:nvSpPr>
        <p:spPr>
          <a:xfrm>
            <a:off x="1155527" y="6171439"/>
            <a:ext cx="5143500" cy="184666"/>
          </a:xfrm>
          <a:prstGeom prst="rect">
            <a:avLst/>
          </a:prstGeom>
          <a:noFill/>
        </p:spPr>
        <p:txBody>
          <a:bodyPr wrap="square" lIns="0" tIns="0" rIns="0" bIns="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a:solidFill>
                  <a:schemeClr val="accent3"/>
                </a:solidFill>
                <a:latin typeface="Aptos Narrow" panose="020B0004020202020204" pitchFamily="34" charset="0"/>
              </a:rPr>
              <a:t>nj.gov</a:t>
            </a:r>
            <a:r>
              <a:rPr lang="en-US" sz="1200" b="1" i="0">
                <a:solidFill>
                  <a:schemeClr val="tx2"/>
                </a:solidFill>
                <a:latin typeface="Aptos Narrow" panose="020B0004020202020204" pitchFamily="34" charset="0"/>
              </a:rPr>
              <a:t>/education</a:t>
            </a:r>
          </a:p>
        </p:txBody>
      </p:sp>
      <p:sp>
        <p:nvSpPr>
          <p:cNvPr id="4" name="image credit">
            <a:extLst>
              <a:ext uri="{FF2B5EF4-FFF2-40B4-BE49-F238E27FC236}">
                <a16:creationId xmlns:a16="http://schemas.microsoft.com/office/drawing/2014/main" id="{4D76BA49-C824-3730-854D-AFEA5270C5DC}"/>
              </a:ext>
            </a:extLst>
          </p:cNvPr>
          <p:cNvSpPr>
            <a:spLocks noGrp="1"/>
          </p:cNvSpPr>
          <p:nvPr>
            <p:ph type="body" sz="quarter" idx="18" hasCustomPrompt="1"/>
          </p:nvPr>
        </p:nvSpPr>
        <p:spPr>
          <a:xfrm>
            <a:off x="6324600" y="6123195"/>
            <a:ext cx="5143500" cy="274320"/>
          </a:xfrm>
          <a:prstGeom prst="rect">
            <a:avLst/>
          </a:prstGeom>
        </p:spPr>
        <p:txBody>
          <a:bodyPr lIns="0" tIns="0" rIns="0" bIns="0" anchor="ctr" anchorCtr="0"/>
          <a:lstStyle>
            <a:lvl1pPr marL="0" indent="0">
              <a:lnSpc>
                <a:spcPts val="1200"/>
              </a:lnSpc>
              <a:spcBef>
                <a:spcPts val="0"/>
              </a:spcBef>
              <a:buNone/>
              <a:defRPr sz="1100" b="0" i="0">
                <a:solidFill>
                  <a:schemeClr val="accent4"/>
                </a:solidFill>
                <a:latin typeface="Aptos Narrow" panose="020B0004020202020204" pitchFamily="34" charset="0"/>
              </a:defRPr>
            </a:lvl1pPr>
          </a:lstStyle>
          <a:p>
            <a:pPr lvl="0"/>
            <a:r>
              <a:rPr lang="en-US"/>
              <a:t>Photo credit: </a:t>
            </a:r>
          </a:p>
        </p:txBody>
      </p:sp>
      <p:sp>
        <p:nvSpPr>
          <p:cNvPr id="15" name="Slide #">
            <a:extLst>
              <a:ext uri="{FF2B5EF4-FFF2-40B4-BE49-F238E27FC236}">
                <a16:creationId xmlns:a16="http://schemas.microsoft.com/office/drawing/2014/main" id="{380F1254-B706-FF31-7B3E-6D01700C00B7}"/>
              </a:ext>
            </a:extLst>
          </p:cNvPr>
          <p:cNvSpPr txBox="1"/>
          <p:nvPr userDrawn="1"/>
        </p:nvSpPr>
        <p:spPr>
          <a:xfrm>
            <a:off x="11493672" y="6171439"/>
            <a:ext cx="227739" cy="184666"/>
          </a:xfrm>
          <a:prstGeom prst="rect">
            <a:avLst/>
          </a:prstGeom>
          <a:noFill/>
        </p:spPr>
        <p:txBody>
          <a:bodyPr wrap="square" lIns="0" tIns="0" rIns="0" bIns="0"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AB2C32-F27B-A04A-A51B-01FB410A5002}" type="slidenum">
              <a:rPr lang="en-US" sz="1200" smtClean="0">
                <a:solidFill>
                  <a:schemeClr val="accent3"/>
                </a:solidFill>
              </a:rPr>
              <a:t>‹#›</a:t>
            </a:fld>
            <a:endParaRPr lang="en-US" sz="1200">
              <a:solidFill>
                <a:schemeClr val="accent3"/>
              </a:solidFill>
            </a:endParaRPr>
          </a:p>
        </p:txBody>
      </p:sp>
      <p:pic>
        <p:nvPicPr>
          <p:cNvPr id="5" name="Graphic 4">
            <a:extLst>
              <a:ext uri="{FF2B5EF4-FFF2-40B4-BE49-F238E27FC236}">
                <a16:creationId xmlns:a16="http://schemas.microsoft.com/office/drawing/2014/main" id="{9B7D4506-5499-0198-B5B3-4B862EB04804}"/>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1823840797"/>
      </p:ext>
    </p:extLst>
  </p:cSld>
  <p:clrMapOvr>
    <a:masterClrMapping/>
  </p:clrMapOvr>
  <p:extLst>
    <p:ext uri="{DCECCB84-F9BA-43D5-87BE-67443E8EF086}">
      <p15:sldGuideLst xmlns:p15="http://schemas.microsoft.com/office/powerpoint/2012/main">
        <p15:guide id="1" orient="horz" pos="2448" userDrawn="1">
          <p15:clr>
            <a:srgbClr val="FBAE40"/>
          </p15:clr>
        </p15:guide>
        <p15:guide id="2" pos="3840" userDrawn="1">
          <p15:clr>
            <a:srgbClr val="FBAE40"/>
          </p15:clr>
        </p15:guide>
        <p15:guide id="3" pos="288" userDrawn="1">
          <p15:clr>
            <a:srgbClr val="FBAE40"/>
          </p15:clr>
        </p15:guide>
        <p15:guide id="4" pos="7392" userDrawn="1">
          <p15:clr>
            <a:srgbClr val="FBAE40"/>
          </p15:clr>
        </p15:guide>
        <p15:guide id="5" orient="horz" pos="288" userDrawn="1">
          <p15:clr>
            <a:srgbClr val="FBAE40"/>
          </p15:clr>
        </p15:guide>
        <p15:guide id="6" orient="horz" pos="4032" userDrawn="1">
          <p15:clr>
            <a:srgbClr val="FBAE40"/>
          </p15:clr>
        </p15:guide>
        <p15:guide id="7" orient="horz" pos="852" userDrawn="1">
          <p15:clr>
            <a:srgbClr val="FBAE40"/>
          </p15:clr>
        </p15:guide>
        <p15:guide id="8" orient="horz" pos="3648" userDrawn="1">
          <p15:clr>
            <a:srgbClr val="FBAE40"/>
          </p15:clr>
        </p15:guide>
        <p15:guide id="9" orient="horz" pos="1146" userDrawn="1">
          <p15:clr>
            <a:srgbClr val="FBAE40"/>
          </p15:clr>
        </p15:guide>
        <p15:guide id="10" pos="3984" userDrawn="1">
          <p15:clr>
            <a:srgbClr val="FBAE40"/>
          </p15:clr>
        </p15:guide>
        <p15:guide id="11" pos="369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 Image Left + credit">
    <p:spTree>
      <p:nvGrpSpPr>
        <p:cNvPr id="1" name=""/>
        <p:cNvGrpSpPr/>
        <p:nvPr/>
      </p:nvGrpSpPr>
      <p:grpSpPr>
        <a:xfrm>
          <a:off x="0" y="0"/>
          <a:ext cx="0" cy="0"/>
          <a:chOff x="0" y="0"/>
          <a:chExt cx="0" cy="0"/>
        </a:xfrm>
      </p:grpSpPr>
      <p:sp>
        <p:nvSpPr>
          <p:cNvPr id="8" name="Title 4">
            <a:extLst>
              <a:ext uri="{FF2B5EF4-FFF2-40B4-BE49-F238E27FC236}">
                <a16:creationId xmlns:a16="http://schemas.microsoft.com/office/drawing/2014/main" id="{0DC95695-9752-A00C-C9C9-232251999AA3}"/>
              </a:ext>
            </a:extLst>
          </p:cNvPr>
          <p:cNvSpPr>
            <a:spLocks noGrp="1"/>
          </p:cNvSpPr>
          <p:nvPr>
            <p:ph type="title" hasCustomPrompt="1"/>
          </p:nvPr>
        </p:nvSpPr>
        <p:spPr>
          <a:xfrm>
            <a:off x="443812" y="392517"/>
            <a:ext cx="11277599" cy="416560"/>
          </a:xfrm>
          <a:prstGeom prst="rect">
            <a:avLst/>
          </a:prstGeom>
        </p:spPr>
        <p:txBody>
          <a:bodyPr lIns="0" tIns="0" rIns="0" bIns="0"/>
          <a:lstStyle>
            <a:lvl1pPr>
              <a:defRPr b="1" i="0">
                <a:solidFill>
                  <a:schemeClr val="accent1"/>
                </a:solidFill>
                <a:latin typeface="Aptos Narrow" panose="020B0004020202020204" pitchFamily="34" charset="0"/>
              </a:defRPr>
            </a:lvl1pPr>
          </a:lstStyle>
          <a:p>
            <a:pPr lvl="0"/>
            <a:r>
              <a:rPr lang="en-US"/>
              <a:t>Text + Image Left + Caption</a:t>
            </a:r>
          </a:p>
        </p:txBody>
      </p:sp>
      <p:sp>
        <p:nvSpPr>
          <p:cNvPr id="14" name="Subtitle">
            <a:extLst>
              <a:ext uri="{FF2B5EF4-FFF2-40B4-BE49-F238E27FC236}">
                <a16:creationId xmlns:a16="http://schemas.microsoft.com/office/drawing/2014/main" id="{38C56026-0393-35A8-6FC0-37C18BF22FD6}"/>
              </a:ext>
            </a:extLst>
          </p:cNvPr>
          <p:cNvSpPr>
            <a:spLocks noGrp="1"/>
          </p:cNvSpPr>
          <p:nvPr>
            <p:ph type="body" sz="quarter" idx="11" hasCustomPrompt="1"/>
          </p:nvPr>
        </p:nvSpPr>
        <p:spPr>
          <a:xfrm>
            <a:off x="444030" y="831251"/>
            <a:ext cx="11290769" cy="416560"/>
          </a:xfrm>
          <a:prstGeom prst="rect">
            <a:avLst/>
          </a:prstGeom>
        </p:spPr>
        <p:txBody>
          <a:bodyPr lIns="0" tIns="0" rIns="0" bIns="0"/>
          <a:lstStyle>
            <a:lvl1pPr marL="0" indent="0">
              <a:lnSpc>
                <a:spcPts val="4200"/>
              </a:lnSpc>
              <a:spcBef>
                <a:spcPts val="0"/>
              </a:spcBef>
              <a:buNone/>
              <a:defRPr sz="3600" b="0" i="0">
                <a:solidFill>
                  <a:srgbClr val="4179A8"/>
                </a:solidFill>
                <a:latin typeface="Aptos Narrow" panose="020B00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3" name="Picture Placeholder 9">
            <a:extLst>
              <a:ext uri="{FF2B5EF4-FFF2-40B4-BE49-F238E27FC236}">
                <a16:creationId xmlns:a16="http://schemas.microsoft.com/office/drawing/2014/main" id="{6836D55E-8391-A6BC-29C5-9344667DB26F}"/>
              </a:ext>
            </a:extLst>
          </p:cNvPr>
          <p:cNvSpPr>
            <a:spLocks noGrp="1"/>
          </p:cNvSpPr>
          <p:nvPr>
            <p:ph type="pic" sz="quarter" idx="13"/>
          </p:nvPr>
        </p:nvSpPr>
        <p:spPr>
          <a:xfrm>
            <a:off x="443812" y="1819276"/>
            <a:ext cx="5410200" cy="3474720"/>
          </a:xfrm>
          <a:prstGeom prst="rect">
            <a:avLst/>
          </a:prstGeom>
          <a:ln>
            <a:solidFill>
              <a:schemeClr val="bg2"/>
            </a:solidFill>
          </a:ln>
        </p:spPr>
        <p:txBody>
          <a:bodyPr/>
          <a:lstStyle>
            <a:lvl1pPr marL="0" indent="0">
              <a:buNone/>
              <a:defRPr>
                <a:solidFill>
                  <a:schemeClr val="accent4"/>
                </a:solidFill>
                <a:latin typeface="Aptos Narrow" panose="020B0004020202020204" pitchFamily="34" charset="0"/>
              </a:defRPr>
            </a:lvl1pPr>
          </a:lstStyle>
          <a:p>
            <a:r>
              <a:rPr lang="en-US"/>
              <a:t>Click icon to add picture</a:t>
            </a:r>
          </a:p>
        </p:txBody>
      </p:sp>
      <p:sp>
        <p:nvSpPr>
          <p:cNvPr id="4" name="image credit">
            <a:extLst>
              <a:ext uri="{FF2B5EF4-FFF2-40B4-BE49-F238E27FC236}">
                <a16:creationId xmlns:a16="http://schemas.microsoft.com/office/drawing/2014/main" id="{B23F8ABF-E2AC-2478-02B8-8E0007259F89}"/>
              </a:ext>
            </a:extLst>
          </p:cNvPr>
          <p:cNvSpPr>
            <a:spLocks noGrp="1"/>
          </p:cNvSpPr>
          <p:nvPr>
            <p:ph type="body" sz="quarter" idx="15" hasCustomPrompt="1"/>
          </p:nvPr>
        </p:nvSpPr>
        <p:spPr>
          <a:xfrm>
            <a:off x="443812" y="5504705"/>
            <a:ext cx="5397500" cy="274320"/>
          </a:xfrm>
          <a:prstGeom prst="rect">
            <a:avLst/>
          </a:prstGeom>
        </p:spPr>
        <p:txBody>
          <a:bodyPr lIns="0" tIns="0" rIns="0" bIns="0"/>
          <a:lstStyle>
            <a:lvl1pPr marL="0" indent="0">
              <a:buNone/>
              <a:defRPr sz="1800" b="0" i="0">
                <a:solidFill>
                  <a:schemeClr val="accent4"/>
                </a:solidFill>
                <a:latin typeface="Aptos Narrow" panose="020B0004020202020204" pitchFamily="34" charset="0"/>
              </a:defRPr>
            </a:lvl1pPr>
          </a:lstStyle>
          <a:p>
            <a:pPr lvl="0"/>
            <a:r>
              <a:rPr lang="en-US"/>
              <a:t>Image caption</a:t>
            </a:r>
          </a:p>
        </p:txBody>
      </p:sp>
      <p:sp>
        <p:nvSpPr>
          <p:cNvPr id="2" name="Text Placeholder 15">
            <a:extLst>
              <a:ext uri="{FF2B5EF4-FFF2-40B4-BE49-F238E27FC236}">
                <a16:creationId xmlns:a16="http://schemas.microsoft.com/office/drawing/2014/main" id="{97A4690C-9288-9F85-AA79-4A71434D3B54}"/>
              </a:ext>
            </a:extLst>
          </p:cNvPr>
          <p:cNvSpPr>
            <a:spLocks noGrp="1"/>
          </p:cNvSpPr>
          <p:nvPr>
            <p:ph type="body" sz="quarter" idx="14"/>
          </p:nvPr>
        </p:nvSpPr>
        <p:spPr>
          <a:xfrm>
            <a:off x="6324600" y="1819275"/>
            <a:ext cx="5400675" cy="3977640"/>
          </a:xfrm>
          <a:prstGeom prst="rect">
            <a:avLst/>
          </a:prstGeom>
        </p:spPr>
        <p:txBody>
          <a:bodyPr lIns="0" tIns="0" rIns="0" bIns="0"/>
          <a:lstStyle>
            <a:lvl1pPr marL="342900" indent="-342900">
              <a:buNone/>
              <a:tabLst/>
              <a:defRPr lang="en-US" sz="2400" b="0" i="0" kern="1200" dirty="0" smtClean="0">
                <a:solidFill>
                  <a:schemeClr val="accent4"/>
                </a:solidFill>
                <a:latin typeface="Aptos Narrow" panose="020B0004020202020204" pitchFamily="34" charset="0"/>
                <a:ea typeface="+mn-ea"/>
                <a:cs typeface="+mn-cs"/>
              </a:defRPr>
            </a:lvl1pPr>
            <a:lvl2pPr marL="581025" indent="-342900">
              <a:buSzPct val="90000"/>
              <a:buNone/>
              <a:tabLst/>
              <a:defRPr lang="en-US" sz="2200" b="0" i="0" kern="1200" dirty="0" smtClean="0">
                <a:solidFill>
                  <a:schemeClr val="accent4"/>
                </a:solidFill>
                <a:latin typeface="Aptos Narrow" panose="020B0004020202020204" pitchFamily="34" charset="0"/>
                <a:ea typeface="+mn-ea"/>
                <a:cs typeface="+mn-cs"/>
              </a:defRPr>
            </a:lvl2pPr>
            <a:lvl3pPr marL="868362" indent="-285750">
              <a:buNone/>
              <a:tabLst/>
              <a:defRPr lang="en-US" sz="2000" b="0" i="0" kern="1200" dirty="0">
                <a:solidFill>
                  <a:schemeClr val="accent4"/>
                </a:solidFill>
                <a:latin typeface="Aptos Narrow" panose="020B0004020202020204" pitchFamily="34" charset="0"/>
                <a:ea typeface="+mn-ea"/>
                <a:cs typeface="+mn-cs"/>
              </a:defRPr>
            </a:lvl3pPr>
            <a:lvl4pPr marL="574675" indent="0">
              <a:buNone/>
              <a:tabLst/>
              <a:defRPr b="0" i="0">
                <a:solidFill>
                  <a:schemeClr val="accent4"/>
                </a:solidFill>
                <a:latin typeface="Aptos Narrow" panose="020B0004020202020204" pitchFamily="34" charset="0"/>
              </a:defRPr>
            </a:lvl4pPr>
            <a:lvl5pPr marL="801688" indent="0">
              <a:buNone/>
              <a:tabLst/>
              <a:defRPr b="0" i="0">
                <a:solidFill>
                  <a:schemeClr val="accent4"/>
                </a:solidFill>
                <a:latin typeface="Aptos Narrow" panose="020B0004020202020204" pitchFamily="34" charset="0"/>
              </a:defRPr>
            </a:lvl5pPr>
          </a:lstStyle>
          <a:p>
            <a:pPr marL="239713" lvl="0" indent="-239713" algn="l" defTabSz="914400" rtl="0" eaLnBrk="1" latinLnBrk="0" hangingPunct="1">
              <a:lnSpc>
                <a:spcPct val="90000"/>
              </a:lnSpc>
              <a:spcBef>
                <a:spcPts val="1000"/>
              </a:spcBef>
              <a:buSzPct val="80000"/>
              <a:buFont typeface="Arial" panose="020B0604020202020204" pitchFamily="34" charset="0"/>
              <a:buChar char="•"/>
              <a:tabLst/>
            </a:pPr>
            <a:r>
              <a:rPr lang="en-US"/>
              <a:t>Click to edit Master text styles</a:t>
            </a:r>
          </a:p>
        </p:txBody>
      </p:sp>
      <p:pic>
        <p:nvPicPr>
          <p:cNvPr id="19" name="Logo">
            <a:extLst>
              <a:ext uri="{FF2B5EF4-FFF2-40B4-BE49-F238E27FC236}">
                <a16:creationId xmlns:a16="http://schemas.microsoft.com/office/drawing/2014/main" id="{E46E4C10-A106-EB6E-3645-C38A447F680A}"/>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57200" y="5962074"/>
            <a:ext cx="578485" cy="578485"/>
          </a:xfrm>
          <a:prstGeom prst="rect">
            <a:avLst/>
          </a:prstGeom>
        </p:spPr>
      </p:pic>
      <p:sp>
        <p:nvSpPr>
          <p:cNvPr id="18" name="URL">
            <a:extLst>
              <a:ext uri="{FF2B5EF4-FFF2-40B4-BE49-F238E27FC236}">
                <a16:creationId xmlns:a16="http://schemas.microsoft.com/office/drawing/2014/main" id="{7A5F7ED3-2563-863A-FFF5-D150978BA07D}"/>
              </a:ext>
              <a:ext uri="{C183D7F6-B498-43B3-948B-1728B52AA6E4}">
                <adec:decorative xmlns:adec="http://schemas.microsoft.com/office/drawing/2017/decorative" val="1"/>
              </a:ext>
            </a:extLst>
          </p:cNvPr>
          <p:cNvSpPr txBox="1"/>
          <p:nvPr userDrawn="1"/>
        </p:nvSpPr>
        <p:spPr>
          <a:xfrm>
            <a:off x="1155527" y="6171439"/>
            <a:ext cx="5143500" cy="184666"/>
          </a:xfrm>
          <a:prstGeom prst="rect">
            <a:avLst/>
          </a:prstGeom>
          <a:noFill/>
        </p:spPr>
        <p:txBody>
          <a:bodyPr wrap="square" lIns="0" tIns="0" rIns="0" bIns="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a:solidFill>
                  <a:schemeClr val="accent3"/>
                </a:solidFill>
                <a:latin typeface="Aptos Narrow" panose="020B0004020202020204" pitchFamily="34" charset="0"/>
              </a:rPr>
              <a:t>nj.gov</a:t>
            </a:r>
            <a:r>
              <a:rPr lang="en-US" sz="1200" b="1" i="0">
                <a:solidFill>
                  <a:schemeClr val="tx2"/>
                </a:solidFill>
                <a:latin typeface="Aptos Narrow" panose="020B0004020202020204" pitchFamily="34" charset="0"/>
              </a:rPr>
              <a:t>/education</a:t>
            </a:r>
          </a:p>
        </p:txBody>
      </p:sp>
      <p:sp>
        <p:nvSpPr>
          <p:cNvPr id="15" name="Slide #">
            <a:extLst>
              <a:ext uri="{FF2B5EF4-FFF2-40B4-BE49-F238E27FC236}">
                <a16:creationId xmlns:a16="http://schemas.microsoft.com/office/drawing/2014/main" id="{380F1254-B706-FF31-7B3E-6D01700C00B7}"/>
              </a:ext>
            </a:extLst>
          </p:cNvPr>
          <p:cNvSpPr txBox="1"/>
          <p:nvPr userDrawn="1"/>
        </p:nvSpPr>
        <p:spPr>
          <a:xfrm>
            <a:off x="6577912" y="6171439"/>
            <a:ext cx="5143500" cy="184666"/>
          </a:xfrm>
          <a:prstGeom prst="rect">
            <a:avLst/>
          </a:prstGeom>
          <a:noFill/>
        </p:spPr>
        <p:txBody>
          <a:bodyPr wrap="square" lIns="0" tIns="0" rIns="0" bIns="0"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AB2C32-F27B-A04A-A51B-01FB410A5002}" type="slidenum">
              <a:rPr lang="en-US" sz="1200" smtClean="0">
                <a:solidFill>
                  <a:schemeClr val="accent3"/>
                </a:solidFill>
              </a:rPr>
              <a:t>‹#›</a:t>
            </a:fld>
            <a:endParaRPr lang="en-US" sz="1200">
              <a:solidFill>
                <a:schemeClr val="accent3"/>
              </a:solidFill>
            </a:endParaRPr>
          </a:p>
        </p:txBody>
      </p:sp>
      <p:pic>
        <p:nvPicPr>
          <p:cNvPr id="7" name="Graphic 6">
            <a:extLst>
              <a:ext uri="{FF2B5EF4-FFF2-40B4-BE49-F238E27FC236}">
                <a16:creationId xmlns:a16="http://schemas.microsoft.com/office/drawing/2014/main" id="{4FD62166-5988-D0A6-F0DA-E10739C15F4D}"/>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0" y="0"/>
            <a:ext cx="12192000" cy="6858000"/>
          </a:xfrm>
          <a:prstGeom prst="rect">
            <a:avLst/>
          </a:prstGeom>
        </p:spPr>
      </p:pic>
      <p:sp>
        <p:nvSpPr>
          <p:cNvPr id="9" name="image credit">
            <a:extLst>
              <a:ext uri="{FF2B5EF4-FFF2-40B4-BE49-F238E27FC236}">
                <a16:creationId xmlns:a16="http://schemas.microsoft.com/office/drawing/2014/main" id="{B4CDA505-380F-325A-2289-8EB3B9A03681}"/>
              </a:ext>
            </a:extLst>
          </p:cNvPr>
          <p:cNvSpPr>
            <a:spLocks noGrp="1"/>
          </p:cNvSpPr>
          <p:nvPr>
            <p:ph type="body" sz="quarter" idx="18" hasCustomPrompt="1"/>
          </p:nvPr>
        </p:nvSpPr>
        <p:spPr>
          <a:xfrm>
            <a:off x="6324600" y="6123195"/>
            <a:ext cx="5143500" cy="274320"/>
          </a:xfrm>
          <a:prstGeom prst="rect">
            <a:avLst/>
          </a:prstGeom>
        </p:spPr>
        <p:txBody>
          <a:bodyPr lIns="0" tIns="0" rIns="0" bIns="0" anchor="ctr" anchorCtr="0"/>
          <a:lstStyle>
            <a:lvl1pPr marL="0" indent="0">
              <a:lnSpc>
                <a:spcPts val="1200"/>
              </a:lnSpc>
              <a:spcBef>
                <a:spcPts val="0"/>
              </a:spcBef>
              <a:buNone/>
              <a:defRPr sz="1100" b="0" i="0">
                <a:solidFill>
                  <a:schemeClr val="accent4"/>
                </a:solidFill>
                <a:latin typeface="Aptos Narrow" panose="020B0004020202020204" pitchFamily="34" charset="0"/>
              </a:defRPr>
            </a:lvl1pPr>
          </a:lstStyle>
          <a:p>
            <a:pPr lvl="0"/>
            <a:r>
              <a:rPr lang="en-US"/>
              <a:t>Photo credit: </a:t>
            </a:r>
          </a:p>
        </p:txBody>
      </p:sp>
    </p:spTree>
    <p:extLst>
      <p:ext uri="{BB962C8B-B14F-4D97-AF65-F5344CB8AC3E}">
        <p14:creationId xmlns:p14="http://schemas.microsoft.com/office/powerpoint/2010/main" val="2217925484"/>
      </p:ext>
    </p:extLst>
  </p:cSld>
  <p:clrMapOvr>
    <a:masterClrMapping/>
  </p:clrMapOvr>
  <p:extLst>
    <p:ext uri="{DCECCB84-F9BA-43D5-87BE-67443E8EF086}">
      <p15:sldGuideLst xmlns:p15="http://schemas.microsoft.com/office/powerpoint/2012/main">
        <p15:guide id="1" orient="horz" pos="2448" userDrawn="1">
          <p15:clr>
            <a:srgbClr val="FBAE40"/>
          </p15:clr>
        </p15:guide>
        <p15:guide id="2" pos="3840" userDrawn="1">
          <p15:clr>
            <a:srgbClr val="FBAE40"/>
          </p15:clr>
        </p15:guide>
        <p15:guide id="3" pos="288" userDrawn="1">
          <p15:clr>
            <a:srgbClr val="FBAE40"/>
          </p15:clr>
        </p15:guide>
        <p15:guide id="4" pos="7392" userDrawn="1">
          <p15:clr>
            <a:srgbClr val="FBAE40"/>
          </p15:clr>
        </p15:guide>
        <p15:guide id="5" orient="horz" pos="288" userDrawn="1">
          <p15:clr>
            <a:srgbClr val="FBAE40"/>
          </p15:clr>
        </p15:guide>
        <p15:guide id="6" orient="horz" pos="4032" userDrawn="1">
          <p15:clr>
            <a:srgbClr val="FBAE40"/>
          </p15:clr>
        </p15:guide>
        <p15:guide id="7" orient="horz" pos="852" userDrawn="1">
          <p15:clr>
            <a:srgbClr val="FBAE40"/>
          </p15:clr>
        </p15:guide>
        <p15:guide id="8" orient="horz" pos="3648" userDrawn="1">
          <p15:clr>
            <a:srgbClr val="FBAE40"/>
          </p15:clr>
        </p15:guide>
        <p15:guide id="9" orient="horz" pos="1146" userDrawn="1">
          <p15:clr>
            <a:srgbClr val="FBAE40"/>
          </p15:clr>
        </p15:guide>
        <p15:guide id="10" pos="3984" userDrawn="1">
          <p15:clr>
            <a:srgbClr val="FBAE40"/>
          </p15:clr>
        </p15:guide>
        <p15:guide id="11" pos="369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 Image Right + Icon">
    <p:spTree>
      <p:nvGrpSpPr>
        <p:cNvPr id="1" name=""/>
        <p:cNvGrpSpPr/>
        <p:nvPr/>
      </p:nvGrpSpPr>
      <p:grpSpPr>
        <a:xfrm>
          <a:off x="0" y="0"/>
          <a:ext cx="0" cy="0"/>
          <a:chOff x="0" y="0"/>
          <a:chExt cx="0" cy="0"/>
        </a:xfrm>
      </p:grpSpPr>
      <p:sp>
        <p:nvSpPr>
          <p:cNvPr id="8" name="Title 4">
            <a:extLst>
              <a:ext uri="{FF2B5EF4-FFF2-40B4-BE49-F238E27FC236}">
                <a16:creationId xmlns:a16="http://schemas.microsoft.com/office/drawing/2014/main" id="{86D1578D-6E32-9322-1B2F-B78599F234A1}"/>
              </a:ext>
            </a:extLst>
          </p:cNvPr>
          <p:cNvSpPr>
            <a:spLocks noGrp="1"/>
          </p:cNvSpPr>
          <p:nvPr>
            <p:ph type="title" hasCustomPrompt="1"/>
          </p:nvPr>
        </p:nvSpPr>
        <p:spPr>
          <a:xfrm>
            <a:off x="443812" y="392517"/>
            <a:ext cx="10131291" cy="416560"/>
          </a:xfrm>
          <a:prstGeom prst="rect">
            <a:avLst/>
          </a:prstGeom>
        </p:spPr>
        <p:txBody>
          <a:bodyPr lIns="0" tIns="0" rIns="0" bIns="0"/>
          <a:lstStyle>
            <a:lvl1pPr>
              <a:defRPr b="1" i="0">
                <a:solidFill>
                  <a:schemeClr val="accent1"/>
                </a:solidFill>
                <a:latin typeface="Aptos Narrow" panose="020B0004020202020204" pitchFamily="34" charset="0"/>
              </a:defRPr>
            </a:lvl1pPr>
          </a:lstStyle>
          <a:p>
            <a:pPr lvl="0"/>
            <a:r>
              <a:rPr lang="en-US"/>
              <a:t>Text + Image Right + Icon</a:t>
            </a:r>
          </a:p>
        </p:txBody>
      </p:sp>
      <p:sp>
        <p:nvSpPr>
          <p:cNvPr id="14" name="Text Placeholder 13">
            <a:extLst>
              <a:ext uri="{FF2B5EF4-FFF2-40B4-BE49-F238E27FC236}">
                <a16:creationId xmlns:a16="http://schemas.microsoft.com/office/drawing/2014/main" id="{38C56026-0393-35A8-6FC0-37C18BF22FD6}"/>
              </a:ext>
            </a:extLst>
          </p:cNvPr>
          <p:cNvSpPr>
            <a:spLocks noGrp="1"/>
          </p:cNvSpPr>
          <p:nvPr>
            <p:ph type="body" sz="quarter" idx="11" hasCustomPrompt="1"/>
          </p:nvPr>
        </p:nvSpPr>
        <p:spPr>
          <a:xfrm>
            <a:off x="444031" y="831251"/>
            <a:ext cx="10131290" cy="416560"/>
          </a:xfrm>
          <a:prstGeom prst="rect">
            <a:avLst/>
          </a:prstGeom>
        </p:spPr>
        <p:txBody>
          <a:bodyPr lIns="0" tIns="0" rIns="0" bIns="0"/>
          <a:lstStyle>
            <a:lvl1pPr marL="0" indent="0">
              <a:lnSpc>
                <a:spcPts val="4200"/>
              </a:lnSpc>
              <a:spcBef>
                <a:spcPts val="0"/>
              </a:spcBef>
              <a:buNone/>
              <a:defRPr sz="3600" b="0" i="0">
                <a:solidFill>
                  <a:srgbClr val="4179A8"/>
                </a:solidFill>
                <a:latin typeface="Aptos Narrow" panose="020B00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17" name="Icon">
            <a:extLst>
              <a:ext uri="{FF2B5EF4-FFF2-40B4-BE49-F238E27FC236}">
                <a16:creationId xmlns:a16="http://schemas.microsoft.com/office/drawing/2014/main" id="{12DD0547-79CE-6D93-7D52-5FC6D1886767}"/>
              </a:ext>
            </a:extLst>
          </p:cNvPr>
          <p:cNvSpPr>
            <a:spLocks noGrp="1"/>
          </p:cNvSpPr>
          <p:nvPr>
            <p:ph type="pic" sz="quarter" idx="14" hasCustomPrompt="1"/>
          </p:nvPr>
        </p:nvSpPr>
        <p:spPr>
          <a:xfrm>
            <a:off x="10831513" y="370307"/>
            <a:ext cx="877467" cy="877467"/>
          </a:xfrm>
          <a:prstGeom prst="rect">
            <a:avLst/>
          </a:prstGeom>
        </p:spPr>
        <p:txBody>
          <a:bodyPr/>
          <a:lstStyle>
            <a:lvl1pPr marL="0" indent="0">
              <a:buNone/>
              <a:defRPr sz="1600"/>
            </a:lvl1pPr>
          </a:lstStyle>
          <a:p>
            <a:r>
              <a:rPr lang="en-US"/>
              <a:t>Icon</a:t>
            </a:r>
          </a:p>
        </p:txBody>
      </p:sp>
      <p:sp>
        <p:nvSpPr>
          <p:cNvPr id="3" name="Text left">
            <a:extLst>
              <a:ext uri="{FF2B5EF4-FFF2-40B4-BE49-F238E27FC236}">
                <a16:creationId xmlns:a16="http://schemas.microsoft.com/office/drawing/2014/main" id="{DCED16DD-5A01-8213-0F8F-F41C5E80902A}"/>
              </a:ext>
            </a:extLst>
          </p:cNvPr>
          <p:cNvSpPr>
            <a:spLocks noGrp="1"/>
          </p:cNvSpPr>
          <p:nvPr>
            <p:ph type="body" sz="quarter" idx="15"/>
          </p:nvPr>
        </p:nvSpPr>
        <p:spPr>
          <a:xfrm>
            <a:off x="457200" y="1819275"/>
            <a:ext cx="5400675" cy="3977640"/>
          </a:xfrm>
          <a:prstGeom prst="rect">
            <a:avLst/>
          </a:prstGeom>
        </p:spPr>
        <p:txBody>
          <a:bodyPr lIns="0" tIns="0" rIns="0" bIns="0"/>
          <a:lstStyle>
            <a:lvl1pPr marL="342900" indent="-342900">
              <a:buNone/>
              <a:tabLst/>
              <a:defRPr lang="en-US" sz="2400" b="0" i="0" kern="1200" dirty="0" smtClean="0">
                <a:solidFill>
                  <a:schemeClr val="accent4"/>
                </a:solidFill>
                <a:latin typeface="Aptos Narrow" panose="020B0004020202020204" pitchFamily="34" charset="0"/>
                <a:ea typeface="+mn-ea"/>
                <a:cs typeface="+mn-cs"/>
              </a:defRPr>
            </a:lvl1pPr>
            <a:lvl2pPr marL="581025" indent="-342900">
              <a:buSzPct val="90000"/>
              <a:buNone/>
              <a:tabLst/>
              <a:defRPr lang="en-US" sz="2200" b="0" i="0" kern="1200" dirty="0" smtClean="0">
                <a:solidFill>
                  <a:schemeClr val="accent4"/>
                </a:solidFill>
                <a:latin typeface="Aptos Narrow" panose="020B0004020202020204" pitchFamily="34" charset="0"/>
                <a:ea typeface="+mn-ea"/>
                <a:cs typeface="+mn-cs"/>
              </a:defRPr>
            </a:lvl2pPr>
            <a:lvl3pPr marL="868362" indent="-285750">
              <a:buNone/>
              <a:tabLst/>
              <a:defRPr lang="en-US" sz="2000" b="0" i="0" kern="1200" dirty="0">
                <a:solidFill>
                  <a:schemeClr val="accent4"/>
                </a:solidFill>
                <a:latin typeface="Aptos Narrow" panose="020B0004020202020204" pitchFamily="34" charset="0"/>
                <a:ea typeface="+mn-ea"/>
                <a:cs typeface="+mn-cs"/>
              </a:defRPr>
            </a:lvl3pPr>
            <a:lvl4pPr marL="574675" indent="0">
              <a:buNone/>
              <a:tabLst/>
              <a:defRPr b="0" i="0">
                <a:solidFill>
                  <a:schemeClr val="accent4"/>
                </a:solidFill>
                <a:latin typeface="Aptos Narrow" panose="020B0004020202020204" pitchFamily="34" charset="0"/>
              </a:defRPr>
            </a:lvl4pPr>
            <a:lvl5pPr marL="801688" indent="0">
              <a:buNone/>
              <a:tabLst/>
              <a:defRPr b="0" i="0">
                <a:solidFill>
                  <a:schemeClr val="accent4"/>
                </a:solidFill>
                <a:latin typeface="Aptos Narrow" panose="020B0004020202020204" pitchFamily="34" charset="0"/>
              </a:defRPr>
            </a:lvl5pPr>
          </a:lstStyle>
          <a:p>
            <a:pPr marL="239713" lvl="0" indent="-239713" algn="l" defTabSz="914400" rtl="0" eaLnBrk="1" latinLnBrk="0" hangingPunct="1">
              <a:lnSpc>
                <a:spcPct val="90000"/>
              </a:lnSpc>
              <a:spcBef>
                <a:spcPts val="1000"/>
              </a:spcBef>
              <a:buSzPct val="80000"/>
              <a:buFont typeface="Arial" panose="020B0604020202020204" pitchFamily="34" charset="0"/>
              <a:buChar char="•"/>
              <a:tabLst/>
            </a:pPr>
            <a:r>
              <a:rPr lang="en-US"/>
              <a:t>Click to edit Master text styles</a:t>
            </a:r>
          </a:p>
        </p:txBody>
      </p:sp>
      <p:sp>
        <p:nvSpPr>
          <p:cNvPr id="2" name="Image right">
            <a:extLst>
              <a:ext uri="{FF2B5EF4-FFF2-40B4-BE49-F238E27FC236}">
                <a16:creationId xmlns:a16="http://schemas.microsoft.com/office/drawing/2014/main" id="{59235F44-910F-020E-17CC-13F7CFA879CB}"/>
              </a:ext>
            </a:extLst>
          </p:cNvPr>
          <p:cNvSpPr>
            <a:spLocks noGrp="1"/>
          </p:cNvSpPr>
          <p:nvPr>
            <p:ph type="pic" sz="quarter" idx="13"/>
          </p:nvPr>
        </p:nvSpPr>
        <p:spPr>
          <a:xfrm>
            <a:off x="6324600" y="1819276"/>
            <a:ext cx="5410200" cy="3977640"/>
          </a:xfrm>
          <a:prstGeom prst="rect">
            <a:avLst/>
          </a:prstGeom>
          <a:ln>
            <a:solidFill>
              <a:schemeClr val="bg2"/>
            </a:solidFill>
          </a:ln>
        </p:spPr>
        <p:txBody>
          <a:bodyPr/>
          <a:lstStyle>
            <a:lvl1pPr marL="0" indent="0">
              <a:buNone/>
              <a:defRPr>
                <a:solidFill>
                  <a:schemeClr val="accent4"/>
                </a:solidFill>
                <a:latin typeface="Aptos Narrow" panose="020B0004020202020204" pitchFamily="34" charset="0"/>
              </a:defRPr>
            </a:lvl1pPr>
          </a:lstStyle>
          <a:p>
            <a:r>
              <a:rPr lang="en-US"/>
              <a:t>Click icon to add picture</a:t>
            </a:r>
          </a:p>
        </p:txBody>
      </p:sp>
      <p:pic>
        <p:nvPicPr>
          <p:cNvPr id="13" name="Logo">
            <a:extLst>
              <a:ext uri="{FF2B5EF4-FFF2-40B4-BE49-F238E27FC236}">
                <a16:creationId xmlns:a16="http://schemas.microsoft.com/office/drawing/2014/main" id="{07EB129A-9425-C0F6-1F65-83B93F4ACA9D}"/>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57200" y="5962074"/>
            <a:ext cx="578485" cy="578485"/>
          </a:xfrm>
          <a:prstGeom prst="rect">
            <a:avLst/>
          </a:prstGeom>
        </p:spPr>
      </p:pic>
      <p:sp>
        <p:nvSpPr>
          <p:cNvPr id="12" name="URL">
            <a:extLst>
              <a:ext uri="{FF2B5EF4-FFF2-40B4-BE49-F238E27FC236}">
                <a16:creationId xmlns:a16="http://schemas.microsoft.com/office/drawing/2014/main" id="{CC6C0415-2EFC-C2A7-F91D-C3E9DFCD4686}"/>
              </a:ext>
              <a:ext uri="{C183D7F6-B498-43B3-948B-1728B52AA6E4}">
                <adec:decorative xmlns:adec="http://schemas.microsoft.com/office/drawing/2017/decorative" val="1"/>
              </a:ext>
            </a:extLst>
          </p:cNvPr>
          <p:cNvSpPr txBox="1"/>
          <p:nvPr userDrawn="1"/>
        </p:nvSpPr>
        <p:spPr>
          <a:xfrm>
            <a:off x="1155527" y="6171439"/>
            <a:ext cx="5143500" cy="184666"/>
          </a:xfrm>
          <a:prstGeom prst="rect">
            <a:avLst/>
          </a:prstGeom>
          <a:noFill/>
        </p:spPr>
        <p:txBody>
          <a:bodyPr wrap="square" lIns="0" tIns="0" rIns="0" bIns="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a:solidFill>
                  <a:schemeClr val="accent3"/>
                </a:solidFill>
                <a:latin typeface="Aptos Narrow" panose="020B0004020202020204" pitchFamily="34" charset="0"/>
              </a:rPr>
              <a:t>nj.gov</a:t>
            </a:r>
            <a:r>
              <a:rPr lang="en-US" sz="1200" b="1" i="0">
                <a:solidFill>
                  <a:schemeClr val="tx2"/>
                </a:solidFill>
                <a:latin typeface="Aptos Narrow" panose="020B0004020202020204" pitchFamily="34" charset="0"/>
              </a:rPr>
              <a:t>/education</a:t>
            </a:r>
          </a:p>
        </p:txBody>
      </p:sp>
      <p:sp>
        <p:nvSpPr>
          <p:cNvPr id="5" name="image credit">
            <a:extLst>
              <a:ext uri="{FF2B5EF4-FFF2-40B4-BE49-F238E27FC236}">
                <a16:creationId xmlns:a16="http://schemas.microsoft.com/office/drawing/2014/main" id="{37994C30-8080-1C89-B4CA-980040E5D2C0}"/>
              </a:ext>
            </a:extLst>
          </p:cNvPr>
          <p:cNvSpPr>
            <a:spLocks noGrp="1"/>
          </p:cNvSpPr>
          <p:nvPr>
            <p:ph type="body" sz="quarter" idx="18" hasCustomPrompt="1"/>
          </p:nvPr>
        </p:nvSpPr>
        <p:spPr>
          <a:xfrm>
            <a:off x="6324600" y="6123195"/>
            <a:ext cx="5143500" cy="274320"/>
          </a:xfrm>
          <a:prstGeom prst="rect">
            <a:avLst/>
          </a:prstGeom>
        </p:spPr>
        <p:txBody>
          <a:bodyPr lIns="0" tIns="0" rIns="0" bIns="0" anchor="ctr" anchorCtr="0"/>
          <a:lstStyle>
            <a:lvl1pPr marL="0" indent="0">
              <a:lnSpc>
                <a:spcPts val="1200"/>
              </a:lnSpc>
              <a:spcBef>
                <a:spcPts val="0"/>
              </a:spcBef>
              <a:buNone/>
              <a:defRPr sz="1100" b="0" i="0">
                <a:solidFill>
                  <a:schemeClr val="accent4"/>
                </a:solidFill>
                <a:latin typeface="Aptos Narrow" panose="020B0004020202020204" pitchFamily="34" charset="0"/>
              </a:defRPr>
            </a:lvl1pPr>
          </a:lstStyle>
          <a:p>
            <a:pPr lvl="0"/>
            <a:r>
              <a:rPr lang="en-US"/>
              <a:t>Photo credit: </a:t>
            </a:r>
          </a:p>
        </p:txBody>
      </p:sp>
      <p:sp>
        <p:nvSpPr>
          <p:cNvPr id="9" name="Slide #">
            <a:extLst>
              <a:ext uri="{FF2B5EF4-FFF2-40B4-BE49-F238E27FC236}">
                <a16:creationId xmlns:a16="http://schemas.microsoft.com/office/drawing/2014/main" id="{FF577572-7E19-F14F-B37B-F2E55E06570A}"/>
              </a:ext>
            </a:extLst>
          </p:cNvPr>
          <p:cNvSpPr txBox="1"/>
          <p:nvPr userDrawn="1"/>
        </p:nvSpPr>
        <p:spPr>
          <a:xfrm>
            <a:off x="11493672" y="6171439"/>
            <a:ext cx="227739" cy="184666"/>
          </a:xfrm>
          <a:prstGeom prst="rect">
            <a:avLst/>
          </a:prstGeom>
          <a:noFill/>
        </p:spPr>
        <p:txBody>
          <a:bodyPr wrap="square" lIns="0" tIns="0" rIns="0" bIns="0"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AB2C32-F27B-A04A-A51B-01FB410A5002}" type="slidenum">
              <a:rPr lang="en-US" sz="1200" smtClean="0">
                <a:solidFill>
                  <a:schemeClr val="accent3"/>
                </a:solidFill>
              </a:rPr>
              <a:t>‹#›</a:t>
            </a:fld>
            <a:endParaRPr lang="en-US" sz="1200">
              <a:solidFill>
                <a:schemeClr val="accent3"/>
              </a:solidFill>
            </a:endParaRPr>
          </a:p>
        </p:txBody>
      </p:sp>
      <p:pic>
        <p:nvPicPr>
          <p:cNvPr id="6" name="Graphic 5">
            <a:extLst>
              <a:ext uri="{FF2B5EF4-FFF2-40B4-BE49-F238E27FC236}">
                <a16:creationId xmlns:a16="http://schemas.microsoft.com/office/drawing/2014/main" id="{320DA935-CED4-14EB-3720-50DCDA45B752}"/>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4120473409"/>
      </p:ext>
    </p:extLst>
  </p:cSld>
  <p:clrMapOvr>
    <a:masterClrMapping/>
  </p:clrMapOvr>
  <p:extLst>
    <p:ext uri="{DCECCB84-F9BA-43D5-87BE-67443E8EF086}">
      <p15:sldGuideLst xmlns:p15="http://schemas.microsoft.com/office/powerpoint/2012/main">
        <p15:guide id="1" orient="horz" pos="2448" userDrawn="1">
          <p15:clr>
            <a:srgbClr val="FBAE40"/>
          </p15:clr>
        </p15:guide>
        <p15:guide id="2" pos="3840" userDrawn="1">
          <p15:clr>
            <a:srgbClr val="FBAE40"/>
          </p15:clr>
        </p15:guide>
        <p15:guide id="3" pos="288" userDrawn="1">
          <p15:clr>
            <a:srgbClr val="FBAE40"/>
          </p15:clr>
        </p15:guide>
        <p15:guide id="4" pos="7392" userDrawn="1">
          <p15:clr>
            <a:srgbClr val="FBAE40"/>
          </p15:clr>
        </p15:guide>
        <p15:guide id="5" orient="horz" pos="288" userDrawn="1">
          <p15:clr>
            <a:srgbClr val="FBAE40"/>
          </p15:clr>
        </p15:guide>
        <p15:guide id="6" orient="horz" pos="4032" userDrawn="1">
          <p15:clr>
            <a:srgbClr val="FBAE40"/>
          </p15:clr>
        </p15:guide>
        <p15:guide id="7" orient="horz" pos="852" userDrawn="1">
          <p15:clr>
            <a:srgbClr val="FBAE40"/>
          </p15:clr>
        </p15:guide>
        <p15:guide id="8" orient="horz" pos="3648" userDrawn="1">
          <p15:clr>
            <a:srgbClr val="FBAE40"/>
          </p15:clr>
        </p15:guide>
        <p15:guide id="9" orient="horz" pos="1146" userDrawn="1">
          <p15:clr>
            <a:srgbClr val="FBAE40"/>
          </p15:clr>
        </p15:guide>
        <p15:guide id="10" pos="3984" userDrawn="1">
          <p15:clr>
            <a:srgbClr val="FBAE40"/>
          </p15:clr>
        </p15:guide>
        <p15:guide id="11" pos="369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 Image Left">
    <p:spTree>
      <p:nvGrpSpPr>
        <p:cNvPr id="1" name=""/>
        <p:cNvGrpSpPr/>
        <p:nvPr/>
      </p:nvGrpSpPr>
      <p:grpSpPr>
        <a:xfrm>
          <a:off x="0" y="0"/>
          <a:ext cx="0" cy="0"/>
          <a:chOff x="0" y="0"/>
          <a:chExt cx="0" cy="0"/>
        </a:xfrm>
      </p:grpSpPr>
      <p:sp>
        <p:nvSpPr>
          <p:cNvPr id="13" name="Title 4">
            <a:extLst>
              <a:ext uri="{FF2B5EF4-FFF2-40B4-BE49-F238E27FC236}">
                <a16:creationId xmlns:a16="http://schemas.microsoft.com/office/drawing/2014/main" id="{963809E4-CB28-7557-0CC5-30637C701D96}"/>
              </a:ext>
            </a:extLst>
          </p:cNvPr>
          <p:cNvSpPr>
            <a:spLocks noGrp="1"/>
          </p:cNvSpPr>
          <p:nvPr>
            <p:ph type="title" hasCustomPrompt="1"/>
          </p:nvPr>
        </p:nvSpPr>
        <p:spPr>
          <a:xfrm>
            <a:off x="443812" y="392517"/>
            <a:ext cx="11290986" cy="416560"/>
          </a:xfrm>
          <a:prstGeom prst="rect">
            <a:avLst/>
          </a:prstGeom>
        </p:spPr>
        <p:txBody>
          <a:bodyPr lIns="0" tIns="0" rIns="0" bIns="0"/>
          <a:lstStyle>
            <a:lvl1pPr>
              <a:defRPr b="1" i="0">
                <a:solidFill>
                  <a:schemeClr val="accent1"/>
                </a:solidFill>
                <a:latin typeface="Aptos Narrow" panose="020B0004020202020204" pitchFamily="34" charset="0"/>
              </a:defRPr>
            </a:lvl1pPr>
          </a:lstStyle>
          <a:p>
            <a:pPr lvl="0"/>
            <a:r>
              <a:rPr lang="en-US"/>
              <a:t>Text + Image Left</a:t>
            </a:r>
          </a:p>
        </p:txBody>
      </p:sp>
      <p:sp>
        <p:nvSpPr>
          <p:cNvPr id="5" name="Subtitle">
            <a:extLst>
              <a:ext uri="{FF2B5EF4-FFF2-40B4-BE49-F238E27FC236}">
                <a16:creationId xmlns:a16="http://schemas.microsoft.com/office/drawing/2014/main" id="{9EDBD90B-5DB2-3DC5-CF4C-50795EBFC0F5}"/>
              </a:ext>
            </a:extLst>
          </p:cNvPr>
          <p:cNvSpPr>
            <a:spLocks noGrp="1"/>
          </p:cNvSpPr>
          <p:nvPr>
            <p:ph type="body" sz="quarter" idx="11" hasCustomPrompt="1"/>
          </p:nvPr>
        </p:nvSpPr>
        <p:spPr>
          <a:xfrm>
            <a:off x="444031" y="831251"/>
            <a:ext cx="11290986" cy="416560"/>
          </a:xfrm>
          <a:prstGeom prst="rect">
            <a:avLst/>
          </a:prstGeom>
        </p:spPr>
        <p:txBody>
          <a:bodyPr lIns="0" tIns="0" rIns="0" bIns="0"/>
          <a:lstStyle>
            <a:lvl1pPr marL="0" indent="0">
              <a:lnSpc>
                <a:spcPts val="4200"/>
              </a:lnSpc>
              <a:spcBef>
                <a:spcPts val="0"/>
              </a:spcBef>
              <a:buNone/>
              <a:defRPr sz="3600" b="0" i="0">
                <a:solidFill>
                  <a:srgbClr val="4179A8"/>
                </a:solidFill>
                <a:latin typeface="Aptos Narrow" panose="020B00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3" name="Image left">
            <a:extLst>
              <a:ext uri="{FF2B5EF4-FFF2-40B4-BE49-F238E27FC236}">
                <a16:creationId xmlns:a16="http://schemas.microsoft.com/office/drawing/2014/main" id="{24550568-CC83-0345-437F-158339A543CA}"/>
              </a:ext>
            </a:extLst>
          </p:cNvPr>
          <p:cNvSpPr>
            <a:spLocks noGrp="1"/>
          </p:cNvSpPr>
          <p:nvPr>
            <p:ph type="pic" sz="quarter" idx="13"/>
          </p:nvPr>
        </p:nvSpPr>
        <p:spPr>
          <a:xfrm>
            <a:off x="443813" y="1819276"/>
            <a:ext cx="5410200" cy="3977640"/>
          </a:xfrm>
          <a:prstGeom prst="rect">
            <a:avLst/>
          </a:prstGeom>
          <a:ln>
            <a:solidFill>
              <a:schemeClr val="bg2"/>
            </a:solidFill>
          </a:ln>
        </p:spPr>
        <p:txBody>
          <a:bodyPr/>
          <a:lstStyle>
            <a:lvl1pPr marL="0" indent="0">
              <a:buNone/>
              <a:defRPr>
                <a:solidFill>
                  <a:schemeClr val="accent4"/>
                </a:solidFill>
                <a:latin typeface="Aptos Narrow" panose="020B0004020202020204" pitchFamily="34" charset="0"/>
              </a:defRPr>
            </a:lvl1pPr>
          </a:lstStyle>
          <a:p>
            <a:r>
              <a:rPr lang="en-US"/>
              <a:t>Click icon to add picture</a:t>
            </a:r>
          </a:p>
        </p:txBody>
      </p:sp>
      <p:sp>
        <p:nvSpPr>
          <p:cNvPr id="6" name="Text right">
            <a:extLst>
              <a:ext uri="{FF2B5EF4-FFF2-40B4-BE49-F238E27FC236}">
                <a16:creationId xmlns:a16="http://schemas.microsoft.com/office/drawing/2014/main" id="{C5D08D6B-B7DE-50B4-14B5-29324A0B3B1A}"/>
              </a:ext>
            </a:extLst>
          </p:cNvPr>
          <p:cNvSpPr>
            <a:spLocks noGrp="1"/>
          </p:cNvSpPr>
          <p:nvPr>
            <p:ph type="body" sz="quarter" idx="14"/>
          </p:nvPr>
        </p:nvSpPr>
        <p:spPr>
          <a:xfrm>
            <a:off x="6334125" y="1819275"/>
            <a:ext cx="5400675" cy="3977640"/>
          </a:xfrm>
          <a:prstGeom prst="rect">
            <a:avLst/>
          </a:prstGeom>
        </p:spPr>
        <p:txBody>
          <a:bodyPr lIns="0" tIns="0" rIns="0" bIns="0"/>
          <a:lstStyle>
            <a:lvl1pPr marL="342900" indent="-342900">
              <a:buNone/>
              <a:tabLst/>
              <a:defRPr lang="en-US" sz="2400" b="0" i="0" kern="1200" dirty="0" smtClean="0">
                <a:solidFill>
                  <a:schemeClr val="accent4"/>
                </a:solidFill>
                <a:latin typeface="Aptos Narrow" panose="020B0004020202020204" pitchFamily="34" charset="0"/>
                <a:ea typeface="+mn-ea"/>
                <a:cs typeface="+mn-cs"/>
              </a:defRPr>
            </a:lvl1pPr>
            <a:lvl2pPr marL="581025" indent="-342900">
              <a:buSzPct val="90000"/>
              <a:buNone/>
              <a:tabLst/>
              <a:defRPr lang="en-US" sz="2200" b="0" i="0" kern="1200" dirty="0" smtClean="0">
                <a:solidFill>
                  <a:schemeClr val="accent4"/>
                </a:solidFill>
                <a:latin typeface="Aptos Narrow" panose="020B0004020202020204" pitchFamily="34" charset="0"/>
                <a:ea typeface="+mn-ea"/>
                <a:cs typeface="+mn-cs"/>
              </a:defRPr>
            </a:lvl2pPr>
            <a:lvl3pPr marL="868362" indent="-285750">
              <a:buNone/>
              <a:tabLst/>
              <a:defRPr lang="en-US" sz="2000" b="0" i="0" kern="1200" dirty="0">
                <a:solidFill>
                  <a:schemeClr val="accent4"/>
                </a:solidFill>
                <a:latin typeface="Aptos Narrow" panose="020B0004020202020204" pitchFamily="34" charset="0"/>
                <a:ea typeface="+mn-ea"/>
                <a:cs typeface="+mn-cs"/>
              </a:defRPr>
            </a:lvl3pPr>
            <a:lvl4pPr marL="574675" indent="0">
              <a:buNone/>
              <a:tabLst/>
              <a:defRPr b="0" i="0">
                <a:solidFill>
                  <a:schemeClr val="accent4"/>
                </a:solidFill>
                <a:latin typeface="Aptos Narrow" panose="020B0004020202020204" pitchFamily="34" charset="0"/>
              </a:defRPr>
            </a:lvl4pPr>
            <a:lvl5pPr marL="801688" indent="0">
              <a:buNone/>
              <a:tabLst/>
              <a:defRPr b="0" i="0">
                <a:solidFill>
                  <a:schemeClr val="accent4"/>
                </a:solidFill>
                <a:latin typeface="Aptos Narrow" panose="020B0004020202020204" pitchFamily="34" charset="0"/>
              </a:defRPr>
            </a:lvl5pPr>
          </a:lstStyle>
          <a:p>
            <a:pPr marL="239713" lvl="0" indent="-239713" algn="l" defTabSz="914400" rtl="0" eaLnBrk="1" latinLnBrk="0" hangingPunct="1">
              <a:lnSpc>
                <a:spcPct val="90000"/>
              </a:lnSpc>
              <a:spcBef>
                <a:spcPts val="1000"/>
              </a:spcBef>
              <a:buSzPct val="80000"/>
              <a:buFont typeface="Arial" panose="020B0604020202020204" pitchFamily="34" charset="0"/>
              <a:buChar char="•"/>
              <a:tabLst/>
            </a:pPr>
            <a:r>
              <a:rPr lang="en-US"/>
              <a:t>Click to edit Master text styles</a:t>
            </a:r>
          </a:p>
        </p:txBody>
      </p:sp>
      <p:pic>
        <p:nvPicPr>
          <p:cNvPr id="14" name="Logo">
            <a:extLst>
              <a:ext uri="{FF2B5EF4-FFF2-40B4-BE49-F238E27FC236}">
                <a16:creationId xmlns:a16="http://schemas.microsoft.com/office/drawing/2014/main" id="{4712ABE6-6B0B-7218-026F-C02CBE604FE2}"/>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57200" y="5962074"/>
            <a:ext cx="578485" cy="578485"/>
          </a:xfrm>
          <a:prstGeom prst="rect">
            <a:avLst/>
          </a:prstGeom>
        </p:spPr>
      </p:pic>
      <p:sp>
        <p:nvSpPr>
          <p:cNvPr id="11" name="URL">
            <a:extLst>
              <a:ext uri="{FF2B5EF4-FFF2-40B4-BE49-F238E27FC236}">
                <a16:creationId xmlns:a16="http://schemas.microsoft.com/office/drawing/2014/main" id="{C69B8BCD-C090-AD7E-B273-5C5A134C6B1A}"/>
              </a:ext>
              <a:ext uri="{C183D7F6-B498-43B3-948B-1728B52AA6E4}">
                <adec:decorative xmlns:adec="http://schemas.microsoft.com/office/drawing/2017/decorative" val="1"/>
              </a:ext>
            </a:extLst>
          </p:cNvPr>
          <p:cNvSpPr txBox="1"/>
          <p:nvPr userDrawn="1"/>
        </p:nvSpPr>
        <p:spPr>
          <a:xfrm>
            <a:off x="1155527" y="6171439"/>
            <a:ext cx="5143500" cy="184666"/>
          </a:xfrm>
          <a:prstGeom prst="rect">
            <a:avLst/>
          </a:prstGeom>
          <a:noFill/>
        </p:spPr>
        <p:txBody>
          <a:bodyPr wrap="square" lIns="0" tIns="0" rIns="0" bIns="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a:solidFill>
                  <a:schemeClr val="accent3"/>
                </a:solidFill>
                <a:latin typeface="Aptos Narrow" panose="020B0004020202020204" pitchFamily="34" charset="0"/>
              </a:rPr>
              <a:t>nj.gov</a:t>
            </a:r>
            <a:r>
              <a:rPr lang="en-US" sz="1200" b="1" i="0">
                <a:solidFill>
                  <a:schemeClr val="tx2"/>
                </a:solidFill>
                <a:latin typeface="Aptos Narrow" panose="020B0004020202020204" pitchFamily="34" charset="0"/>
              </a:rPr>
              <a:t>/education</a:t>
            </a:r>
          </a:p>
        </p:txBody>
      </p:sp>
      <p:sp>
        <p:nvSpPr>
          <p:cNvPr id="7" name="image credit">
            <a:extLst>
              <a:ext uri="{FF2B5EF4-FFF2-40B4-BE49-F238E27FC236}">
                <a16:creationId xmlns:a16="http://schemas.microsoft.com/office/drawing/2014/main" id="{A4C915B1-F74E-9744-9B6E-5EF4D0A71050}"/>
              </a:ext>
            </a:extLst>
          </p:cNvPr>
          <p:cNvSpPr>
            <a:spLocks noGrp="1"/>
          </p:cNvSpPr>
          <p:nvPr>
            <p:ph type="body" sz="quarter" idx="18" hasCustomPrompt="1"/>
          </p:nvPr>
        </p:nvSpPr>
        <p:spPr>
          <a:xfrm>
            <a:off x="6324600" y="6123195"/>
            <a:ext cx="5143500" cy="274320"/>
          </a:xfrm>
          <a:prstGeom prst="rect">
            <a:avLst/>
          </a:prstGeom>
        </p:spPr>
        <p:txBody>
          <a:bodyPr lIns="0" tIns="0" rIns="0" bIns="0" anchor="ctr" anchorCtr="0"/>
          <a:lstStyle>
            <a:lvl1pPr marL="0" indent="0">
              <a:lnSpc>
                <a:spcPts val="1200"/>
              </a:lnSpc>
              <a:spcBef>
                <a:spcPts val="0"/>
              </a:spcBef>
              <a:buNone/>
              <a:defRPr sz="1100" b="0" i="0">
                <a:solidFill>
                  <a:schemeClr val="accent4"/>
                </a:solidFill>
                <a:latin typeface="Aptos Narrow" panose="020B0004020202020204" pitchFamily="34" charset="0"/>
              </a:defRPr>
            </a:lvl1pPr>
          </a:lstStyle>
          <a:p>
            <a:pPr lvl="0"/>
            <a:r>
              <a:rPr lang="en-US"/>
              <a:t>Photo credit: </a:t>
            </a:r>
          </a:p>
        </p:txBody>
      </p:sp>
      <p:sp>
        <p:nvSpPr>
          <p:cNvPr id="2" name="Slide #">
            <a:extLst>
              <a:ext uri="{FF2B5EF4-FFF2-40B4-BE49-F238E27FC236}">
                <a16:creationId xmlns:a16="http://schemas.microsoft.com/office/drawing/2014/main" id="{CE12CDD1-92DB-92E2-9530-0220D135020B}"/>
              </a:ext>
            </a:extLst>
          </p:cNvPr>
          <p:cNvSpPr txBox="1"/>
          <p:nvPr userDrawn="1"/>
        </p:nvSpPr>
        <p:spPr>
          <a:xfrm>
            <a:off x="6577912" y="6171439"/>
            <a:ext cx="5143500" cy="184666"/>
          </a:xfrm>
          <a:prstGeom prst="rect">
            <a:avLst/>
          </a:prstGeom>
          <a:noFill/>
        </p:spPr>
        <p:txBody>
          <a:bodyPr wrap="square" lIns="0" tIns="0" rIns="0" bIns="0"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AB2C32-F27B-A04A-A51B-01FB410A5002}" type="slidenum">
              <a:rPr lang="en-US" sz="1200" smtClean="0">
                <a:solidFill>
                  <a:schemeClr val="accent3"/>
                </a:solidFill>
              </a:rPr>
              <a:t>‹#›</a:t>
            </a:fld>
            <a:endParaRPr lang="en-US" sz="1200">
              <a:solidFill>
                <a:schemeClr val="accent3"/>
              </a:solidFill>
            </a:endParaRPr>
          </a:p>
        </p:txBody>
      </p:sp>
      <p:pic>
        <p:nvPicPr>
          <p:cNvPr id="8" name="Graphic 7">
            <a:extLst>
              <a:ext uri="{FF2B5EF4-FFF2-40B4-BE49-F238E27FC236}">
                <a16:creationId xmlns:a16="http://schemas.microsoft.com/office/drawing/2014/main" id="{E1010864-C6C4-D22E-0553-44158F4BEE8E}"/>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1023185203"/>
      </p:ext>
    </p:extLst>
  </p:cSld>
  <p:clrMapOvr>
    <a:masterClrMapping/>
  </p:clrMapOvr>
  <p:extLst>
    <p:ext uri="{DCECCB84-F9BA-43D5-87BE-67443E8EF086}">
      <p15:sldGuideLst xmlns:p15="http://schemas.microsoft.com/office/powerpoint/2012/main">
        <p15:guide id="1" orient="horz" pos="2448" userDrawn="1">
          <p15:clr>
            <a:srgbClr val="FBAE40"/>
          </p15:clr>
        </p15:guide>
        <p15:guide id="2" pos="3840" userDrawn="1">
          <p15:clr>
            <a:srgbClr val="FBAE40"/>
          </p15:clr>
        </p15:guide>
        <p15:guide id="3" pos="288" userDrawn="1">
          <p15:clr>
            <a:srgbClr val="FBAE40"/>
          </p15:clr>
        </p15:guide>
        <p15:guide id="4" pos="7392" userDrawn="1">
          <p15:clr>
            <a:srgbClr val="FBAE40"/>
          </p15:clr>
        </p15:guide>
        <p15:guide id="5" orient="horz" pos="288" userDrawn="1">
          <p15:clr>
            <a:srgbClr val="FBAE40"/>
          </p15:clr>
        </p15:guide>
        <p15:guide id="6" orient="horz" pos="4032" userDrawn="1">
          <p15:clr>
            <a:srgbClr val="FBAE40"/>
          </p15:clr>
        </p15:guide>
        <p15:guide id="7" orient="horz" pos="852" userDrawn="1">
          <p15:clr>
            <a:srgbClr val="FBAE40"/>
          </p15:clr>
        </p15:guide>
        <p15:guide id="8" orient="horz" pos="3648" userDrawn="1">
          <p15:clr>
            <a:srgbClr val="FBAE40"/>
          </p15:clr>
        </p15:guide>
        <p15:guide id="9" orient="horz" pos="1146" userDrawn="1">
          <p15:clr>
            <a:srgbClr val="FBAE40"/>
          </p15:clr>
        </p15:guide>
        <p15:guide id="10" pos="3984" userDrawn="1">
          <p15:clr>
            <a:srgbClr val="FBAE40"/>
          </p15:clr>
        </p15:guide>
        <p15:guide id="11" pos="369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Logos + 2 Speakers">
    <p:spTree>
      <p:nvGrpSpPr>
        <p:cNvPr id="1" name=""/>
        <p:cNvGrpSpPr/>
        <p:nvPr/>
      </p:nvGrpSpPr>
      <p:grpSpPr>
        <a:xfrm>
          <a:off x="0" y="0"/>
          <a:ext cx="0" cy="0"/>
          <a:chOff x="0" y="0"/>
          <a:chExt cx="0" cy="0"/>
        </a:xfrm>
      </p:grpSpPr>
      <p:sp>
        <p:nvSpPr>
          <p:cNvPr id="30" name="Additional logo placeholder left">
            <a:extLst>
              <a:ext uri="{FF2B5EF4-FFF2-40B4-BE49-F238E27FC236}">
                <a16:creationId xmlns:a16="http://schemas.microsoft.com/office/drawing/2014/main" id="{C33396A2-49A6-713C-74A6-8ED3C3C79B84}"/>
              </a:ext>
            </a:extLst>
          </p:cNvPr>
          <p:cNvSpPr>
            <a:spLocks noGrp="1"/>
          </p:cNvSpPr>
          <p:nvPr>
            <p:ph type="pic" sz="quarter" idx="16" hasCustomPrompt="1"/>
          </p:nvPr>
        </p:nvSpPr>
        <p:spPr>
          <a:xfrm>
            <a:off x="2929564" y="1106439"/>
            <a:ext cx="1448642" cy="1448642"/>
          </a:xfrm>
          <a:prstGeom prst="rect">
            <a:avLst/>
          </a:prstGeom>
        </p:spPr>
        <p:txBody>
          <a:bodyPr/>
          <a:lstStyle>
            <a:lvl1pPr marL="0" indent="0">
              <a:buNone/>
              <a:defRPr sz="2400">
                <a:solidFill>
                  <a:schemeClr val="accent4"/>
                </a:solidFill>
                <a:latin typeface="Aptos Narrow" panose="020B0004020202020204" pitchFamily="34" charset="0"/>
              </a:defRPr>
            </a:lvl1pPr>
          </a:lstStyle>
          <a:p>
            <a:r>
              <a:rPr lang="en-US"/>
              <a:t>Optional agency</a:t>
            </a:r>
            <a:br>
              <a:rPr lang="en-US"/>
            </a:br>
            <a:r>
              <a:rPr lang="en-US"/>
              <a:t>logo</a:t>
            </a:r>
          </a:p>
        </p:txBody>
      </p:sp>
      <p:sp>
        <p:nvSpPr>
          <p:cNvPr id="6" name="NJDOE logo">
            <a:extLst>
              <a:ext uri="{FF2B5EF4-FFF2-40B4-BE49-F238E27FC236}">
                <a16:creationId xmlns:a16="http://schemas.microsoft.com/office/drawing/2014/main" id="{17F906C8-9084-1FE4-9E4E-DF7882097B01}"/>
              </a:ext>
            </a:extLst>
          </p:cNvPr>
          <p:cNvSpPr>
            <a:spLocks noGrp="1"/>
          </p:cNvSpPr>
          <p:nvPr>
            <p:ph type="pic" sz="quarter" idx="18" hasCustomPrompt="1"/>
          </p:nvPr>
        </p:nvSpPr>
        <p:spPr>
          <a:xfrm>
            <a:off x="4930467" y="512877"/>
            <a:ext cx="2304288" cy="2304288"/>
          </a:xfrm>
          <a:prstGeom prst="rect">
            <a:avLst/>
          </a:prstGeom>
        </p:spPr>
        <p:txBody>
          <a:bodyPr/>
          <a:lstStyle>
            <a:lvl1pPr marL="0" indent="0">
              <a:buNone/>
              <a:defRPr sz="2400">
                <a:solidFill>
                  <a:schemeClr val="accent4"/>
                </a:solidFill>
                <a:latin typeface="Aptos Narrow" panose="020B0004020202020204" pitchFamily="34" charset="0"/>
              </a:defRPr>
            </a:lvl1pPr>
          </a:lstStyle>
          <a:p>
            <a:r>
              <a:rPr lang="en-US"/>
              <a:t>Logo</a:t>
            </a:r>
          </a:p>
        </p:txBody>
      </p:sp>
      <p:sp>
        <p:nvSpPr>
          <p:cNvPr id="29" name="Additional logo placeholder right">
            <a:extLst>
              <a:ext uri="{FF2B5EF4-FFF2-40B4-BE49-F238E27FC236}">
                <a16:creationId xmlns:a16="http://schemas.microsoft.com/office/drawing/2014/main" id="{F7B36CEB-CE99-AA91-1388-5C8B098EA1AD}"/>
              </a:ext>
            </a:extLst>
          </p:cNvPr>
          <p:cNvSpPr>
            <a:spLocks noGrp="1"/>
          </p:cNvSpPr>
          <p:nvPr>
            <p:ph type="pic" sz="quarter" idx="15" hasCustomPrompt="1"/>
          </p:nvPr>
        </p:nvSpPr>
        <p:spPr>
          <a:xfrm>
            <a:off x="7801375" y="1106439"/>
            <a:ext cx="1448642" cy="1448642"/>
          </a:xfrm>
          <a:prstGeom prst="rect">
            <a:avLst/>
          </a:prstGeom>
        </p:spPr>
        <p:txBody>
          <a:bodyPr/>
          <a:lstStyle>
            <a:lvl1pPr marL="0" indent="0">
              <a:buNone/>
              <a:defRPr sz="2400">
                <a:solidFill>
                  <a:schemeClr val="accent4"/>
                </a:solidFill>
                <a:latin typeface="Aptos Narrow" panose="020B0004020202020204" pitchFamily="34" charset="0"/>
              </a:defRPr>
            </a:lvl1pPr>
          </a:lstStyle>
          <a:p>
            <a:r>
              <a:rPr lang="en-US"/>
              <a:t>Optional agency</a:t>
            </a:r>
            <a:br>
              <a:rPr lang="en-US"/>
            </a:br>
            <a:r>
              <a:rPr lang="en-US"/>
              <a:t>logo</a:t>
            </a:r>
          </a:p>
        </p:txBody>
      </p:sp>
      <p:sp>
        <p:nvSpPr>
          <p:cNvPr id="2" name="Blue background">
            <a:extLst>
              <a:ext uri="{FF2B5EF4-FFF2-40B4-BE49-F238E27FC236}">
                <a16:creationId xmlns:a16="http://schemas.microsoft.com/office/drawing/2014/main" id="{0A568C07-F962-95C8-965B-3B3F7FACC00B}"/>
              </a:ext>
              <a:ext uri="{C183D7F6-B498-43B3-948B-1728B52AA6E4}">
                <adec:decorative xmlns:adec="http://schemas.microsoft.com/office/drawing/2017/decorative" val="1"/>
              </a:ext>
            </a:extLst>
          </p:cNvPr>
          <p:cNvSpPr/>
          <p:nvPr userDrawn="1"/>
        </p:nvSpPr>
        <p:spPr>
          <a:xfrm>
            <a:off x="0" y="3490730"/>
            <a:ext cx="12192000" cy="336727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a:extLst>
              <a:ext uri="{FF2B5EF4-FFF2-40B4-BE49-F238E27FC236}">
                <a16:creationId xmlns:a16="http://schemas.microsoft.com/office/drawing/2014/main" id="{79D06998-05F3-2905-D9E3-3B666456E60E}"/>
              </a:ext>
            </a:extLst>
          </p:cNvPr>
          <p:cNvSpPr>
            <a:spLocks noGrp="1"/>
          </p:cNvSpPr>
          <p:nvPr>
            <p:ph type="title" hasCustomPrompt="1"/>
          </p:nvPr>
        </p:nvSpPr>
        <p:spPr>
          <a:xfrm>
            <a:off x="443812" y="3919514"/>
            <a:ext cx="11277599" cy="364583"/>
          </a:xfrm>
          <a:prstGeom prst="rect">
            <a:avLst/>
          </a:prstGeom>
        </p:spPr>
        <p:txBody>
          <a:bodyPr lIns="0" tIns="0" rIns="0" bIns="0"/>
          <a:lstStyle>
            <a:lvl1pPr>
              <a:defRPr lang="en-US" sz="3600" b="1" i="0" kern="1200" dirty="0">
                <a:solidFill>
                  <a:schemeClr val="accent6"/>
                </a:solidFill>
                <a:latin typeface="Aptos Narrow" panose="020B0004020202020204" pitchFamily="34" charset="0"/>
                <a:ea typeface="+mn-ea"/>
                <a:cs typeface="+mn-cs"/>
              </a:defRPr>
            </a:lvl1pPr>
          </a:lstStyle>
          <a:p>
            <a:pPr marL="0" lvl="0" indent="0" algn="l" defTabSz="914400" rtl="0" eaLnBrk="1" latinLnBrk="0" hangingPunct="1">
              <a:lnSpc>
                <a:spcPts val="3200"/>
              </a:lnSpc>
              <a:spcBef>
                <a:spcPts val="0"/>
              </a:spcBef>
              <a:buFont typeface="Arial" panose="020B0604020202020204" pitchFamily="34" charset="0"/>
              <a:buNone/>
            </a:pPr>
            <a:r>
              <a:rPr lang="en-US"/>
              <a:t>Presentation Title</a:t>
            </a:r>
          </a:p>
        </p:txBody>
      </p:sp>
      <p:sp>
        <p:nvSpPr>
          <p:cNvPr id="15" name="Subtitle">
            <a:extLst>
              <a:ext uri="{FF2B5EF4-FFF2-40B4-BE49-F238E27FC236}">
                <a16:creationId xmlns:a16="http://schemas.microsoft.com/office/drawing/2014/main" id="{F9A84BCC-5578-40B6-7EC2-4B0498FE5FA9}"/>
              </a:ext>
            </a:extLst>
          </p:cNvPr>
          <p:cNvSpPr>
            <a:spLocks noGrp="1"/>
          </p:cNvSpPr>
          <p:nvPr>
            <p:ph type="body" sz="quarter" idx="13" hasCustomPrompt="1"/>
          </p:nvPr>
        </p:nvSpPr>
        <p:spPr>
          <a:xfrm>
            <a:off x="444782" y="4413991"/>
            <a:ext cx="11290018" cy="364583"/>
          </a:xfrm>
          <a:prstGeom prst="rect">
            <a:avLst/>
          </a:prstGeom>
        </p:spPr>
        <p:txBody>
          <a:bodyPr lIns="0" tIns="0" rIns="0" bIns="0"/>
          <a:lstStyle>
            <a:lvl1pPr marL="0" indent="0">
              <a:lnSpc>
                <a:spcPts val="3200"/>
              </a:lnSpc>
              <a:spcBef>
                <a:spcPts val="0"/>
              </a:spcBef>
              <a:buNone/>
              <a:defRPr sz="3600" b="0" i="0">
                <a:solidFill>
                  <a:schemeClr val="accent6">
                    <a:lumMod val="60000"/>
                    <a:lumOff val="40000"/>
                  </a:schemeClr>
                </a:solidFill>
                <a:latin typeface="Aptos Narrow" panose="020B00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Presentation Subtitle</a:t>
            </a:r>
          </a:p>
        </p:txBody>
      </p:sp>
      <p:sp>
        <p:nvSpPr>
          <p:cNvPr id="13" name="Presenter">
            <a:extLst>
              <a:ext uri="{FF2B5EF4-FFF2-40B4-BE49-F238E27FC236}">
                <a16:creationId xmlns:a16="http://schemas.microsoft.com/office/drawing/2014/main" id="{12ABF829-B007-CF95-F16F-B7E48D805474}"/>
              </a:ext>
            </a:extLst>
          </p:cNvPr>
          <p:cNvSpPr>
            <a:spLocks noGrp="1"/>
          </p:cNvSpPr>
          <p:nvPr>
            <p:ph type="body" sz="quarter" idx="11" hasCustomPrompt="1"/>
          </p:nvPr>
        </p:nvSpPr>
        <p:spPr>
          <a:xfrm>
            <a:off x="446809" y="4966963"/>
            <a:ext cx="8132182" cy="232393"/>
          </a:xfrm>
          <a:prstGeom prst="rect">
            <a:avLst/>
          </a:prstGeom>
        </p:spPr>
        <p:txBody>
          <a:bodyPr lIns="0" tIns="0" rIns="0" bIns="0" anchor="ctr" anchorCtr="0"/>
          <a:lstStyle>
            <a:lvl1pPr marL="0" indent="0">
              <a:lnSpc>
                <a:spcPts val="2000"/>
              </a:lnSpc>
              <a:spcBef>
                <a:spcPts val="0"/>
              </a:spcBef>
              <a:buNone/>
              <a:defRPr sz="1800" b="1" i="0">
                <a:solidFill>
                  <a:schemeClr val="bg1"/>
                </a:solidFill>
                <a:latin typeface="Aptos Narrow" panose="020B0004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Presenter</a:t>
            </a:r>
          </a:p>
        </p:txBody>
      </p:sp>
      <p:sp>
        <p:nvSpPr>
          <p:cNvPr id="14" name="Title">
            <a:extLst>
              <a:ext uri="{FF2B5EF4-FFF2-40B4-BE49-F238E27FC236}">
                <a16:creationId xmlns:a16="http://schemas.microsoft.com/office/drawing/2014/main" id="{76BB4AAE-5313-54D9-8A37-CCA7799598F8}"/>
              </a:ext>
            </a:extLst>
          </p:cNvPr>
          <p:cNvSpPr>
            <a:spLocks noGrp="1"/>
          </p:cNvSpPr>
          <p:nvPr>
            <p:ph type="body" sz="quarter" idx="12" hasCustomPrompt="1"/>
          </p:nvPr>
        </p:nvSpPr>
        <p:spPr>
          <a:xfrm>
            <a:off x="446809" y="5217068"/>
            <a:ext cx="8132182" cy="232393"/>
          </a:xfrm>
          <a:prstGeom prst="rect">
            <a:avLst/>
          </a:prstGeom>
        </p:spPr>
        <p:txBody>
          <a:bodyPr lIns="0" tIns="0" rIns="0" bIns="0" anchor="ctr" anchorCtr="0"/>
          <a:lstStyle>
            <a:lvl1pPr marL="0" indent="0">
              <a:lnSpc>
                <a:spcPts val="2000"/>
              </a:lnSpc>
              <a:spcBef>
                <a:spcPts val="0"/>
              </a:spcBef>
              <a:buNone/>
              <a:defRPr sz="1800" b="0" i="0">
                <a:solidFill>
                  <a:schemeClr val="bg1"/>
                </a:solidFill>
                <a:latin typeface="Aptos Narrow" panose="020B0004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Title</a:t>
            </a:r>
          </a:p>
        </p:txBody>
      </p:sp>
      <p:sp>
        <p:nvSpPr>
          <p:cNvPr id="5" name="URL">
            <a:extLst>
              <a:ext uri="{FF2B5EF4-FFF2-40B4-BE49-F238E27FC236}">
                <a16:creationId xmlns:a16="http://schemas.microsoft.com/office/drawing/2014/main" id="{CCE75B7E-5575-1B09-C9D5-441BD5ACBF19}"/>
              </a:ext>
            </a:extLst>
          </p:cNvPr>
          <p:cNvSpPr>
            <a:spLocks noGrp="1"/>
          </p:cNvSpPr>
          <p:nvPr>
            <p:ph type="body" sz="quarter" idx="20" hasCustomPrompt="1"/>
          </p:nvPr>
        </p:nvSpPr>
        <p:spPr>
          <a:xfrm>
            <a:off x="3600591" y="6193620"/>
            <a:ext cx="4978400" cy="365125"/>
          </a:xfrm>
          <a:prstGeom prst="rect">
            <a:avLst/>
          </a:prstGeom>
        </p:spPr>
        <p:txBody>
          <a:bodyPr lIns="0" tIns="0" rIns="0" bIns="0" anchor="ctr" anchorCtr="0"/>
          <a:lstStyle>
            <a:lvl1pPr marL="0" indent="0" algn="ctr">
              <a:buNone/>
              <a:defRPr sz="2000" b="1" i="0">
                <a:solidFill>
                  <a:schemeClr val="accent6">
                    <a:lumMod val="60000"/>
                    <a:lumOff val="40000"/>
                  </a:schemeClr>
                </a:solidFill>
                <a:latin typeface="Aptos Narrow" panose="020B0004020202020204" pitchFamily="34" charset="0"/>
              </a:defRPr>
            </a:lvl1pPr>
            <a:lvl2pPr marL="457200" indent="0" algn="ctr">
              <a:buNone/>
              <a:defRPr sz="1600" b="1" i="0">
                <a:solidFill>
                  <a:schemeClr val="accent6">
                    <a:lumMod val="60000"/>
                    <a:lumOff val="40000"/>
                  </a:schemeClr>
                </a:solidFill>
                <a:latin typeface="Aptos Narrow" panose="020B0004020202020204" pitchFamily="34" charset="0"/>
              </a:defRPr>
            </a:lvl2pPr>
            <a:lvl3pPr marL="914400" indent="0" algn="ctr">
              <a:buNone/>
              <a:defRPr sz="1600" b="1" i="0">
                <a:solidFill>
                  <a:schemeClr val="accent6">
                    <a:lumMod val="60000"/>
                    <a:lumOff val="40000"/>
                  </a:schemeClr>
                </a:solidFill>
                <a:latin typeface="Aptos Narrow" panose="020B0004020202020204" pitchFamily="34" charset="0"/>
              </a:defRPr>
            </a:lvl3pPr>
            <a:lvl4pPr marL="1371600" indent="0" algn="ctr">
              <a:buNone/>
              <a:defRPr sz="1600" b="1" i="0">
                <a:solidFill>
                  <a:schemeClr val="accent6">
                    <a:lumMod val="60000"/>
                    <a:lumOff val="40000"/>
                  </a:schemeClr>
                </a:solidFill>
                <a:latin typeface="Aptos Narrow" panose="020B0004020202020204" pitchFamily="34" charset="0"/>
              </a:defRPr>
            </a:lvl4pPr>
            <a:lvl5pPr marL="1828800" indent="0" algn="ctr">
              <a:buNone/>
              <a:defRPr sz="1600" b="1" i="0">
                <a:solidFill>
                  <a:schemeClr val="accent6">
                    <a:lumMod val="60000"/>
                    <a:lumOff val="40000"/>
                  </a:schemeClr>
                </a:solidFill>
                <a:latin typeface="Aptos Narrow" panose="020B0004020202020204" pitchFamily="34" charset="0"/>
              </a:defRPr>
            </a:lvl5pPr>
          </a:lstStyle>
          <a:p>
            <a:pPr lvl="0"/>
            <a:r>
              <a:rPr lang="en-US"/>
              <a:t>URL</a:t>
            </a:r>
          </a:p>
        </p:txBody>
      </p:sp>
      <p:sp>
        <p:nvSpPr>
          <p:cNvPr id="27" name="Icon placeholder">
            <a:extLst>
              <a:ext uri="{FF2B5EF4-FFF2-40B4-BE49-F238E27FC236}">
                <a16:creationId xmlns:a16="http://schemas.microsoft.com/office/drawing/2014/main" id="{6EDC2E4A-F827-7EA9-106D-89E9EAA5F846}"/>
              </a:ext>
            </a:extLst>
          </p:cNvPr>
          <p:cNvSpPr>
            <a:spLocks noGrp="1"/>
          </p:cNvSpPr>
          <p:nvPr>
            <p:ph type="pic" sz="quarter" idx="14" hasCustomPrompt="1"/>
          </p:nvPr>
        </p:nvSpPr>
        <p:spPr>
          <a:xfrm>
            <a:off x="10577706" y="5278719"/>
            <a:ext cx="1157094" cy="1157094"/>
          </a:xfrm>
          <a:prstGeom prst="rect">
            <a:avLst/>
          </a:prstGeom>
        </p:spPr>
        <p:txBody>
          <a:bodyPr/>
          <a:lstStyle>
            <a:lvl1pPr marL="0" indent="0">
              <a:buNone/>
              <a:defRPr sz="2400">
                <a:solidFill>
                  <a:schemeClr val="bg1"/>
                </a:solidFill>
                <a:latin typeface="Aptos Narrow" panose="020B0004020202020204" pitchFamily="34" charset="0"/>
              </a:defRPr>
            </a:lvl1pPr>
          </a:lstStyle>
          <a:p>
            <a:r>
              <a:rPr lang="en-US"/>
              <a:t>Icon</a:t>
            </a:r>
          </a:p>
        </p:txBody>
      </p:sp>
      <p:sp>
        <p:nvSpPr>
          <p:cNvPr id="3" name="Title">
            <a:extLst>
              <a:ext uri="{FF2B5EF4-FFF2-40B4-BE49-F238E27FC236}">
                <a16:creationId xmlns:a16="http://schemas.microsoft.com/office/drawing/2014/main" id="{71291279-17B4-4AC6-176B-C86C0BDAF7CA}"/>
              </a:ext>
            </a:extLst>
          </p:cNvPr>
          <p:cNvSpPr>
            <a:spLocks noGrp="1"/>
          </p:cNvSpPr>
          <p:nvPr>
            <p:ph type="body" sz="quarter" idx="21" hasCustomPrompt="1"/>
          </p:nvPr>
        </p:nvSpPr>
        <p:spPr>
          <a:xfrm>
            <a:off x="457200" y="6248345"/>
            <a:ext cx="1815412" cy="290478"/>
          </a:xfrm>
          <a:prstGeom prst="rect">
            <a:avLst/>
          </a:prstGeom>
        </p:spPr>
        <p:txBody>
          <a:bodyPr lIns="0" tIns="0" rIns="0" bIns="0" anchor="ctr" anchorCtr="0"/>
          <a:lstStyle>
            <a:lvl1pPr marL="0" indent="0" algn="l">
              <a:lnSpc>
                <a:spcPts val="1400"/>
              </a:lnSpc>
              <a:spcBef>
                <a:spcPts val="0"/>
              </a:spcBef>
              <a:buNone/>
              <a:defRPr sz="1400" b="0" i="0">
                <a:solidFill>
                  <a:schemeClr val="bg1"/>
                </a:solidFill>
                <a:latin typeface="Aptos Narrow" panose="020B0004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Month XX, XXXX</a:t>
            </a:r>
          </a:p>
        </p:txBody>
      </p:sp>
      <p:sp>
        <p:nvSpPr>
          <p:cNvPr id="4" name="Presenter">
            <a:extLst>
              <a:ext uri="{FF2B5EF4-FFF2-40B4-BE49-F238E27FC236}">
                <a16:creationId xmlns:a16="http://schemas.microsoft.com/office/drawing/2014/main" id="{D0A1BBD9-D3B5-BD8D-C0B5-04C11F56B7E3}"/>
              </a:ext>
            </a:extLst>
          </p:cNvPr>
          <p:cNvSpPr>
            <a:spLocks noGrp="1"/>
          </p:cNvSpPr>
          <p:nvPr>
            <p:ph type="body" sz="quarter" idx="22" hasCustomPrompt="1"/>
          </p:nvPr>
        </p:nvSpPr>
        <p:spPr>
          <a:xfrm>
            <a:off x="457200" y="5532877"/>
            <a:ext cx="8132182" cy="232393"/>
          </a:xfrm>
          <a:prstGeom prst="rect">
            <a:avLst/>
          </a:prstGeom>
        </p:spPr>
        <p:txBody>
          <a:bodyPr lIns="0" tIns="0" rIns="0" bIns="0" anchor="ctr" anchorCtr="0"/>
          <a:lstStyle>
            <a:lvl1pPr marL="0" indent="0">
              <a:lnSpc>
                <a:spcPts val="2000"/>
              </a:lnSpc>
              <a:spcBef>
                <a:spcPts val="0"/>
              </a:spcBef>
              <a:buNone/>
              <a:defRPr sz="1800" b="1" i="0">
                <a:solidFill>
                  <a:schemeClr val="bg1"/>
                </a:solidFill>
                <a:latin typeface="Aptos Narrow" panose="020B0004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Presenter</a:t>
            </a:r>
          </a:p>
        </p:txBody>
      </p:sp>
      <p:sp>
        <p:nvSpPr>
          <p:cNvPr id="8" name="Title">
            <a:extLst>
              <a:ext uri="{FF2B5EF4-FFF2-40B4-BE49-F238E27FC236}">
                <a16:creationId xmlns:a16="http://schemas.microsoft.com/office/drawing/2014/main" id="{BD52807C-2730-FEB4-B0FA-C4BDE2EC3DDD}"/>
              </a:ext>
            </a:extLst>
          </p:cNvPr>
          <p:cNvSpPr>
            <a:spLocks noGrp="1"/>
          </p:cNvSpPr>
          <p:nvPr>
            <p:ph type="body" sz="quarter" idx="23" hasCustomPrompt="1"/>
          </p:nvPr>
        </p:nvSpPr>
        <p:spPr>
          <a:xfrm>
            <a:off x="457200" y="5778261"/>
            <a:ext cx="8132182" cy="232393"/>
          </a:xfrm>
          <a:prstGeom prst="rect">
            <a:avLst/>
          </a:prstGeom>
        </p:spPr>
        <p:txBody>
          <a:bodyPr lIns="0" tIns="0" rIns="0" bIns="0" anchor="ctr" anchorCtr="0"/>
          <a:lstStyle>
            <a:lvl1pPr marL="0" indent="0">
              <a:lnSpc>
                <a:spcPts val="2000"/>
              </a:lnSpc>
              <a:spcBef>
                <a:spcPts val="0"/>
              </a:spcBef>
              <a:buNone/>
              <a:defRPr sz="1800" b="0" i="0">
                <a:solidFill>
                  <a:schemeClr val="bg1"/>
                </a:solidFill>
                <a:latin typeface="Aptos Narrow" panose="020B0004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Title</a:t>
            </a:r>
          </a:p>
        </p:txBody>
      </p:sp>
    </p:spTree>
    <p:extLst>
      <p:ext uri="{BB962C8B-B14F-4D97-AF65-F5344CB8AC3E}">
        <p14:creationId xmlns:p14="http://schemas.microsoft.com/office/powerpoint/2010/main" val="2033332251"/>
      </p:ext>
    </p:extLst>
  </p:cSld>
  <p:clrMapOvr>
    <a:masterClrMapping/>
  </p:clrMapOvr>
  <p:extLst>
    <p:ext uri="{DCECCB84-F9BA-43D5-87BE-67443E8EF086}">
      <p15:sldGuideLst xmlns:p15="http://schemas.microsoft.com/office/powerpoint/2012/main">
        <p15:guide id="1" orient="horz" pos="2484" userDrawn="1">
          <p15:clr>
            <a:srgbClr val="FBAE40"/>
          </p15:clr>
        </p15:guide>
        <p15:guide id="2" pos="3840" userDrawn="1">
          <p15:clr>
            <a:srgbClr val="FBAE40"/>
          </p15:clr>
        </p15:guide>
        <p15:guide id="3" pos="288" userDrawn="1">
          <p15:clr>
            <a:srgbClr val="FBAE40"/>
          </p15:clr>
        </p15:guide>
        <p15:guide id="4" pos="7392" userDrawn="1">
          <p15:clr>
            <a:srgbClr val="FBAE40"/>
          </p15:clr>
        </p15:guide>
        <p15:guide id="5" orient="horz" pos="288" userDrawn="1">
          <p15:clr>
            <a:srgbClr val="FBAE40"/>
          </p15:clr>
        </p15:guide>
        <p15:guide id="6" orient="horz" pos="4032" userDrawn="1">
          <p15:clr>
            <a:srgbClr val="FBAE40"/>
          </p15:clr>
        </p15:guide>
        <p15:guide id="7" orient="horz" pos="852" userDrawn="1">
          <p15:clr>
            <a:srgbClr val="FBAE40"/>
          </p15:clr>
        </p15:guide>
        <p15:guide id="8" orient="horz" pos="3744" userDrawn="1">
          <p15:clr>
            <a:srgbClr val="FBAE40"/>
          </p15:clr>
        </p15:guide>
        <p15:guide id="9" orient="horz" pos="1146" userDrawn="1">
          <p15:clr>
            <a:srgbClr val="FBAE40"/>
          </p15:clr>
        </p15:guide>
        <p15:guide id="10" pos="3984" userDrawn="1">
          <p15:clr>
            <a:srgbClr val="FBAE40"/>
          </p15:clr>
        </p15:guide>
        <p15:guide id="11" pos="369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 Image Left + Icon">
    <p:spTree>
      <p:nvGrpSpPr>
        <p:cNvPr id="1" name=""/>
        <p:cNvGrpSpPr/>
        <p:nvPr/>
      </p:nvGrpSpPr>
      <p:grpSpPr>
        <a:xfrm>
          <a:off x="0" y="0"/>
          <a:ext cx="0" cy="0"/>
          <a:chOff x="0" y="0"/>
          <a:chExt cx="0" cy="0"/>
        </a:xfrm>
      </p:grpSpPr>
      <p:sp>
        <p:nvSpPr>
          <p:cNvPr id="15" name="Title 4">
            <a:extLst>
              <a:ext uri="{FF2B5EF4-FFF2-40B4-BE49-F238E27FC236}">
                <a16:creationId xmlns:a16="http://schemas.microsoft.com/office/drawing/2014/main" id="{34314961-57B6-8DC6-4832-6D9FFBF25983}"/>
              </a:ext>
            </a:extLst>
          </p:cNvPr>
          <p:cNvSpPr>
            <a:spLocks noGrp="1"/>
          </p:cNvSpPr>
          <p:nvPr>
            <p:ph type="title" hasCustomPrompt="1"/>
          </p:nvPr>
        </p:nvSpPr>
        <p:spPr>
          <a:xfrm>
            <a:off x="443812" y="392517"/>
            <a:ext cx="10131291" cy="416560"/>
          </a:xfrm>
          <a:prstGeom prst="rect">
            <a:avLst/>
          </a:prstGeom>
        </p:spPr>
        <p:txBody>
          <a:bodyPr lIns="0" tIns="0" rIns="0" bIns="0"/>
          <a:lstStyle>
            <a:lvl1pPr>
              <a:defRPr b="1" i="0">
                <a:solidFill>
                  <a:schemeClr val="accent1"/>
                </a:solidFill>
                <a:latin typeface="Aptos Narrow" panose="020B0004020202020204" pitchFamily="34" charset="0"/>
              </a:defRPr>
            </a:lvl1pPr>
          </a:lstStyle>
          <a:p>
            <a:pPr lvl="0"/>
            <a:r>
              <a:rPr lang="en-US"/>
              <a:t>Text + Image Left + Icon</a:t>
            </a:r>
          </a:p>
        </p:txBody>
      </p:sp>
      <p:sp>
        <p:nvSpPr>
          <p:cNvPr id="5" name="Subtitle">
            <a:extLst>
              <a:ext uri="{FF2B5EF4-FFF2-40B4-BE49-F238E27FC236}">
                <a16:creationId xmlns:a16="http://schemas.microsoft.com/office/drawing/2014/main" id="{9EDBD90B-5DB2-3DC5-CF4C-50795EBFC0F5}"/>
              </a:ext>
            </a:extLst>
          </p:cNvPr>
          <p:cNvSpPr>
            <a:spLocks noGrp="1"/>
          </p:cNvSpPr>
          <p:nvPr>
            <p:ph type="body" sz="quarter" idx="11" hasCustomPrompt="1"/>
          </p:nvPr>
        </p:nvSpPr>
        <p:spPr>
          <a:xfrm>
            <a:off x="444031" y="831251"/>
            <a:ext cx="10131290" cy="416560"/>
          </a:xfrm>
          <a:prstGeom prst="rect">
            <a:avLst/>
          </a:prstGeom>
        </p:spPr>
        <p:txBody>
          <a:bodyPr lIns="0" tIns="0" rIns="0" bIns="0"/>
          <a:lstStyle>
            <a:lvl1pPr marL="0" indent="0">
              <a:lnSpc>
                <a:spcPts val="4200"/>
              </a:lnSpc>
              <a:spcBef>
                <a:spcPts val="0"/>
              </a:spcBef>
              <a:buNone/>
              <a:defRPr sz="3600" b="0" i="0">
                <a:solidFill>
                  <a:srgbClr val="4179A8"/>
                </a:solidFill>
                <a:latin typeface="Aptos Narrow" panose="020B00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3" name="Icon">
            <a:extLst>
              <a:ext uri="{FF2B5EF4-FFF2-40B4-BE49-F238E27FC236}">
                <a16:creationId xmlns:a16="http://schemas.microsoft.com/office/drawing/2014/main" id="{DDCD7DA9-AA4E-F6FC-4EF8-E04CE2004507}"/>
              </a:ext>
            </a:extLst>
          </p:cNvPr>
          <p:cNvSpPr>
            <a:spLocks noGrp="1"/>
          </p:cNvSpPr>
          <p:nvPr>
            <p:ph type="pic" sz="quarter" idx="14" hasCustomPrompt="1"/>
          </p:nvPr>
        </p:nvSpPr>
        <p:spPr>
          <a:xfrm>
            <a:off x="10831513" y="370307"/>
            <a:ext cx="877467" cy="877467"/>
          </a:xfrm>
          <a:prstGeom prst="rect">
            <a:avLst/>
          </a:prstGeom>
        </p:spPr>
        <p:txBody>
          <a:bodyPr/>
          <a:lstStyle>
            <a:lvl1pPr marL="0" indent="0">
              <a:buNone/>
              <a:defRPr sz="1600">
                <a:latin typeface="Aptos Narrow" panose="020B0004020202020204" pitchFamily="34" charset="0"/>
              </a:defRPr>
            </a:lvl1pPr>
          </a:lstStyle>
          <a:p>
            <a:r>
              <a:rPr lang="en-US"/>
              <a:t>Icon</a:t>
            </a:r>
          </a:p>
        </p:txBody>
      </p:sp>
      <p:sp>
        <p:nvSpPr>
          <p:cNvPr id="6" name="Image left">
            <a:extLst>
              <a:ext uri="{FF2B5EF4-FFF2-40B4-BE49-F238E27FC236}">
                <a16:creationId xmlns:a16="http://schemas.microsoft.com/office/drawing/2014/main" id="{74D75943-794A-6803-866B-940B1EE13C27}"/>
              </a:ext>
            </a:extLst>
          </p:cNvPr>
          <p:cNvSpPr>
            <a:spLocks noGrp="1"/>
          </p:cNvSpPr>
          <p:nvPr>
            <p:ph type="pic" sz="quarter" idx="13"/>
          </p:nvPr>
        </p:nvSpPr>
        <p:spPr>
          <a:xfrm>
            <a:off x="443813" y="1819276"/>
            <a:ext cx="5410200" cy="3977640"/>
          </a:xfrm>
          <a:prstGeom prst="rect">
            <a:avLst/>
          </a:prstGeom>
          <a:ln>
            <a:solidFill>
              <a:schemeClr val="bg2"/>
            </a:solidFill>
          </a:ln>
        </p:spPr>
        <p:txBody>
          <a:bodyPr/>
          <a:lstStyle>
            <a:lvl1pPr marL="0" indent="0">
              <a:buNone/>
              <a:defRPr>
                <a:solidFill>
                  <a:schemeClr val="accent4"/>
                </a:solidFill>
                <a:latin typeface="Aptos Narrow" panose="020B0004020202020204" pitchFamily="34" charset="0"/>
              </a:defRPr>
            </a:lvl1pPr>
          </a:lstStyle>
          <a:p>
            <a:r>
              <a:rPr lang="en-US"/>
              <a:t>Click icon to add picture</a:t>
            </a:r>
          </a:p>
        </p:txBody>
      </p:sp>
      <p:sp>
        <p:nvSpPr>
          <p:cNvPr id="8" name="Text Placeholder right">
            <a:extLst>
              <a:ext uri="{FF2B5EF4-FFF2-40B4-BE49-F238E27FC236}">
                <a16:creationId xmlns:a16="http://schemas.microsoft.com/office/drawing/2014/main" id="{5112270E-8D7A-AAAC-30DA-55D97532140D}"/>
              </a:ext>
            </a:extLst>
          </p:cNvPr>
          <p:cNvSpPr>
            <a:spLocks noGrp="1"/>
          </p:cNvSpPr>
          <p:nvPr>
            <p:ph type="body" sz="quarter" idx="15"/>
          </p:nvPr>
        </p:nvSpPr>
        <p:spPr>
          <a:xfrm>
            <a:off x="6334125" y="1819275"/>
            <a:ext cx="5400675" cy="3977640"/>
          </a:xfrm>
          <a:prstGeom prst="rect">
            <a:avLst/>
          </a:prstGeom>
        </p:spPr>
        <p:txBody>
          <a:bodyPr lIns="0" tIns="0" rIns="0" bIns="0"/>
          <a:lstStyle>
            <a:lvl1pPr marL="342900" indent="-342900">
              <a:buNone/>
              <a:tabLst/>
              <a:defRPr lang="en-US" sz="2400" b="0" i="0" kern="1200" dirty="0" smtClean="0">
                <a:solidFill>
                  <a:schemeClr val="accent4"/>
                </a:solidFill>
                <a:latin typeface="Aptos Narrow" panose="020B0004020202020204" pitchFamily="34" charset="0"/>
                <a:ea typeface="+mn-ea"/>
                <a:cs typeface="+mn-cs"/>
              </a:defRPr>
            </a:lvl1pPr>
            <a:lvl2pPr marL="581025" indent="-342900">
              <a:buSzPct val="90000"/>
              <a:buNone/>
              <a:tabLst/>
              <a:defRPr lang="en-US" sz="2200" b="0" i="0" kern="1200" dirty="0" smtClean="0">
                <a:solidFill>
                  <a:schemeClr val="accent4"/>
                </a:solidFill>
                <a:latin typeface="Aptos Narrow" panose="020B0004020202020204" pitchFamily="34" charset="0"/>
                <a:ea typeface="+mn-ea"/>
                <a:cs typeface="+mn-cs"/>
              </a:defRPr>
            </a:lvl2pPr>
            <a:lvl3pPr marL="868362" indent="-285750">
              <a:buNone/>
              <a:tabLst/>
              <a:defRPr lang="en-US" sz="2000" b="0" i="0" kern="1200" dirty="0">
                <a:solidFill>
                  <a:schemeClr val="accent4"/>
                </a:solidFill>
                <a:latin typeface="Aptos Narrow" panose="020B0004020202020204" pitchFamily="34" charset="0"/>
                <a:ea typeface="+mn-ea"/>
                <a:cs typeface="+mn-cs"/>
              </a:defRPr>
            </a:lvl3pPr>
            <a:lvl4pPr marL="574675" indent="0">
              <a:buNone/>
              <a:tabLst/>
              <a:defRPr b="0" i="0">
                <a:solidFill>
                  <a:schemeClr val="accent4"/>
                </a:solidFill>
                <a:latin typeface="Aptos Narrow" panose="020B0004020202020204" pitchFamily="34" charset="0"/>
              </a:defRPr>
            </a:lvl4pPr>
            <a:lvl5pPr marL="801688" indent="0">
              <a:buNone/>
              <a:tabLst/>
              <a:defRPr b="0" i="0">
                <a:solidFill>
                  <a:schemeClr val="accent4"/>
                </a:solidFill>
                <a:latin typeface="Aptos Narrow" panose="020B0004020202020204" pitchFamily="34" charset="0"/>
              </a:defRPr>
            </a:lvl5pPr>
          </a:lstStyle>
          <a:p>
            <a:pPr marL="239713" lvl="0" indent="-239713" algn="l" defTabSz="914400" rtl="0" eaLnBrk="1" latinLnBrk="0" hangingPunct="1">
              <a:lnSpc>
                <a:spcPct val="90000"/>
              </a:lnSpc>
              <a:spcBef>
                <a:spcPts val="1000"/>
              </a:spcBef>
              <a:buSzPct val="80000"/>
              <a:buFont typeface="Arial" panose="020B0604020202020204" pitchFamily="34" charset="0"/>
              <a:buChar char="•"/>
              <a:tabLst/>
            </a:pPr>
            <a:r>
              <a:rPr lang="en-US"/>
              <a:t>Click to edit Master text styles</a:t>
            </a:r>
          </a:p>
        </p:txBody>
      </p:sp>
      <p:pic>
        <p:nvPicPr>
          <p:cNvPr id="11" name="Logo">
            <a:extLst>
              <a:ext uri="{FF2B5EF4-FFF2-40B4-BE49-F238E27FC236}">
                <a16:creationId xmlns:a16="http://schemas.microsoft.com/office/drawing/2014/main" id="{2943DC69-12CF-2DAF-A5C2-A7B5646BB0C4}"/>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57200" y="5962074"/>
            <a:ext cx="578485" cy="578485"/>
          </a:xfrm>
          <a:prstGeom prst="rect">
            <a:avLst/>
          </a:prstGeom>
        </p:spPr>
      </p:pic>
      <p:sp>
        <p:nvSpPr>
          <p:cNvPr id="10" name="URL">
            <a:extLst>
              <a:ext uri="{FF2B5EF4-FFF2-40B4-BE49-F238E27FC236}">
                <a16:creationId xmlns:a16="http://schemas.microsoft.com/office/drawing/2014/main" id="{F27CE9AB-46E2-1F93-7B4A-CBFD8FE9BFA7}"/>
              </a:ext>
              <a:ext uri="{C183D7F6-B498-43B3-948B-1728B52AA6E4}">
                <adec:decorative xmlns:adec="http://schemas.microsoft.com/office/drawing/2017/decorative" val="1"/>
              </a:ext>
            </a:extLst>
          </p:cNvPr>
          <p:cNvSpPr txBox="1"/>
          <p:nvPr userDrawn="1"/>
        </p:nvSpPr>
        <p:spPr>
          <a:xfrm>
            <a:off x="1155527" y="6171439"/>
            <a:ext cx="5143500" cy="184666"/>
          </a:xfrm>
          <a:prstGeom prst="rect">
            <a:avLst/>
          </a:prstGeom>
          <a:noFill/>
        </p:spPr>
        <p:txBody>
          <a:bodyPr wrap="square" lIns="0" tIns="0" rIns="0" bIns="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a:solidFill>
                  <a:schemeClr val="accent3"/>
                </a:solidFill>
                <a:latin typeface="Aptos Narrow" panose="020B0004020202020204" pitchFamily="34" charset="0"/>
              </a:rPr>
              <a:t>nj.gov</a:t>
            </a:r>
            <a:r>
              <a:rPr lang="en-US" sz="1200" b="1" i="0">
                <a:solidFill>
                  <a:schemeClr val="tx2"/>
                </a:solidFill>
                <a:latin typeface="Aptos Narrow" panose="020B0004020202020204" pitchFamily="34" charset="0"/>
              </a:rPr>
              <a:t>/education</a:t>
            </a:r>
          </a:p>
        </p:txBody>
      </p:sp>
      <p:sp>
        <p:nvSpPr>
          <p:cNvPr id="9" name="image credit">
            <a:extLst>
              <a:ext uri="{FF2B5EF4-FFF2-40B4-BE49-F238E27FC236}">
                <a16:creationId xmlns:a16="http://schemas.microsoft.com/office/drawing/2014/main" id="{98625F8B-769F-57DD-BBF2-7E4760E7880C}"/>
              </a:ext>
            </a:extLst>
          </p:cNvPr>
          <p:cNvSpPr>
            <a:spLocks noGrp="1"/>
          </p:cNvSpPr>
          <p:nvPr>
            <p:ph type="body" sz="quarter" idx="18" hasCustomPrompt="1"/>
          </p:nvPr>
        </p:nvSpPr>
        <p:spPr>
          <a:xfrm>
            <a:off x="6324600" y="6123195"/>
            <a:ext cx="5143500" cy="274320"/>
          </a:xfrm>
          <a:prstGeom prst="rect">
            <a:avLst/>
          </a:prstGeom>
        </p:spPr>
        <p:txBody>
          <a:bodyPr lIns="0" tIns="0" rIns="0" bIns="0" anchor="ctr" anchorCtr="0"/>
          <a:lstStyle>
            <a:lvl1pPr marL="0" indent="0">
              <a:lnSpc>
                <a:spcPts val="1200"/>
              </a:lnSpc>
              <a:spcBef>
                <a:spcPts val="0"/>
              </a:spcBef>
              <a:buNone/>
              <a:defRPr sz="1100" b="0" i="0">
                <a:solidFill>
                  <a:schemeClr val="accent4"/>
                </a:solidFill>
                <a:latin typeface="Aptos Narrow" panose="020B0004020202020204" pitchFamily="34" charset="0"/>
              </a:defRPr>
            </a:lvl1pPr>
          </a:lstStyle>
          <a:p>
            <a:pPr lvl="0"/>
            <a:r>
              <a:rPr lang="en-US"/>
              <a:t>Photo credit: </a:t>
            </a:r>
          </a:p>
        </p:txBody>
      </p:sp>
      <p:sp>
        <p:nvSpPr>
          <p:cNvPr id="2" name="Slide #">
            <a:extLst>
              <a:ext uri="{FF2B5EF4-FFF2-40B4-BE49-F238E27FC236}">
                <a16:creationId xmlns:a16="http://schemas.microsoft.com/office/drawing/2014/main" id="{42D0F047-6970-E277-C63E-5D95324E3A0B}"/>
              </a:ext>
            </a:extLst>
          </p:cNvPr>
          <p:cNvSpPr txBox="1"/>
          <p:nvPr userDrawn="1"/>
        </p:nvSpPr>
        <p:spPr>
          <a:xfrm>
            <a:off x="11493672" y="6171439"/>
            <a:ext cx="227739" cy="184666"/>
          </a:xfrm>
          <a:prstGeom prst="rect">
            <a:avLst/>
          </a:prstGeom>
          <a:noFill/>
        </p:spPr>
        <p:txBody>
          <a:bodyPr wrap="square" lIns="0" tIns="0" rIns="0" bIns="0"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AB2C32-F27B-A04A-A51B-01FB410A5002}" type="slidenum">
              <a:rPr lang="en-US" sz="1200" smtClean="0">
                <a:solidFill>
                  <a:schemeClr val="accent3"/>
                </a:solidFill>
              </a:rPr>
              <a:t>‹#›</a:t>
            </a:fld>
            <a:endParaRPr lang="en-US" sz="1200">
              <a:solidFill>
                <a:schemeClr val="accent3"/>
              </a:solidFill>
            </a:endParaRPr>
          </a:p>
        </p:txBody>
      </p:sp>
      <p:pic>
        <p:nvPicPr>
          <p:cNvPr id="7" name="Graphic 6">
            <a:extLst>
              <a:ext uri="{FF2B5EF4-FFF2-40B4-BE49-F238E27FC236}">
                <a16:creationId xmlns:a16="http://schemas.microsoft.com/office/drawing/2014/main" id="{8B8FA030-D849-EC60-D431-E7990BF962B0}"/>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1783325285"/>
      </p:ext>
    </p:extLst>
  </p:cSld>
  <p:clrMapOvr>
    <a:masterClrMapping/>
  </p:clrMapOvr>
  <p:extLst>
    <p:ext uri="{DCECCB84-F9BA-43D5-87BE-67443E8EF086}">
      <p15:sldGuideLst xmlns:p15="http://schemas.microsoft.com/office/powerpoint/2012/main">
        <p15:guide id="1" orient="horz" pos="2448" userDrawn="1">
          <p15:clr>
            <a:srgbClr val="FBAE40"/>
          </p15:clr>
        </p15:guide>
        <p15:guide id="3" pos="288" userDrawn="1">
          <p15:clr>
            <a:srgbClr val="FBAE40"/>
          </p15:clr>
        </p15:guide>
        <p15:guide id="4" pos="7392" userDrawn="1">
          <p15:clr>
            <a:srgbClr val="FBAE40"/>
          </p15:clr>
        </p15:guide>
        <p15:guide id="5" orient="horz" pos="288" userDrawn="1">
          <p15:clr>
            <a:srgbClr val="FBAE40"/>
          </p15:clr>
        </p15:guide>
        <p15:guide id="6" orient="horz" pos="4032" userDrawn="1">
          <p15:clr>
            <a:srgbClr val="FBAE40"/>
          </p15:clr>
        </p15:guide>
        <p15:guide id="7" orient="horz" pos="852" userDrawn="1">
          <p15:clr>
            <a:srgbClr val="FBAE40"/>
          </p15:clr>
        </p15:guide>
        <p15:guide id="8" orient="horz" pos="3648" userDrawn="1">
          <p15:clr>
            <a:srgbClr val="FBAE40"/>
          </p15:clr>
        </p15:guide>
        <p15:guide id="9" orient="horz" pos="1146" userDrawn="1">
          <p15:clr>
            <a:srgbClr val="FBAE40"/>
          </p15:clr>
        </p15:guide>
        <p15:guide id="10" pos="3984" userDrawn="1">
          <p15:clr>
            <a:srgbClr val="FBAE40"/>
          </p15:clr>
        </p15:guide>
        <p15:guide id="11" pos="3690"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wo Images">
    <p:spTree>
      <p:nvGrpSpPr>
        <p:cNvPr id="1" name=""/>
        <p:cNvGrpSpPr/>
        <p:nvPr/>
      </p:nvGrpSpPr>
      <p:grpSpPr>
        <a:xfrm>
          <a:off x="0" y="0"/>
          <a:ext cx="0" cy="0"/>
          <a:chOff x="0" y="0"/>
          <a:chExt cx="0" cy="0"/>
        </a:xfrm>
      </p:grpSpPr>
      <p:sp>
        <p:nvSpPr>
          <p:cNvPr id="15" name="Title 4">
            <a:extLst>
              <a:ext uri="{FF2B5EF4-FFF2-40B4-BE49-F238E27FC236}">
                <a16:creationId xmlns:a16="http://schemas.microsoft.com/office/drawing/2014/main" id="{34314961-57B6-8DC6-4832-6D9FFBF25983}"/>
              </a:ext>
            </a:extLst>
          </p:cNvPr>
          <p:cNvSpPr>
            <a:spLocks noGrp="1"/>
          </p:cNvSpPr>
          <p:nvPr>
            <p:ph type="title" hasCustomPrompt="1"/>
          </p:nvPr>
        </p:nvSpPr>
        <p:spPr>
          <a:xfrm>
            <a:off x="443812" y="392517"/>
            <a:ext cx="11290988" cy="416560"/>
          </a:xfrm>
          <a:prstGeom prst="rect">
            <a:avLst/>
          </a:prstGeom>
        </p:spPr>
        <p:txBody>
          <a:bodyPr lIns="0" tIns="0" rIns="0" bIns="0"/>
          <a:lstStyle>
            <a:lvl1pPr>
              <a:defRPr b="1" i="0">
                <a:solidFill>
                  <a:schemeClr val="accent1"/>
                </a:solidFill>
                <a:latin typeface="Aptos Narrow" panose="020B0004020202020204" pitchFamily="34" charset="0"/>
              </a:defRPr>
            </a:lvl1pPr>
          </a:lstStyle>
          <a:p>
            <a:pPr lvl="0"/>
            <a:r>
              <a:rPr lang="en-US"/>
              <a:t>Two Images</a:t>
            </a:r>
          </a:p>
        </p:txBody>
      </p:sp>
      <p:sp>
        <p:nvSpPr>
          <p:cNvPr id="5" name="Subtitle">
            <a:extLst>
              <a:ext uri="{FF2B5EF4-FFF2-40B4-BE49-F238E27FC236}">
                <a16:creationId xmlns:a16="http://schemas.microsoft.com/office/drawing/2014/main" id="{9EDBD90B-5DB2-3DC5-CF4C-50795EBFC0F5}"/>
              </a:ext>
            </a:extLst>
          </p:cNvPr>
          <p:cNvSpPr>
            <a:spLocks noGrp="1"/>
          </p:cNvSpPr>
          <p:nvPr>
            <p:ph type="body" sz="quarter" idx="11" hasCustomPrompt="1"/>
          </p:nvPr>
        </p:nvSpPr>
        <p:spPr>
          <a:xfrm>
            <a:off x="444030" y="831251"/>
            <a:ext cx="11290987" cy="416560"/>
          </a:xfrm>
          <a:prstGeom prst="rect">
            <a:avLst/>
          </a:prstGeom>
        </p:spPr>
        <p:txBody>
          <a:bodyPr lIns="0" tIns="0" rIns="0" bIns="0"/>
          <a:lstStyle>
            <a:lvl1pPr marL="0" indent="0">
              <a:lnSpc>
                <a:spcPts val="4200"/>
              </a:lnSpc>
              <a:spcBef>
                <a:spcPts val="0"/>
              </a:spcBef>
              <a:buNone/>
              <a:defRPr sz="3600" b="0" i="0">
                <a:solidFill>
                  <a:srgbClr val="4179A8"/>
                </a:solidFill>
                <a:latin typeface="Aptos Narrow" panose="020B00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6" name="Image left">
            <a:extLst>
              <a:ext uri="{FF2B5EF4-FFF2-40B4-BE49-F238E27FC236}">
                <a16:creationId xmlns:a16="http://schemas.microsoft.com/office/drawing/2014/main" id="{74D75943-794A-6803-866B-940B1EE13C27}"/>
              </a:ext>
            </a:extLst>
          </p:cNvPr>
          <p:cNvSpPr>
            <a:spLocks noGrp="1"/>
          </p:cNvSpPr>
          <p:nvPr>
            <p:ph type="pic" sz="quarter" idx="13"/>
          </p:nvPr>
        </p:nvSpPr>
        <p:spPr>
          <a:xfrm>
            <a:off x="443813" y="1819276"/>
            <a:ext cx="5410200" cy="3977640"/>
          </a:xfrm>
          <a:prstGeom prst="rect">
            <a:avLst/>
          </a:prstGeom>
          <a:ln>
            <a:solidFill>
              <a:schemeClr val="bg2"/>
            </a:solidFill>
          </a:ln>
        </p:spPr>
        <p:txBody>
          <a:bodyPr/>
          <a:lstStyle>
            <a:lvl1pPr marL="0" indent="0">
              <a:buNone/>
              <a:defRPr>
                <a:solidFill>
                  <a:schemeClr val="accent4"/>
                </a:solidFill>
                <a:latin typeface="Aptos Narrow" panose="020B0004020202020204" pitchFamily="34" charset="0"/>
              </a:defRPr>
            </a:lvl1pPr>
          </a:lstStyle>
          <a:p>
            <a:r>
              <a:rPr lang="en-US"/>
              <a:t>Click icon to add picture</a:t>
            </a:r>
          </a:p>
        </p:txBody>
      </p:sp>
      <p:sp>
        <p:nvSpPr>
          <p:cNvPr id="2" name="Image right">
            <a:extLst>
              <a:ext uri="{FF2B5EF4-FFF2-40B4-BE49-F238E27FC236}">
                <a16:creationId xmlns:a16="http://schemas.microsoft.com/office/drawing/2014/main" id="{0991BC1F-9C87-4F49-2909-FCA7EDC27184}"/>
              </a:ext>
            </a:extLst>
          </p:cNvPr>
          <p:cNvSpPr>
            <a:spLocks noGrp="1"/>
          </p:cNvSpPr>
          <p:nvPr>
            <p:ph type="pic" sz="quarter" idx="14"/>
          </p:nvPr>
        </p:nvSpPr>
        <p:spPr>
          <a:xfrm>
            <a:off x="6320506" y="1819276"/>
            <a:ext cx="5410200" cy="3977640"/>
          </a:xfrm>
          <a:prstGeom prst="rect">
            <a:avLst/>
          </a:prstGeom>
          <a:ln>
            <a:solidFill>
              <a:schemeClr val="bg2"/>
            </a:solidFill>
          </a:ln>
        </p:spPr>
        <p:txBody>
          <a:bodyPr/>
          <a:lstStyle>
            <a:lvl1pPr marL="0" indent="0">
              <a:buNone/>
              <a:defRPr>
                <a:solidFill>
                  <a:schemeClr val="accent4"/>
                </a:solidFill>
                <a:latin typeface="Aptos Narrow" panose="020B0004020202020204" pitchFamily="34" charset="0"/>
              </a:defRPr>
            </a:lvl1pPr>
          </a:lstStyle>
          <a:p>
            <a:r>
              <a:rPr lang="en-US"/>
              <a:t>Click icon to add picture</a:t>
            </a:r>
          </a:p>
        </p:txBody>
      </p:sp>
      <p:pic>
        <p:nvPicPr>
          <p:cNvPr id="10" name="Logo">
            <a:extLst>
              <a:ext uri="{FF2B5EF4-FFF2-40B4-BE49-F238E27FC236}">
                <a16:creationId xmlns:a16="http://schemas.microsoft.com/office/drawing/2014/main" id="{520427BB-119E-0845-4EDA-0E6E9D08A01D}"/>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57200" y="5962074"/>
            <a:ext cx="578485" cy="578485"/>
          </a:xfrm>
          <a:prstGeom prst="rect">
            <a:avLst/>
          </a:prstGeom>
        </p:spPr>
      </p:pic>
      <p:sp>
        <p:nvSpPr>
          <p:cNvPr id="9" name="URL">
            <a:extLst>
              <a:ext uri="{FF2B5EF4-FFF2-40B4-BE49-F238E27FC236}">
                <a16:creationId xmlns:a16="http://schemas.microsoft.com/office/drawing/2014/main" id="{2B2FA50E-0667-1D0A-AD3F-2FBE1B4ECE84}"/>
              </a:ext>
              <a:ext uri="{C183D7F6-B498-43B3-948B-1728B52AA6E4}">
                <adec:decorative xmlns:adec="http://schemas.microsoft.com/office/drawing/2017/decorative" val="1"/>
              </a:ext>
            </a:extLst>
          </p:cNvPr>
          <p:cNvSpPr txBox="1"/>
          <p:nvPr userDrawn="1"/>
        </p:nvSpPr>
        <p:spPr>
          <a:xfrm>
            <a:off x="1155527" y="6171439"/>
            <a:ext cx="5143500" cy="184666"/>
          </a:xfrm>
          <a:prstGeom prst="rect">
            <a:avLst/>
          </a:prstGeom>
          <a:noFill/>
        </p:spPr>
        <p:txBody>
          <a:bodyPr wrap="square" lIns="0" tIns="0" rIns="0" bIns="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a:solidFill>
                  <a:schemeClr val="accent3"/>
                </a:solidFill>
                <a:latin typeface="Aptos Narrow" panose="020B0004020202020204" pitchFamily="34" charset="0"/>
              </a:rPr>
              <a:t>nj.gov</a:t>
            </a:r>
            <a:r>
              <a:rPr lang="en-US" sz="1200" b="1" i="0">
                <a:solidFill>
                  <a:schemeClr val="tx2"/>
                </a:solidFill>
                <a:latin typeface="Aptos Narrow" panose="020B0004020202020204" pitchFamily="34" charset="0"/>
              </a:rPr>
              <a:t>/education</a:t>
            </a:r>
          </a:p>
        </p:txBody>
      </p:sp>
      <p:sp>
        <p:nvSpPr>
          <p:cNvPr id="4" name="image credit">
            <a:extLst>
              <a:ext uri="{FF2B5EF4-FFF2-40B4-BE49-F238E27FC236}">
                <a16:creationId xmlns:a16="http://schemas.microsoft.com/office/drawing/2014/main" id="{922E5B88-8571-4656-CE10-342A6196B6C8}"/>
              </a:ext>
            </a:extLst>
          </p:cNvPr>
          <p:cNvSpPr>
            <a:spLocks noGrp="1"/>
          </p:cNvSpPr>
          <p:nvPr>
            <p:ph type="body" sz="quarter" idx="18" hasCustomPrompt="1"/>
          </p:nvPr>
        </p:nvSpPr>
        <p:spPr>
          <a:xfrm>
            <a:off x="6324600" y="6123195"/>
            <a:ext cx="5143500" cy="274320"/>
          </a:xfrm>
          <a:prstGeom prst="rect">
            <a:avLst/>
          </a:prstGeom>
        </p:spPr>
        <p:txBody>
          <a:bodyPr lIns="0" tIns="0" rIns="0" bIns="0" anchor="ctr" anchorCtr="0"/>
          <a:lstStyle>
            <a:lvl1pPr marL="0" indent="0">
              <a:lnSpc>
                <a:spcPts val="1200"/>
              </a:lnSpc>
              <a:spcBef>
                <a:spcPts val="0"/>
              </a:spcBef>
              <a:buNone/>
              <a:defRPr sz="1100" b="0" i="0">
                <a:solidFill>
                  <a:schemeClr val="accent4"/>
                </a:solidFill>
                <a:latin typeface="Aptos Narrow" panose="020B0004020202020204" pitchFamily="34" charset="0"/>
              </a:defRPr>
            </a:lvl1pPr>
          </a:lstStyle>
          <a:p>
            <a:pPr lvl="0"/>
            <a:r>
              <a:rPr lang="en-US"/>
              <a:t>Photo credit left: / Photo credit right:</a:t>
            </a:r>
          </a:p>
        </p:txBody>
      </p:sp>
      <p:sp>
        <p:nvSpPr>
          <p:cNvPr id="3" name="Slide #">
            <a:extLst>
              <a:ext uri="{FF2B5EF4-FFF2-40B4-BE49-F238E27FC236}">
                <a16:creationId xmlns:a16="http://schemas.microsoft.com/office/drawing/2014/main" id="{D7751E1B-30F0-167C-978B-F63A84883477}"/>
              </a:ext>
            </a:extLst>
          </p:cNvPr>
          <p:cNvSpPr txBox="1"/>
          <p:nvPr userDrawn="1"/>
        </p:nvSpPr>
        <p:spPr>
          <a:xfrm>
            <a:off x="6577912" y="6171439"/>
            <a:ext cx="5143500" cy="184666"/>
          </a:xfrm>
          <a:prstGeom prst="rect">
            <a:avLst/>
          </a:prstGeom>
          <a:noFill/>
        </p:spPr>
        <p:txBody>
          <a:bodyPr wrap="square" lIns="0" tIns="0" rIns="0" bIns="0"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AB2C32-F27B-A04A-A51B-01FB410A5002}" type="slidenum">
              <a:rPr lang="en-US" sz="1200" smtClean="0">
                <a:solidFill>
                  <a:schemeClr val="accent3"/>
                </a:solidFill>
              </a:rPr>
              <a:t>‹#›</a:t>
            </a:fld>
            <a:endParaRPr lang="en-US" sz="1200">
              <a:solidFill>
                <a:schemeClr val="accent3"/>
              </a:solidFill>
            </a:endParaRPr>
          </a:p>
        </p:txBody>
      </p:sp>
      <p:pic>
        <p:nvPicPr>
          <p:cNvPr id="7" name="Graphic 6">
            <a:extLst>
              <a:ext uri="{FF2B5EF4-FFF2-40B4-BE49-F238E27FC236}">
                <a16:creationId xmlns:a16="http://schemas.microsoft.com/office/drawing/2014/main" id="{03E49F6E-1697-13F6-7670-DF3CEE92E351}"/>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1120843816"/>
      </p:ext>
    </p:extLst>
  </p:cSld>
  <p:clrMapOvr>
    <a:masterClrMapping/>
  </p:clrMapOvr>
  <p:extLst>
    <p:ext uri="{DCECCB84-F9BA-43D5-87BE-67443E8EF086}">
      <p15:sldGuideLst xmlns:p15="http://schemas.microsoft.com/office/powerpoint/2012/main">
        <p15:guide id="1" orient="horz" pos="2448" userDrawn="1">
          <p15:clr>
            <a:srgbClr val="FBAE40"/>
          </p15:clr>
        </p15:guide>
        <p15:guide id="2" pos="3840" userDrawn="1">
          <p15:clr>
            <a:srgbClr val="FBAE40"/>
          </p15:clr>
        </p15:guide>
        <p15:guide id="3" pos="288" userDrawn="1">
          <p15:clr>
            <a:srgbClr val="FBAE40"/>
          </p15:clr>
        </p15:guide>
        <p15:guide id="4" pos="7392" userDrawn="1">
          <p15:clr>
            <a:srgbClr val="FBAE40"/>
          </p15:clr>
        </p15:guide>
        <p15:guide id="5" orient="horz" pos="288" userDrawn="1">
          <p15:clr>
            <a:srgbClr val="FBAE40"/>
          </p15:clr>
        </p15:guide>
        <p15:guide id="6" orient="horz" pos="4032" userDrawn="1">
          <p15:clr>
            <a:srgbClr val="FBAE40"/>
          </p15:clr>
        </p15:guide>
        <p15:guide id="7" orient="horz" pos="852" userDrawn="1">
          <p15:clr>
            <a:srgbClr val="FBAE40"/>
          </p15:clr>
        </p15:guide>
        <p15:guide id="8" orient="horz" pos="3648" userDrawn="1">
          <p15:clr>
            <a:srgbClr val="FBAE40"/>
          </p15:clr>
        </p15:guide>
        <p15:guide id="9" orient="horz" pos="1146" userDrawn="1">
          <p15:clr>
            <a:srgbClr val="FBAE40"/>
          </p15:clr>
        </p15:guide>
        <p15:guide id="10" pos="3984" userDrawn="1">
          <p15:clr>
            <a:srgbClr val="FBAE40"/>
          </p15:clr>
        </p15:guide>
        <p15:guide id="11" pos="3690"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wo images + caption">
    <p:spTree>
      <p:nvGrpSpPr>
        <p:cNvPr id="1" name=""/>
        <p:cNvGrpSpPr/>
        <p:nvPr/>
      </p:nvGrpSpPr>
      <p:grpSpPr>
        <a:xfrm>
          <a:off x="0" y="0"/>
          <a:ext cx="0" cy="0"/>
          <a:chOff x="0" y="0"/>
          <a:chExt cx="0" cy="0"/>
        </a:xfrm>
      </p:grpSpPr>
      <p:sp>
        <p:nvSpPr>
          <p:cNvPr id="15" name="Title 4">
            <a:extLst>
              <a:ext uri="{FF2B5EF4-FFF2-40B4-BE49-F238E27FC236}">
                <a16:creationId xmlns:a16="http://schemas.microsoft.com/office/drawing/2014/main" id="{34314961-57B6-8DC6-4832-6D9FFBF25983}"/>
              </a:ext>
            </a:extLst>
          </p:cNvPr>
          <p:cNvSpPr>
            <a:spLocks noGrp="1"/>
          </p:cNvSpPr>
          <p:nvPr>
            <p:ph type="title" hasCustomPrompt="1"/>
          </p:nvPr>
        </p:nvSpPr>
        <p:spPr>
          <a:xfrm>
            <a:off x="443812" y="392517"/>
            <a:ext cx="11290988" cy="416560"/>
          </a:xfrm>
          <a:prstGeom prst="rect">
            <a:avLst/>
          </a:prstGeom>
        </p:spPr>
        <p:txBody>
          <a:bodyPr lIns="0" tIns="0" rIns="0" bIns="0"/>
          <a:lstStyle>
            <a:lvl1pPr>
              <a:defRPr b="1" i="0">
                <a:solidFill>
                  <a:schemeClr val="accent1"/>
                </a:solidFill>
                <a:latin typeface="Aptos Narrow" panose="020B0004020202020204" pitchFamily="34" charset="0"/>
              </a:defRPr>
            </a:lvl1pPr>
          </a:lstStyle>
          <a:p>
            <a:pPr lvl="0"/>
            <a:r>
              <a:rPr lang="en-US"/>
              <a:t>Two Images + Caption</a:t>
            </a:r>
          </a:p>
        </p:txBody>
      </p:sp>
      <p:sp>
        <p:nvSpPr>
          <p:cNvPr id="5" name="Subtitle">
            <a:extLst>
              <a:ext uri="{FF2B5EF4-FFF2-40B4-BE49-F238E27FC236}">
                <a16:creationId xmlns:a16="http://schemas.microsoft.com/office/drawing/2014/main" id="{9EDBD90B-5DB2-3DC5-CF4C-50795EBFC0F5}"/>
              </a:ext>
            </a:extLst>
          </p:cNvPr>
          <p:cNvSpPr>
            <a:spLocks noGrp="1"/>
          </p:cNvSpPr>
          <p:nvPr>
            <p:ph type="body" sz="quarter" idx="11" hasCustomPrompt="1"/>
          </p:nvPr>
        </p:nvSpPr>
        <p:spPr>
          <a:xfrm>
            <a:off x="444030" y="831251"/>
            <a:ext cx="11290987" cy="416560"/>
          </a:xfrm>
          <a:prstGeom prst="rect">
            <a:avLst/>
          </a:prstGeom>
        </p:spPr>
        <p:txBody>
          <a:bodyPr lIns="0" tIns="0" rIns="0" bIns="0"/>
          <a:lstStyle>
            <a:lvl1pPr marL="0" indent="0">
              <a:lnSpc>
                <a:spcPts val="4200"/>
              </a:lnSpc>
              <a:spcBef>
                <a:spcPts val="0"/>
              </a:spcBef>
              <a:buNone/>
              <a:defRPr sz="3600" b="0" i="0">
                <a:solidFill>
                  <a:srgbClr val="4179A8"/>
                </a:solidFill>
                <a:latin typeface="Aptos Narrow" panose="020B00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4" name="Image left">
            <a:extLst>
              <a:ext uri="{FF2B5EF4-FFF2-40B4-BE49-F238E27FC236}">
                <a16:creationId xmlns:a16="http://schemas.microsoft.com/office/drawing/2014/main" id="{2396F1C7-CACD-B421-FD78-040392D0DAE3}"/>
              </a:ext>
            </a:extLst>
          </p:cNvPr>
          <p:cNvSpPr>
            <a:spLocks noGrp="1"/>
          </p:cNvSpPr>
          <p:nvPr>
            <p:ph type="pic" sz="quarter" idx="13"/>
          </p:nvPr>
        </p:nvSpPr>
        <p:spPr>
          <a:xfrm>
            <a:off x="443812" y="1819276"/>
            <a:ext cx="5410200" cy="3474720"/>
          </a:xfrm>
          <a:prstGeom prst="rect">
            <a:avLst/>
          </a:prstGeom>
          <a:ln>
            <a:solidFill>
              <a:schemeClr val="bg2"/>
            </a:solidFill>
          </a:ln>
        </p:spPr>
        <p:txBody>
          <a:bodyPr/>
          <a:lstStyle>
            <a:lvl1pPr marL="0" indent="0">
              <a:buNone/>
              <a:defRPr>
                <a:solidFill>
                  <a:schemeClr val="accent4"/>
                </a:solidFill>
                <a:latin typeface="Aptos Narrow" panose="020B0004020202020204" pitchFamily="34" charset="0"/>
              </a:defRPr>
            </a:lvl1pPr>
          </a:lstStyle>
          <a:p>
            <a:r>
              <a:rPr lang="en-US"/>
              <a:t>Click icon to add picture</a:t>
            </a:r>
          </a:p>
        </p:txBody>
      </p:sp>
      <p:sp>
        <p:nvSpPr>
          <p:cNvPr id="8" name="Credit left">
            <a:extLst>
              <a:ext uri="{FF2B5EF4-FFF2-40B4-BE49-F238E27FC236}">
                <a16:creationId xmlns:a16="http://schemas.microsoft.com/office/drawing/2014/main" id="{022B5B10-5EA7-32FC-6DDA-F70140BE1D7E}"/>
              </a:ext>
            </a:extLst>
          </p:cNvPr>
          <p:cNvSpPr>
            <a:spLocks noGrp="1"/>
          </p:cNvSpPr>
          <p:nvPr>
            <p:ph type="body" sz="quarter" idx="15" hasCustomPrompt="1"/>
          </p:nvPr>
        </p:nvSpPr>
        <p:spPr>
          <a:xfrm>
            <a:off x="443812" y="5504705"/>
            <a:ext cx="5397500" cy="274320"/>
          </a:xfrm>
          <a:prstGeom prst="rect">
            <a:avLst/>
          </a:prstGeom>
        </p:spPr>
        <p:txBody>
          <a:bodyPr lIns="0" tIns="0" rIns="0" bIns="0"/>
          <a:lstStyle>
            <a:lvl1pPr marL="0" indent="0">
              <a:buNone/>
              <a:defRPr sz="1800" b="0" i="0">
                <a:solidFill>
                  <a:schemeClr val="accent4"/>
                </a:solidFill>
                <a:latin typeface="Aptos Narrow" panose="020B0004020202020204" pitchFamily="34" charset="0"/>
              </a:defRPr>
            </a:lvl1pPr>
          </a:lstStyle>
          <a:p>
            <a:pPr lvl="0"/>
            <a:r>
              <a:rPr lang="en-US"/>
              <a:t>Image caption</a:t>
            </a:r>
          </a:p>
        </p:txBody>
      </p:sp>
      <p:sp>
        <p:nvSpPr>
          <p:cNvPr id="11" name="Image right">
            <a:extLst>
              <a:ext uri="{FF2B5EF4-FFF2-40B4-BE49-F238E27FC236}">
                <a16:creationId xmlns:a16="http://schemas.microsoft.com/office/drawing/2014/main" id="{91429197-442B-2E3E-7D3D-0C1E04D89DB8}"/>
              </a:ext>
            </a:extLst>
          </p:cNvPr>
          <p:cNvSpPr>
            <a:spLocks noGrp="1"/>
          </p:cNvSpPr>
          <p:nvPr>
            <p:ph type="pic" sz="quarter" idx="16"/>
          </p:nvPr>
        </p:nvSpPr>
        <p:spPr>
          <a:xfrm>
            <a:off x="6324600" y="1819276"/>
            <a:ext cx="5410200" cy="3474720"/>
          </a:xfrm>
          <a:prstGeom prst="rect">
            <a:avLst/>
          </a:prstGeom>
          <a:ln>
            <a:solidFill>
              <a:schemeClr val="bg2"/>
            </a:solidFill>
          </a:ln>
        </p:spPr>
        <p:txBody>
          <a:bodyPr/>
          <a:lstStyle>
            <a:lvl1pPr marL="0" indent="0">
              <a:buNone/>
              <a:defRPr>
                <a:solidFill>
                  <a:schemeClr val="accent4"/>
                </a:solidFill>
                <a:latin typeface="Aptos Narrow" panose="020B0004020202020204" pitchFamily="34" charset="0"/>
              </a:defRPr>
            </a:lvl1pPr>
          </a:lstStyle>
          <a:p>
            <a:r>
              <a:rPr lang="en-US"/>
              <a:t>Click icon to add picture</a:t>
            </a:r>
          </a:p>
        </p:txBody>
      </p:sp>
      <p:sp>
        <p:nvSpPr>
          <p:cNvPr id="12" name="credit right">
            <a:extLst>
              <a:ext uri="{FF2B5EF4-FFF2-40B4-BE49-F238E27FC236}">
                <a16:creationId xmlns:a16="http://schemas.microsoft.com/office/drawing/2014/main" id="{87C48AA8-18E2-50FF-8C22-CCFC1497B9D0}"/>
              </a:ext>
            </a:extLst>
          </p:cNvPr>
          <p:cNvSpPr>
            <a:spLocks noGrp="1"/>
          </p:cNvSpPr>
          <p:nvPr>
            <p:ph type="body" sz="quarter" idx="17" hasCustomPrompt="1"/>
          </p:nvPr>
        </p:nvSpPr>
        <p:spPr>
          <a:xfrm>
            <a:off x="6324600" y="5504705"/>
            <a:ext cx="5397500" cy="274320"/>
          </a:xfrm>
          <a:prstGeom prst="rect">
            <a:avLst/>
          </a:prstGeom>
        </p:spPr>
        <p:txBody>
          <a:bodyPr lIns="0" tIns="0" rIns="0" bIns="0"/>
          <a:lstStyle>
            <a:lvl1pPr marL="0" indent="0">
              <a:buNone/>
              <a:defRPr sz="1800" b="0" i="0">
                <a:solidFill>
                  <a:schemeClr val="accent4"/>
                </a:solidFill>
                <a:latin typeface="Aptos Narrow" panose="020B0004020202020204" pitchFamily="34" charset="0"/>
              </a:defRPr>
            </a:lvl1pPr>
          </a:lstStyle>
          <a:p>
            <a:pPr lvl="0"/>
            <a:r>
              <a:rPr lang="en-US"/>
              <a:t>Image caption</a:t>
            </a:r>
          </a:p>
        </p:txBody>
      </p:sp>
      <p:pic>
        <p:nvPicPr>
          <p:cNvPr id="10" name="Logo">
            <a:extLst>
              <a:ext uri="{FF2B5EF4-FFF2-40B4-BE49-F238E27FC236}">
                <a16:creationId xmlns:a16="http://schemas.microsoft.com/office/drawing/2014/main" id="{520427BB-119E-0845-4EDA-0E6E9D08A01D}"/>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57200" y="5962074"/>
            <a:ext cx="578485" cy="578485"/>
          </a:xfrm>
          <a:prstGeom prst="rect">
            <a:avLst/>
          </a:prstGeom>
        </p:spPr>
      </p:pic>
      <p:sp>
        <p:nvSpPr>
          <p:cNvPr id="9" name="URL">
            <a:extLst>
              <a:ext uri="{FF2B5EF4-FFF2-40B4-BE49-F238E27FC236}">
                <a16:creationId xmlns:a16="http://schemas.microsoft.com/office/drawing/2014/main" id="{2B2FA50E-0667-1D0A-AD3F-2FBE1B4ECE84}"/>
              </a:ext>
              <a:ext uri="{C183D7F6-B498-43B3-948B-1728B52AA6E4}">
                <adec:decorative xmlns:adec="http://schemas.microsoft.com/office/drawing/2017/decorative" val="1"/>
              </a:ext>
            </a:extLst>
          </p:cNvPr>
          <p:cNvSpPr txBox="1"/>
          <p:nvPr userDrawn="1"/>
        </p:nvSpPr>
        <p:spPr>
          <a:xfrm>
            <a:off x="1155527" y="6171439"/>
            <a:ext cx="5143500" cy="184666"/>
          </a:xfrm>
          <a:prstGeom prst="rect">
            <a:avLst/>
          </a:prstGeom>
          <a:noFill/>
        </p:spPr>
        <p:txBody>
          <a:bodyPr wrap="square" lIns="0" tIns="0" rIns="0" bIns="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a:solidFill>
                  <a:schemeClr val="accent3"/>
                </a:solidFill>
                <a:latin typeface="Aptos Narrow" panose="020B0004020202020204" pitchFamily="34" charset="0"/>
              </a:rPr>
              <a:t>nj.gov</a:t>
            </a:r>
            <a:r>
              <a:rPr lang="en-US" sz="1200" b="1" i="0">
                <a:solidFill>
                  <a:schemeClr val="tx2"/>
                </a:solidFill>
                <a:latin typeface="Aptos Narrow" panose="020B0004020202020204" pitchFamily="34" charset="0"/>
              </a:rPr>
              <a:t>/education</a:t>
            </a:r>
          </a:p>
        </p:txBody>
      </p:sp>
      <p:sp>
        <p:nvSpPr>
          <p:cNvPr id="3" name="Slide #">
            <a:extLst>
              <a:ext uri="{FF2B5EF4-FFF2-40B4-BE49-F238E27FC236}">
                <a16:creationId xmlns:a16="http://schemas.microsoft.com/office/drawing/2014/main" id="{D7751E1B-30F0-167C-978B-F63A84883477}"/>
              </a:ext>
            </a:extLst>
          </p:cNvPr>
          <p:cNvSpPr txBox="1"/>
          <p:nvPr userDrawn="1"/>
        </p:nvSpPr>
        <p:spPr>
          <a:xfrm>
            <a:off x="11493672" y="6171439"/>
            <a:ext cx="227739" cy="184666"/>
          </a:xfrm>
          <a:prstGeom prst="rect">
            <a:avLst/>
          </a:prstGeom>
          <a:noFill/>
        </p:spPr>
        <p:txBody>
          <a:bodyPr wrap="square" lIns="0" tIns="0" rIns="0" bIns="0"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AB2C32-F27B-A04A-A51B-01FB410A5002}" type="slidenum">
              <a:rPr lang="en-US" sz="1200" smtClean="0">
                <a:solidFill>
                  <a:schemeClr val="accent3"/>
                </a:solidFill>
              </a:rPr>
              <a:t>‹#›</a:t>
            </a:fld>
            <a:endParaRPr lang="en-US" sz="1200">
              <a:solidFill>
                <a:schemeClr val="accent3"/>
              </a:solidFill>
            </a:endParaRPr>
          </a:p>
        </p:txBody>
      </p:sp>
      <p:pic>
        <p:nvPicPr>
          <p:cNvPr id="6" name="Graphic 5">
            <a:extLst>
              <a:ext uri="{FF2B5EF4-FFF2-40B4-BE49-F238E27FC236}">
                <a16:creationId xmlns:a16="http://schemas.microsoft.com/office/drawing/2014/main" id="{16E91C17-D166-9332-7343-3A5B08665227}"/>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0" y="0"/>
            <a:ext cx="12192000" cy="6858000"/>
          </a:xfrm>
          <a:prstGeom prst="rect">
            <a:avLst/>
          </a:prstGeom>
        </p:spPr>
      </p:pic>
      <p:sp>
        <p:nvSpPr>
          <p:cNvPr id="7" name="image credit">
            <a:extLst>
              <a:ext uri="{FF2B5EF4-FFF2-40B4-BE49-F238E27FC236}">
                <a16:creationId xmlns:a16="http://schemas.microsoft.com/office/drawing/2014/main" id="{55EFECE9-F051-D824-2AD5-09F5DB91A223}"/>
              </a:ext>
            </a:extLst>
          </p:cNvPr>
          <p:cNvSpPr>
            <a:spLocks noGrp="1"/>
          </p:cNvSpPr>
          <p:nvPr>
            <p:ph type="body" sz="quarter" idx="18" hasCustomPrompt="1"/>
          </p:nvPr>
        </p:nvSpPr>
        <p:spPr>
          <a:xfrm>
            <a:off x="6324600" y="6123195"/>
            <a:ext cx="5143500" cy="274320"/>
          </a:xfrm>
          <a:prstGeom prst="rect">
            <a:avLst/>
          </a:prstGeom>
        </p:spPr>
        <p:txBody>
          <a:bodyPr lIns="0" tIns="0" rIns="0" bIns="0" anchor="ctr" anchorCtr="0"/>
          <a:lstStyle>
            <a:lvl1pPr marL="0" indent="0">
              <a:lnSpc>
                <a:spcPts val="1200"/>
              </a:lnSpc>
              <a:spcBef>
                <a:spcPts val="0"/>
              </a:spcBef>
              <a:buNone/>
              <a:defRPr sz="1100" b="0" i="0">
                <a:solidFill>
                  <a:schemeClr val="accent4"/>
                </a:solidFill>
                <a:latin typeface="Aptos Narrow" panose="020B0004020202020204" pitchFamily="34" charset="0"/>
              </a:defRPr>
            </a:lvl1pPr>
          </a:lstStyle>
          <a:p>
            <a:pPr lvl="0"/>
            <a:r>
              <a:rPr lang="en-US"/>
              <a:t>Photo credit left: / Photo credit right:</a:t>
            </a:r>
          </a:p>
        </p:txBody>
      </p:sp>
    </p:spTree>
    <p:extLst>
      <p:ext uri="{BB962C8B-B14F-4D97-AF65-F5344CB8AC3E}">
        <p14:creationId xmlns:p14="http://schemas.microsoft.com/office/powerpoint/2010/main" val="1772338551"/>
      </p:ext>
    </p:extLst>
  </p:cSld>
  <p:clrMapOvr>
    <a:masterClrMapping/>
  </p:clrMapOvr>
  <p:extLst>
    <p:ext uri="{DCECCB84-F9BA-43D5-87BE-67443E8EF086}">
      <p15:sldGuideLst xmlns:p15="http://schemas.microsoft.com/office/powerpoint/2012/main">
        <p15:guide id="1" orient="horz" pos="2448" userDrawn="1">
          <p15:clr>
            <a:srgbClr val="FBAE40"/>
          </p15:clr>
        </p15:guide>
        <p15:guide id="2" pos="3840" userDrawn="1">
          <p15:clr>
            <a:srgbClr val="FBAE40"/>
          </p15:clr>
        </p15:guide>
        <p15:guide id="3" pos="288" userDrawn="1">
          <p15:clr>
            <a:srgbClr val="FBAE40"/>
          </p15:clr>
        </p15:guide>
        <p15:guide id="4" pos="7392" userDrawn="1">
          <p15:clr>
            <a:srgbClr val="FBAE40"/>
          </p15:clr>
        </p15:guide>
        <p15:guide id="5" orient="horz" pos="288" userDrawn="1">
          <p15:clr>
            <a:srgbClr val="FBAE40"/>
          </p15:clr>
        </p15:guide>
        <p15:guide id="6" orient="horz" pos="4032" userDrawn="1">
          <p15:clr>
            <a:srgbClr val="FBAE40"/>
          </p15:clr>
        </p15:guide>
        <p15:guide id="7" orient="horz" pos="852" userDrawn="1">
          <p15:clr>
            <a:srgbClr val="FBAE40"/>
          </p15:clr>
        </p15:guide>
        <p15:guide id="8" orient="horz" pos="3648" userDrawn="1">
          <p15:clr>
            <a:srgbClr val="FBAE40"/>
          </p15:clr>
        </p15:guide>
        <p15:guide id="9" orient="horz" pos="1146" userDrawn="1">
          <p15:clr>
            <a:srgbClr val="FBAE40"/>
          </p15:clr>
        </p15:guide>
        <p15:guide id="10" pos="3984" userDrawn="1">
          <p15:clr>
            <a:srgbClr val="FBAE40"/>
          </p15:clr>
        </p15:guide>
        <p15:guide id="11" pos="3690"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hree images">
    <p:spTree>
      <p:nvGrpSpPr>
        <p:cNvPr id="1" name=""/>
        <p:cNvGrpSpPr/>
        <p:nvPr/>
      </p:nvGrpSpPr>
      <p:grpSpPr>
        <a:xfrm>
          <a:off x="0" y="0"/>
          <a:ext cx="0" cy="0"/>
          <a:chOff x="0" y="0"/>
          <a:chExt cx="0" cy="0"/>
        </a:xfrm>
      </p:grpSpPr>
      <p:sp>
        <p:nvSpPr>
          <p:cNvPr id="15" name="Title 4">
            <a:extLst>
              <a:ext uri="{FF2B5EF4-FFF2-40B4-BE49-F238E27FC236}">
                <a16:creationId xmlns:a16="http://schemas.microsoft.com/office/drawing/2014/main" id="{34314961-57B6-8DC6-4832-6D9FFBF25983}"/>
              </a:ext>
            </a:extLst>
          </p:cNvPr>
          <p:cNvSpPr>
            <a:spLocks noGrp="1"/>
          </p:cNvSpPr>
          <p:nvPr>
            <p:ph type="title" hasCustomPrompt="1"/>
          </p:nvPr>
        </p:nvSpPr>
        <p:spPr>
          <a:xfrm>
            <a:off x="443812" y="392517"/>
            <a:ext cx="11290988" cy="416560"/>
          </a:xfrm>
          <a:prstGeom prst="rect">
            <a:avLst/>
          </a:prstGeom>
        </p:spPr>
        <p:txBody>
          <a:bodyPr lIns="0" tIns="0" rIns="0" bIns="0"/>
          <a:lstStyle>
            <a:lvl1pPr>
              <a:defRPr b="1" i="0">
                <a:solidFill>
                  <a:schemeClr val="accent1"/>
                </a:solidFill>
                <a:latin typeface="Aptos Narrow" panose="020B0004020202020204" pitchFamily="34" charset="0"/>
              </a:defRPr>
            </a:lvl1pPr>
          </a:lstStyle>
          <a:p>
            <a:pPr lvl="0"/>
            <a:r>
              <a:rPr lang="en-US"/>
              <a:t>Three Images</a:t>
            </a:r>
          </a:p>
        </p:txBody>
      </p:sp>
      <p:sp>
        <p:nvSpPr>
          <p:cNvPr id="5" name="Subtitle">
            <a:extLst>
              <a:ext uri="{FF2B5EF4-FFF2-40B4-BE49-F238E27FC236}">
                <a16:creationId xmlns:a16="http://schemas.microsoft.com/office/drawing/2014/main" id="{9EDBD90B-5DB2-3DC5-CF4C-50795EBFC0F5}"/>
              </a:ext>
            </a:extLst>
          </p:cNvPr>
          <p:cNvSpPr>
            <a:spLocks noGrp="1"/>
          </p:cNvSpPr>
          <p:nvPr>
            <p:ph type="body" sz="quarter" idx="11" hasCustomPrompt="1"/>
          </p:nvPr>
        </p:nvSpPr>
        <p:spPr>
          <a:xfrm>
            <a:off x="444030" y="831251"/>
            <a:ext cx="11290987" cy="416560"/>
          </a:xfrm>
          <a:prstGeom prst="rect">
            <a:avLst/>
          </a:prstGeom>
        </p:spPr>
        <p:txBody>
          <a:bodyPr lIns="0" tIns="0" rIns="0" bIns="0"/>
          <a:lstStyle>
            <a:lvl1pPr marL="0" indent="0">
              <a:lnSpc>
                <a:spcPts val="4200"/>
              </a:lnSpc>
              <a:spcBef>
                <a:spcPts val="0"/>
              </a:spcBef>
              <a:buNone/>
              <a:defRPr sz="3600" b="0" i="0">
                <a:solidFill>
                  <a:srgbClr val="4179A8"/>
                </a:solidFill>
                <a:latin typeface="Aptos Narrow" panose="020B00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6" name="Image left">
            <a:extLst>
              <a:ext uri="{FF2B5EF4-FFF2-40B4-BE49-F238E27FC236}">
                <a16:creationId xmlns:a16="http://schemas.microsoft.com/office/drawing/2014/main" id="{74D75943-794A-6803-866B-940B1EE13C27}"/>
              </a:ext>
            </a:extLst>
          </p:cNvPr>
          <p:cNvSpPr>
            <a:spLocks noGrp="1"/>
          </p:cNvSpPr>
          <p:nvPr>
            <p:ph type="pic" sz="quarter" idx="13"/>
          </p:nvPr>
        </p:nvSpPr>
        <p:spPr>
          <a:xfrm>
            <a:off x="443813" y="1819276"/>
            <a:ext cx="3374136" cy="3977640"/>
          </a:xfrm>
          <a:prstGeom prst="rect">
            <a:avLst/>
          </a:prstGeom>
          <a:ln>
            <a:solidFill>
              <a:schemeClr val="bg2"/>
            </a:solidFill>
          </a:ln>
        </p:spPr>
        <p:txBody>
          <a:bodyPr/>
          <a:lstStyle>
            <a:lvl1pPr marL="0" indent="0">
              <a:buNone/>
              <a:defRPr>
                <a:solidFill>
                  <a:schemeClr val="accent4"/>
                </a:solidFill>
                <a:latin typeface="Aptos Narrow" panose="020B0004020202020204" pitchFamily="34" charset="0"/>
              </a:defRPr>
            </a:lvl1pPr>
          </a:lstStyle>
          <a:p>
            <a:r>
              <a:rPr lang="en-US"/>
              <a:t>Click icon to add picture</a:t>
            </a:r>
          </a:p>
        </p:txBody>
      </p:sp>
      <p:sp>
        <p:nvSpPr>
          <p:cNvPr id="11" name="Image middle">
            <a:extLst>
              <a:ext uri="{FF2B5EF4-FFF2-40B4-BE49-F238E27FC236}">
                <a16:creationId xmlns:a16="http://schemas.microsoft.com/office/drawing/2014/main" id="{12C3B5F5-7F62-D7EE-2EFA-58F0A78CF8F8}"/>
              </a:ext>
            </a:extLst>
          </p:cNvPr>
          <p:cNvSpPr>
            <a:spLocks noGrp="1"/>
          </p:cNvSpPr>
          <p:nvPr>
            <p:ph type="pic" sz="quarter" idx="20"/>
          </p:nvPr>
        </p:nvSpPr>
        <p:spPr>
          <a:xfrm>
            <a:off x="4408932" y="1819276"/>
            <a:ext cx="3374136" cy="3977640"/>
          </a:xfrm>
          <a:prstGeom prst="rect">
            <a:avLst/>
          </a:prstGeom>
          <a:ln>
            <a:solidFill>
              <a:schemeClr val="bg2"/>
            </a:solidFill>
          </a:ln>
        </p:spPr>
        <p:txBody>
          <a:bodyPr/>
          <a:lstStyle>
            <a:lvl1pPr marL="0" indent="0">
              <a:buNone/>
              <a:defRPr>
                <a:solidFill>
                  <a:schemeClr val="accent4"/>
                </a:solidFill>
                <a:latin typeface="Aptos Narrow" panose="020B0004020202020204" pitchFamily="34" charset="0"/>
              </a:defRPr>
            </a:lvl1pPr>
          </a:lstStyle>
          <a:p>
            <a:r>
              <a:rPr lang="en-US"/>
              <a:t>Click icon to add picture</a:t>
            </a:r>
          </a:p>
        </p:txBody>
      </p:sp>
      <p:sp>
        <p:nvSpPr>
          <p:cNvPr id="8" name="Image right">
            <a:extLst>
              <a:ext uri="{FF2B5EF4-FFF2-40B4-BE49-F238E27FC236}">
                <a16:creationId xmlns:a16="http://schemas.microsoft.com/office/drawing/2014/main" id="{FFFBEE25-A02A-B608-7252-74A7B32346C0}"/>
              </a:ext>
            </a:extLst>
          </p:cNvPr>
          <p:cNvSpPr>
            <a:spLocks noGrp="1"/>
          </p:cNvSpPr>
          <p:nvPr>
            <p:ph type="pic" sz="quarter" idx="19"/>
          </p:nvPr>
        </p:nvSpPr>
        <p:spPr>
          <a:xfrm>
            <a:off x="8360664" y="1819276"/>
            <a:ext cx="3374136" cy="3977640"/>
          </a:xfrm>
          <a:prstGeom prst="rect">
            <a:avLst/>
          </a:prstGeom>
          <a:ln>
            <a:solidFill>
              <a:schemeClr val="bg2"/>
            </a:solidFill>
          </a:ln>
        </p:spPr>
        <p:txBody>
          <a:bodyPr/>
          <a:lstStyle>
            <a:lvl1pPr marL="0" indent="0">
              <a:buNone/>
              <a:defRPr>
                <a:solidFill>
                  <a:schemeClr val="accent4"/>
                </a:solidFill>
                <a:latin typeface="Aptos Narrow" panose="020B0004020202020204" pitchFamily="34" charset="0"/>
              </a:defRPr>
            </a:lvl1pPr>
          </a:lstStyle>
          <a:p>
            <a:r>
              <a:rPr lang="en-US"/>
              <a:t>Click icon to add picture</a:t>
            </a:r>
          </a:p>
        </p:txBody>
      </p:sp>
      <p:pic>
        <p:nvPicPr>
          <p:cNvPr id="10" name="Logo">
            <a:extLst>
              <a:ext uri="{FF2B5EF4-FFF2-40B4-BE49-F238E27FC236}">
                <a16:creationId xmlns:a16="http://schemas.microsoft.com/office/drawing/2014/main" id="{520427BB-119E-0845-4EDA-0E6E9D08A01D}"/>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57200" y="5962074"/>
            <a:ext cx="578485" cy="578485"/>
          </a:xfrm>
          <a:prstGeom prst="rect">
            <a:avLst/>
          </a:prstGeom>
        </p:spPr>
      </p:pic>
      <p:sp>
        <p:nvSpPr>
          <p:cNvPr id="9" name="URL">
            <a:extLst>
              <a:ext uri="{FF2B5EF4-FFF2-40B4-BE49-F238E27FC236}">
                <a16:creationId xmlns:a16="http://schemas.microsoft.com/office/drawing/2014/main" id="{2B2FA50E-0667-1D0A-AD3F-2FBE1B4ECE84}"/>
              </a:ext>
              <a:ext uri="{C183D7F6-B498-43B3-948B-1728B52AA6E4}">
                <adec:decorative xmlns:adec="http://schemas.microsoft.com/office/drawing/2017/decorative" val="1"/>
              </a:ext>
            </a:extLst>
          </p:cNvPr>
          <p:cNvSpPr txBox="1"/>
          <p:nvPr userDrawn="1"/>
        </p:nvSpPr>
        <p:spPr>
          <a:xfrm>
            <a:off x="1155527" y="6171439"/>
            <a:ext cx="5143500" cy="184666"/>
          </a:xfrm>
          <a:prstGeom prst="rect">
            <a:avLst/>
          </a:prstGeom>
          <a:noFill/>
        </p:spPr>
        <p:txBody>
          <a:bodyPr wrap="square" lIns="0" tIns="0" rIns="0" bIns="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a:solidFill>
                  <a:schemeClr val="accent3"/>
                </a:solidFill>
                <a:latin typeface="Aptos Narrow" panose="020B0004020202020204" pitchFamily="34" charset="0"/>
              </a:rPr>
              <a:t>nj.gov</a:t>
            </a:r>
            <a:r>
              <a:rPr lang="en-US" sz="1200" b="1" i="0">
                <a:solidFill>
                  <a:schemeClr val="tx2"/>
                </a:solidFill>
                <a:latin typeface="Aptos Narrow" panose="020B0004020202020204" pitchFamily="34" charset="0"/>
              </a:rPr>
              <a:t>/education</a:t>
            </a:r>
          </a:p>
        </p:txBody>
      </p:sp>
      <p:sp>
        <p:nvSpPr>
          <p:cNvPr id="4" name="image credit">
            <a:extLst>
              <a:ext uri="{FF2B5EF4-FFF2-40B4-BE49-F238E27FC236}">
                <a16:creationId xmlns:a16="http://schemas.microsoft.com/office/drawing/2014/main" id="{922E5B88-8571-4656-CE10-342A6196B6C8}"/>
              </a:ext>
            </a:extLst>
          </p:cNvPr>
          <p:cNvSpPr>
            <a:spLocks noGrp="1"/>
          </p:cNvSpPr>
          <p:nvPr>
            <p:ph type="body" sz="quarter" idx="18" hasCustomPrompt="1"/>
          </p:nvPr>
        </p:nvSpPr>
        <p:spPr>
          <a:xfrm>
            <a:off x="6324600" y="6123195"/>
            <a:ext cx="5143500" cy="274320"/>
          </a:xfrm>
          <a:prstGeom prst="rect">
            <a:avLst/>
          </a:prstGeom>
        </p:spPr>
        <p:txBody>
          <a:bodyPr lIns="0" tIns="0" rIns="0" bIns="0" anchor="ctr" anchorCtr="0"/>
          <a:lstStyle>
            <a:lvl1pPr marL="0" indent="0">
              <a:lnSpc>
                <a:spcPts val="1200"/>
              </a:lnSpc>
              <a:spcBef>
                <a:spcPts val="0"/>
              </a:spcBef>
              <a:buNone/>
              <a:defRPr sz="1100" b="0" i="0">
                <a:solidFill>
                  <a:schemeClr val="accent4"/>
                </a:solidFill>
                <a:latin typeface="Aptos Narrow" panose="020B0004020202020204" pitchFamily="34" charset="0"/>
              </a:defRPr>
            </a:lvl1pPr>
          </a:lstStyle>
          <a:p>
            <a:pPr lvl="0"/>
            <a:r>
              <a:rPr lang="en-US"/>
              <a:t>Photo credit left: / Photo credit middle: / Photo credit right: </a:t>
            </a:r>
          </a:p>
        </p:txBody>
      </p:sp>
      <p:sp>
        <p:nvSpPr>
          <p:cNvPr id="3" name="Slide #">
            <a:extLst>
              <a:ext uri="{FF2B5EF4-FFF2-40B4-BE49-F238E27FC236}">
                <a16:creationId xmlns:a16="http://schemas.microsoft.com/office/drawing/2014/main" id="{D7751E1B-30F0-167C-978B-F63A84883477}"/>
              </a:ext>
            </a:extLst>
          </p:cNvPr>
          <p:cNvSpPr txBox="1"/>
          <p:nvPr userDrawn="1"/>
        </p:nvSpPr>
        <p:spPr>
          <a:xfrm>
            <a:off x="6577912" y="6171439"/>
            <a:ext cx="5143500" cy="184666"/>
          </a:xfrm>
          <a:prstGeom prst="rect">
            <a:avLst/>
          </a:prstGeom>
          <a:noFill/>
        </p:spPr>
        <p:txBody>
          <a:bodyPr wrap="square" lIns="0" tIns="0" rIns="0" bIns="0"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AB2C32-F27B-A04A-A51B-01FB410A5002}" type="slidenum">
              <a:rPr lang="en-US" sz="1200" smtClean="0">
                <a:solidFill>
                  <a:schemeClr val="accent3"/>
                </a:solidFill>
              </a:rPr>
              <a:t>‹#›</a:t>
            </a:fld>
            <a:endParaRPr lang="en-US" sz="1200">
              <a:solidFill>
                <a:schemeClr val="accent3"/>
              </a:solidFill>
            </a:endParaRPr>
          </a:p>
        </p:txBody>
      </p:sp>
      <p:pic>
        <p:nvPicPr>
          <p:cNvPr id="7" name="Graphic 6">
            <a:extLst>
              <a:ext uri="{FF2B5EF4-FFF2-40B4-BE49-F238E27FC236}">
                <a16:creationId xmlns:a16="http://schemas.microsoft.com/office/drawing/2014/main" id="{A1420BF6-7EF8-49BC-9697-279329B3FC5B}"/>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2023873017"/>
      </p:ext>
    </p:extLst>
  </p:cSld>
  <p:clrMapOvr>
    <a:masterClrMapping/>
  </p:clrMapOvr>
  <p:extLst>
    <p:ext uri="{DCECCB84-F9BA-43D5-87BE-67443E8EF086}">
      <p15:sldGuideLst xmlns:p15="http://schemas.microsoft.com/office/powerpoint/2012/main">
        <p15:guide id="1" orient="horz" pos="2448" userDrawn="1">
          <p15:clr>
            <a:srgbClr val="FBAE40"/>
          </p15:clr>
        </p15:guide>
        <p15:guide id="2" pos="3840" userDrawn="1">
          <p15:clr>
            <a:srgbClr val="FBAE40"/>
          </p15:clr>
        </p15:guide>
        <p15:guide id="3" pos="288" userDrawn="1">
          <p15:clr>
            <a:srgbClr val="FBAE40"/>
          </p15:clr>
        </p15:guide>
        <p15:guide id="4" pos="7392" userDrawn="1">
          <p15:clr>
            <a:srgbClr val="FBAE40"/>
          </p15:clr>
        </p15:guide>
        <p15:guide id="5" orient="horz" pos="288" userDrawn="1">
          <p15:clr>
            <a:srgbClr val="FBAE40"/>
          </p15:clr>
        </p15:guide>
        <p15:guide id="6" orient="horz" pos="4032" userDrawn="1">
          <p15:clr>
            <a:srgbClr val="FBAE40"/>
          </p15:clr>
        </p15:guide>
        <p15:guide id="7" orient="horz" pos="852" userDrawn="1">
          <p15:clr>
            <a:srgbClr val="FBAE40"/>
          </p15:clr>
        </p15:guide>
        <p15:guide id="8" orient="horz" pos="3648" userDrawn="1">
          <p15:clr>
            <a:srgbClr val="FBAE40"/>
          </p15:clr>
        </p15:guide>
        <p15:guide id="9" orient="horz" pos="1146" userDrawn="1">
          <p15:clr>
            <a:srgbClr val="FBAE40"/>
          </p15:clr>
        </p15:guide>
        <p15:guide id="10" pos="3984" userDrawn="1">
          <p15:clr>
            <a:srgbClr val="FBAE40"/>
          </p15:clr>
        </p15:guide>
        <p15:guide id="11" pos="3690"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hree images + caption">
    <p:spTree>
      <p:nvGrpSpPr>
        <p:cNvPr id="1" name=""/>
        <p:cNvGrpSpPr/>
        <p:nvPr/>
      </p:nvGrpSpPr>
      <p:grpSpPr>
        <a:xfrm>
          <a:off x="0" y="0"/>
          <a:ext cx="0" cy="0"/>
          <a:chOff x="0" y="0"/>
          <a:chExt cx="0" cy="0"/>
        </a:xfrm>
      </p:grpSpPr>
      <p:sp>
        <p:nvSpPr>
          <p:cNvPr id="15" name="Title 4">
            <a:extLst>
              <a:ext uri="{FF2B5EF4-FFF2-40B4-BE49-F238E27FC236}">
                <a16:creationId xmlns:a16="http://schemas.microsoft.com/office/drawing/2014/main" id="{34314961-57B6-8DC6-4832-6D9FFBF25983}"/>
              </a:ext>
            </a:extLst>
          </p:cNvPr>
          <p:cNvSpPr>
            <a:spLocks noGrp="1"/>
          </p:cNvSpPr>
          <p:nvPr>
            <p:ph type="title" hasCustomPrompt="1"/>
          </p:nvPr>
        </p:nvSpPr>
        <p:spPr>
          <a:xfrm>
            <a:off x="443812" y="392517"/>
            <a:ext cx="11290988" cy="416560"/>
          </a:xfrm>
          <a:prstGeom prst="rect">
            <a:avLst/>
          </a:prstGeom>
        </p:spPr>
        <p:txBody>
          <a:bodyPr lIns="0" tIns="0" rIns="0" bIns="0"/>
          <a:lstStyle>
            <a:lvl1pPr>
              <a:defRPr b="1" i="0">
                <a:solidFill>
                  <a:schemeClr val="accent1"/>
                </a:solidFill>
                <a:latin typeface="Aptos Narrow" panose="020B0004020202020204" pitchFamily="34" charset="0"/>
              </a:defRPr>
            </a:lvl1pPr>
          </a:lstStyle>
          <a:p>
            <a:pPr lvl="0"/>
            <a:r>
              <a:rPr lang="en-US"/>
              <a:t>Three Images + Caption</a:t>
            </a:r>
          </a:p>
        </p:txBody>
      </p:sp>
      <p:sp>
        <p:nvSpPr>
          <p:cNvPr id="5" name="Subtitle">
            <a:extLst>
              <a:ext uri="{FF2B5EF4-FFF2-40B4-BE49-F238E27FC236}">
                <a16:creationId xmlns:a16="http://schemas.microsoft.com/office/drawing/2014/main" id="{9EDBD90B-5DB2-3DC5-CF4C-50795EBFC0F5}"/>
              </a:ext>
            </a:extLst>
          </p:cNvPr>
          <p:cNvSpPr>
            <a:spLocks noGrp="1"/>
          </p:cNvSpPr>
          <p:nvPr>
            <p:ph type="body" sz="quarter" idx="11" hasCustomPrompt="1"/>
          </p:nvPr>
        </p:nvSpPr>
        <p:spPr>
          <a:xfrm>
            <a:off x="444030" y="831251"/>
            <a:ext cx="11290987" cy="416560"/>
          </a:xfrm>
          <a:prstGeom prst="rect">
            <a:avLst/>
          </a:prstGeom>
        </p:spPr>
        <p:txBody>
          <a:bodyPr lIns="0" tIns="0" rIns="0" bIns="0"/>
          <a:lstStyle>
            <a:lvl1pPr marL="0" indent="0">
              <a:lnSpc>
                <a:spcPts val="4200"/>
              </a:lnSpc>
              <a:spcBef>
                <a:spcPts val="0"/>
              </a:spcBef>
              <a:buNone/>
              <a:defRPr sz="3600" b="0" i="0">
                <a:solidFill>
                  <a:srgbClr val="4179A8"/>
                </a:solidFill>
                <a:latin typeface="Aptos Narrow" panose="020B00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6" name="Image left">
            <a:extLst>
              <a:ext uri="{FF2B5EF4-FFF2-40B4-BE49-F238E27FC236}">
                <a16:creationId xmlns:a16="http://schemas.microsoft.com/office/drawing/2014/main" id="{74D75943-794A-6803-866B-940B1EE13C27}"/>
              </a:ext>
            </a:extLst>
          </p:cNvPr>
          <p:cNvSpPr>
            <a:spLocks noGrp="1"/>
          </p:cNvSpPr>
          <p:nvPr>
            <p:ph type="pic" sz="quarter" idx="13"/>
          </p:nvPr>
        </p:nvSpPr>
        <p:spPr>
          <a:xfrm>
            <a:off x="443813" y="1819276"/>
            <a:ext cx="3374136" cy="3474720"/>
          </a:xfrm>
          <a:prstGeom prst="rect">
            <a:avLst/>
          </a:prstGeom>
          <a:ln>
            <a:solidFill>
              <a:schemeClr val="bg2"/>
            </a:solidFill>
          </a:ln>
        </p:spPr>
        <p:txBody>
          <a:bodyPr/>
          <a:lstStyle>
            <a:lvl1pPr marL="0" indent="0">
              <a:buNone/>
              <a:defRPr>
                <a:solidFill>
                  <a:schemeClr val="accent4"/>
                </a:solidFill>
                <a:latin typeface="Aptos Narrow" panose="020B0004020202020204" pitchFamily="34" charset="0"/>
              </a:defRPr>
            </a:lvl1pPr>
          </a:lstStyle>
          <a:p>
            <a:r>
              <a:rPr lang="en-US"/>
              <a:t>Click icon to add picture</a:t>
            </a:r>
          </a:p>
        </p:txBody>
      </p:sp>
      <p:sp>
        <p:nvSpPr>
          <p:cNvPr id="2" name="credit left">
            <a:extLst>
              <a:ext uri="{FF2B5EF4-FFF2-40B4-BE49-F238E27FC236}">
                <a16:creationId xmlns:a16="http://schemas.microsoft.com/office/drawing/2014/main" id="{CD11B56D-2A1F-9028-605E-47CA03BCE189}"/>
              </a:ext>
            </a:extLst>
          </p:cNvPr>
          <p:cNvSpPr>
            <a:spLocks noGrp="1"/>
          </p:cNvSpPr>
          <p:nvPr>
            <p:ph type="body" sz="quarter" idx="15" hasCustomPrompt="1"/>
          </p:nvPr>
        </p:nvSpPr>
        <p:spPr>
          <a:xfrm>
            <a:off x="457200" y="5504705"/>
            <a:ext cx="3360749" cy="274320"/>
          </a:xfrm>
          <a:prstGeom prst="rect">
            <a:avLst/>
          </a:prstGeom>
        </p:spPr>
        <p:txBody>
          <a:bodyPr lIns="0" tIns="0" rIns="0" bIns="0"/>
          <a:lstStyle>
            <a:lvl1pPr marL="0" indent="0">
              <a:buNone/>
              <a:defRPr sz="1800" b="0" i="0">
                <a:solidFill>
                  <a:schemeClr val="accent4"/>
                </a:solidFill>
                <a:latin typeface="Aptos Narrow" panose="020B0004020202020204" pitchFamily="34" charset="0"/>
              </a:defRPr>
            </a:lvl1pPr>
          </a:lstStyle>
          <a:p>
            <a:pPr lvl="0"/>
            <a:r>
              <a:rPr lang="en-US"/>
              <a:t>Image caption</a:t>
            </a:r>
          </a:p>
        </p:txBody>
      </p:sp>
      <p:sp>
        <p:nvSpPr>
          <p:cNvPr id="11" name="Image middle">
            <a:extLst>
              <a:ext uri="{FF2B5EF4-FFF2-40B4-BE49-F238E27FC236}">
                <a16:creationId xmlns:a16="http://schemas.microsoft.com/office/drawing/2014/main" id="{12C3B5F5-7F62-D7EE-2EFA-58F0A78CF8F8}"/>
              </a:ext>
            </a:extLst>
          </p:cNvPr>
          <p:cNvSpPr>
            <a:spLocks noGrp="1"/>
          </p:cNvSpPr>
          <p:nvPr>
            <p:ph type="pic" sz="quarter" idx="20"/>
          </p:nvPr>
        </p:nvSpPr>
        <p:spPr>
          <a:xfrm>
            <a:off x="4408932" y="1819276"/>
            <a:ext cx="3374136" cy="3474720"/>
          </a:xfrm>
          <a:prstGeom prst="rect">
            <a:avLst/>
          </a:prstGeom>
          <a:ln>
            <a:solidFill>
              <a:schemeClr val="bg2"/>
            </a:solidFill>
          </a:ln>
        </p:spPr>
        <p:txBody>
          <a:bodyPr/>
          <a:lstStyle>
            <a:lvl1pPr marL="0" indent="0">
              <a:buNone/>
              <a:defRPr>
                <a:solidFill>
                  <a:schemeClr val="accent4"/>
                </a:solidFill>
                <a:latin typeface="Aptos Narrow" panose="020B0004020202020204" pitchFamily="34" charset="0"/>
              </a:defRPr>
            </a:lvl1pPr>
          </a:lstStyle>
          <a:p>
            <a:r>
              <a:rPr lang="en-US"/>
              <a:t>Click icon to add picture</a:t>
            </a:r>
          </a:p>
        </p:txBody>
      </p:sp>
      <p:sp>
        <p:nvSpPr>
          <p:cNvPr id="12" name="credit middle">
            <a:extLst>
              <a:ext uri="{FF2B5EF4-FFF2-40B4-BE49-F238E27FC236}">
                <a16:creationId xmlns:a16="http://schemas.microsoft.com/office/drawing/2014/main" id="{E0F630AA-A14B-CCB5-E7FF-597D776DB79F}"/>
              </a:ext>
            </a:extLst>
          </p:cNvPr>
          <p:cNvSpPr>
            <a:spLocks noGrp="1"/>
          </p:cNvSpPr>
          <p:nvPr>
            <p:ph type="body" sz="quarter" idx="21" hasCustomPrompt="1"/>
          </p:nvPr>
        </p:nvSpPr>
        <p:spPr>
          <a:xfrm>
            <a:off x="4408932" y="5504705"/>
            <a:ext cx="3360749" cy="274320"/>
          </a:xfrm>
          <a:prstGeom prst="rect">
            <a:avLst/>
          </a:prstGeom>
        </p:spPr>
        <p:txBody>
          <a:bodyPr lIns="0" tIns="0" rIns="0" bIns="0"/>
          <a:lstStyle>
            <a:lvl1pPr marL="0" indent="0">
              <a:buNone/>
              <a:defRPr sz="1800" b="0" i="0">
                <a:solidFill>
                  <a:schemeClr val="accent4"/>
                </a:solidFill>
                <a:latin typeface="Aptos Narrow" panose="020B0004020202020204" pitchFamily="34" charset="0"/>
              </a:defRPr>
            </a:lvl1pPr>
          </a:lstStyle>
          <a:p>
            <a:pPr lvl="0"/>
            <a:r>
              <a:rPr lang="en-US"/>
              <a:t>Image caption</a:t>
            </a:r>
          </a:p>
        </p:txBody>
      </p:sp>
      <p:sp>
        <p:nvSpPr>
          <p:cNvPr id="8" name="Image right">
            <a:extLst>
              <a:ext uri="{FF2B5EF4-FFF2-40B4-BE49-F238E27FC236}">
                <a16:creationId xmlns:a16="http://schemas.microsoft.com/office/drawing/2014/main" id="{FFFBEE25-A02A-B608-7252-74A7B32346C0}"/>
              </a:ext>
            </a:extLst>
          </p:cNvPr>
          <p:cNvSpPr>
            <a:spLocks noGrp="1"/>
          </p:cNvSpPr>
          <p:nvPr>
            <p:ph type="pic" sz="quarter" idx="19"/>
          </p:nvPr>
        </p:nvSpPr>
        <p:spPr>
          <a:xfrm>
            <a:off x="8360664" y="1819276"/>
            <a:ext cx="3374136" cy="3474720"/>
          </a:xfrm>
          <a:prstGeom prst="rect">
            <a:avLst/>
          </a:prstGeom>
          <a:ln>
            <a:solidFill>
              <a:schemeClr val="bg2"/>
            </a:solidFill>
          </a:ln>
        </p:spPr>
        <p:txBody>
          <a:bodyPr/>
          <a:lstStyle>
            <a:lvl1pPr marL="0" indent="0">
              <a:buNone/>
              <a:defRPr>
                <a:solidFill>
                  <a:schemeClr val="accent4"/>
                </a:solidFill>
                <a:latin typeface="Aptos Narrow" panose="020B0004020202020204" pitchFamily="34" charset="0"/>
              </a:defRPr>
            </a:lvl1pPr>
          </a:lstStyle>
          <a:p>
            <a:r>
              <a:rPr lang="en-US"/>
              <a:t>Click icon to add picture</a:t>
            </a:r>
          </a:p>
        </p:txBody>
      </p:sp>
      <p:sp>
        <p:nvSpPr>
          <p:cNvPr id="13" name="credit right">
            <a:extLst>
              <a:ext uri="{FF2B5EF4-FFF2-40B4-BE49-F238E27FC236}">
                <a16:creationId xmlns:a16="http://schemas.microsoft.com/office/drawing/2014/main" id="{8B61DD87-244B-80DB-4F65-A9F7346DBDA9}"/>
              </a:ext>
            </a:extLst>
          </p:cNvPr>
          <p:cNvSpPr>
            <a:spLocks noGrp="1"/>
          </p:cNvSpPr>
          <p:nvPr>
            <p:ph type="body" sz="quarter" idx="22" hasCustomPrompt="1"/>
          </p:nvPr>
        </p:nvSpPr>
        <p:spPr>
          <a:xfrm>
            <a:off x="8360663" y="5504705"/>
            <a:ext cx="3360749" cy="274320"/>
          </a:xfrm>
          <a:prstGeom prst="rect">
            <a:avLst/>
          </a:prstGeom>
        </p:spPr>
        <p:txBody>
          <a:bodyPr lIns="0" tIns="0" rIns="0" bIns="0"/>
          <a:lstStyle>
            <a:lvl1pPr marL="0" indent="0">
              <a:buNone/>
              <a:defRPr sz="1800" b="0" i="0">
                <a:solidFill>
                  <a:schemeClr val="accent4"/>
                </a:solidFill>
                <a:latin typeface="Aptos Narrow" panose="020B0004020202020204" pitchFamily="34" charset="0"/>
              </a:defRPr>
            </a:lvl1pPr>
          </a:lstStyle>
          <a:p>
            <a:pPr lvl="0"/>
            <a:r>
              <a:rPr lang="en-US"/>
              <a:t>Image caption</a:t>
            </a:r>
          </a:p>
        </p:txBody>
      </p:sp>
      <p:pic>
        <p:nvPicPr>
          <p:cNvPr id="10" name="Logo">
            <a:extLst>
              <a:ext uri="{FF2B5EF4-FFF2-40B4-BE49-F238E27FC236}">
                <a16:creationId xmlns:a16="http://schemas.microsoft.com/office/drawing/2014/main" id="{520427BB-119E-0845-4EDA-0E6E9D08A01D}"/>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57200" y="5962074"/>
            <a:ext cx="578485" cy="578485"/>
          </a:xfrm>
          <a:prstGeom prst="rect">
            <a:avLst/>
          </a:prstGeom>
        </p:spPr>
      </p:pic>
      <p:sp>
        <p:nvSpPr>
          <p:cNvPr id="9" name="URL">
            <a:extLst>
              <a:ext uri="{FF2B5EF4-FFF2-40B4-BE49-F238E27FC236}">
                <a16:creationId xmlns:a16="http://schemas.microsoft.com/office/drawing/2014/main" id="{2B2FA50E-0667-1D0A-AD3F-2FBE1B4ECE84}"/>
              </a:ext>
              <a:ext uri="{C183D7F6-B498-43B3-948B-1728B52AA6E4}">
                <adec:decorative xmlns:adec="http://schemas.microsoft.com/office/drawing/2017/decorative" val="1"/>
              </a:ext>
            </a:extLst>
          </p:cNvPr>
          <p:cNvSpPr txBox="1"/>
          <p:nvPr userDrawn="1"/>
        </p:nvSpPr>
        <p:spPr>
          <a:xfrm>
            <a:off x="1155527" y="6171439"/>
            <a:ext cx="5143500" cy="184666"/>
          </a:xfrm>
          <a:prstGeom prst="rect">
            <a:avLst/>
          </a:prstGeom>
          <a:noFill/>
        </p:spPr>
        <p:txBody>
          <a:bodyPr wrap="square" lIns="0" tIns="0" rIns="0" bIns="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a:solidFill>
                  <a:schemeClr val="accent3"/>
                </a:solidFill>
                <a:latin typeface="Aptos Narrow" panose="020B0004020202020204" pitchFamily="34" charset="0"/>
              </a:rPr>
              <a:t>nj.gov</a:t>
            </a:r>
            <a:r>
              <a:rPr lang="en-US" sz="1200" b="1" i="0">
                <a:solidFill>
                  <a:schemeClr val="tx2"/>
                </a:solidFill>
                <a:latin typeface="Aptos Narrow" panose="020B0004020202020204" pitchFamily="34" charset="0"/>
              </a:rPr>
              <a:t>/education</a:t>
            </a:r>
          </a:p>
        </p:txBody>
      </p:sp>
      <p:sp>
        <p:nvSpPr>
          <p:cNvPr id="4" name="image credit">
            <a:extLst>
              <a:ext uri="{FF2B5EF4-FFF2-40B4-BE49-F238E27FC236}">
                <a16:creationId xmlns:a16="http://schemas.microsoft.com/office/drawing/2014/main" id="{922E5B88-8571-4656-CE10-342A6196B6C8}"/>
              </a:ext>
            </a:extLst>
          </p:cNvPr>
          <p:cNvSpPr>
            <a:spLocks noGrp="1"/>
          </p:cNvSpPr>
          <p:nvPr>
            <p:ph type="body" sz="quarter" idx="18" hasCustomPrompt="1"/>
          </p:nvPr>
        </p:nvSpPr>
        <p:spPr>
          <a:xfrm>
            <a:off x="6324600" y="6123195"/>
            <a:ext cx="5143500" cy="274320"/>
          </a:xfrm>
          <a:prstGeom prst="rect">
            <a:avLst/>
          </a:prstGeom>
        </p:spPr>
        <p:txBody>
          <a:bodyPr lIns="0" tIns="0" rIns="0" bIns="0" anchor="ctr" anchorCtr="0"/>
          <a:lstStyle>
            <a:lvl1pPr marL="0" indent="0">
              <a:lnSpc>
                <a:spcPts val="1200"/>
              </a:lnSpc>
              <a:spcBef>
                <a:spcPts val="0"/>
              </a:spcBef>
              <a:buNone/>
              <a:defRPr sz="1100" b="0" i="0">
                <a:solidFill>
                  <a:schemeClr val="accent4"/>
                </a:solidFill>
                <a:latin typeface="Aptos Narrow" panose="020B0004020202020204" pitchFamily="34" charset="0"/>
              </a:defRPr>
            </a:lvl1pPr>
          </a:lstStyle>
          <a:p>
            <a:pPr lvl="0"/>
            <a:r>
              <a:rPr lang="en-US"/>
              <a:t>Photo credit left: / Photo credit middle: / Photo credit right: </a:t>
            </a:r>
          </a:p>
        </p:txBody>
      </p:sp>
      <p:sp>
        <p:nvSpPr>
          <p:cNvPr id="3" name="Slide #">
            <a:extLst>
              <a:ext uri="{FF2B5EF4-FFF2-40B4-BE49-F238E27FC236}">
                <a16:creationId xmlns:a16="http://schemas.microsoft.com/office/drawing/2014/main" id="{D7751E1B-30F0-167C-978B-F63A84883477}"/>
              </a:ext>
            </a:extLst>
          </p:cNvPr>
          <p:cNvSpPr txBox="1"/>
          <p:nvPr userDrawn="1"/>
        </p:nvSpPr>
        <p:spPr>
          <a:xfrm>
            <a:off x="6577912" y="6171439"/>
            <a:ext cx="5143500" cy="184666"/>
          </a:xfrm>
          <a:prstGeom prst="rect">
            <a:avLst/>
          </a:prstGeom>
          <a:noFill/>
        </p:spPr>
        <p:txBody>
          <a:bodyPr wrap="square" lIns="0" tIns="0" rIns="0" bIns="0"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AB2C32-F27B-A04A-A51B-01FB410A5002}" type="slidenum">
              <a:rPr lang="en-US" sz="1200" smtClean="0">
                <a:solidFill>
                  <a:schemeClr val="accent3"/>
                </a:solidFill>
              </a:rPr>
              <a:t>‹#›</a:t>
            </a:fld>
            <a:endParaRPr lang="en-US" sz="1200">
              <a:solidFill>
                <a:schemeClr val="accent3"/>
              </a:solidFill>
            </a:endParaRPr>
          </a:p>
        </p:txBody>
      </p:sp>
      <p:pic>
        <p:nvPicPr>
          <p:cNvPr id="7" name="Graphic 6">
            <a:extLst>
              <a:ext uri="{FF2B5EF4-FFF2-40B4-BE49-F238E27FC236}">
                <a16:creationId xmlns:a16="http://schemas.microsoft.com/office/drawing/2014/main" id="{C89F8835-B0FE-CB5E-4F37-248634F0EE47}"/>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655471741"/>
      </p:ext>
    </p:extLst>
  </p:cSld>
  <p:clrMapOvr>
    <a:masterClrMapping/>
  </p:clrMapOvr>
  <p:extLst>
    <p:ext uri="{DCECCB84-F9BA-43D5-87BE-67443E8EF086}">
      <p15:sldGuideLst xmlns:p15="http://schemas.microsoft.com/office/powerpoint/2012/main">
        <p15:guide id="1" orient="horz" pos="2448" userDrawn="1">
          <p15:clr>
            <a:srgbClr val="FBAE40"/>
          </p15:clr>
        </p15:guide>
        <p15:guide id="2" pos="3840" userDrawn="1">
          <p15:clr>
            <a:srgbClr val="FBAE40"/>
          </p15:clr>
        </p15:guide>
        <p15:guide id="3" pos="288" userDrawn="1">
          <p15:clr>
            <a:srgbClr val="FBAE40"/>
          </p15:clr>
        </p15:guide>
        <p15:guide id="4" pos="7392" userDrawn="1">
          <p15:clr>
            <a:srgbClr val="FBAE40"/>
          </p15:clr>
        </p15:guide>
        <p15:guide id="5" orient="horz" pos="288" userDrawn="1">
          <p15:clr>
            <a:srgbClr val="FBAE40"/>
          </p15:clr>
        </p15:guide>
        <p15:guide id="6" orient="horz" pos="4032" userDrawn="1">
          <p15:clr>
            <a:srgbClr val="FBAE40"/>
          </p15:clr>
        </p15:guide>
        <p15:guide id="7" orient="horz" pos="852" userDrawn="1">
          <p15:clr>
            <a:srgbClr val="FBAE40"/>
          </p15:clr>
        </p15:guide>
        <p15:guide id="8" orient="horz" pos="3648" userDrawn="1">
          <p15:clr>
            <a:srgbClr val="FBAE40"/>
          </p15:clr>
        </p15:guide>
        <p15:guide id="9" orient="horz" pos="1146" userDrawn="1">
          <p15:clr>
            <a:srgbClr val="FBAE40"/>
          </p15:clr>
        </p15:guide>
        <p15:guide id="10" pos="3984" userDrawn="1">
          <p15:clr>
            <a:srgbClr val="FBAE40"/>
          </p15:clr>
        </p15:guide>
        <p15:guide id="11" pos="3690"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hree Text Boxes">
    <p:spTree>
      <p:nvGrpSpPr>
        <p:cNvPr id="1" name=""/>
        <p:cNvGrpSpPr/>
        <p:nvPr/>
      </p:nvGrpSpPr>
      <p:grpSpPr>
        <a:xfrm>
          <a:off x="0" y="0"/>
          <a:ext cx="0" cy="0"/>
          <a:chOff x="0" y="0"/>
          <a:chExt cx="0" cy="0"/>
        </a:xfrm>
      </p:grpSpPr>
      <p:sp>
        <p:nvSpPr>
          <p:cNvPr id="15" name="Title 4">
            <a:extLst>
              <a:ext uri="{FF2B5EF4-FFF2-40B4-BE49-F238E27FC236}">
                <a16:creationId xmlns:a16="http://schemas.microsoft.com/office/drawing/2014/main" id="{6BC23B01-9263-C146-D1F9-182CEF281FF6}"/>
              </a:ext>
            </a:extLst>
          </p:cNvPr>
          <p:cNvSpPr>
            <a:spLocks noGrp="1"/>
          </p:cNvSpPr>
          <p:nvPr>
            <p:ph type="title" hasCustomPrompt="1"/>
          </p:nvPr>
        </p:nvSpPr>
        <p:spPr>
          <a:xfrm>
            <a:off x="443812" y="392517"/>
            <a:ext cx="11290986" cy="416560"/>
          </a:xfrm>
          <a:prstGeom prst="rect">
            <a:avLst/>
          </a:prstGeom>
        </p:spPr>
        <p:txBody>
          <a:bodyPr lIns="0" tIns="0" rIns="0" bIns="0"/>
          <a:lstStyle>
            <a:lvl1pPr>
              <a:defRPr b="1" i="0">
                <a:solidFill>
                  <a:schemeClr val="accent1"/>
                </a:solidFill>
                <a:latin typeface="Aptos Narrow" panose="020B0004020202020204" pitchFamily="34" charset="0"/>
              </a:defRPr>
            </a:lvl1pPr>
          </a:lstStyle>
          <a:p>
            <a:pPr lvl="0"/>
            <a:r>
              <a:rPr lang="en-US"/>
              <a:t>Three Text Boxes</a:t>
            </a:r>
          </a:p>
        </p:txBody>
      </p:sp>
      <p:sp>
        <p:nvSpPr>
          <p:cNvPr id="5" name="Subtitle">
            <a:extLst>
              <a:ext uri="{FF2B5EF4-FFF2-40B4-BE49-F238E27FC236}">
                <a16:creationId xmlns:a16="http://schemas.microsoft.com/office/drawing/2014/main" id="{9EDBD90B-5DB2-3DC5-CF4C-50795EBFC0F5}"/>
              </a:ext>
            </a:extLst>
          </p:cNvPr>
          <p:cNvSpPr>
            <a:spLocks noGrp="1"/>
          </p:cNvSpPr>
          <p:nvPr>
            <p:ph type="body" sz="quarter" idx="11" hasCustomPrompt="1"/>
          </p:nvPr>
        </p:nvSpPr>
        <p:spPr>
          <a:xfrm>
            <a:off x="444031" y="831251"/>
            <a:ext cx="11290986" cy="416560"/>
          </a:xfrm>
          <a:prstGeom prst="rect">
            <a:avLst/>
          </a:prstGeom>
        </p:spPr>
        <p:txBody>
          <a:bodyPr lIns="0" tIns="0" rIns="0" bIns="0"/>
          <a:lstStyle>
            <a:lvl1pPr marL="0" indent="0">
              <a:lnSpc>
                <a:spcPts val="4200"/>
              </a:lnSpc>
              <a:spcBef>
                <a:spcPts val="0"/>
              </a:spcBef>
              <a:buNone/>
              <a:defRPr sz="3600" b="0" i="0">
                <a:solidFill>
                  <a:srgbClr val="4179A8"/>
                </a:solidFill>
                <a:latin typeface="Aptos Narrow" panose="020B00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16" name="Text 1">
            <a:extLst>
              <a:ext uri="{FF2B5EF4-FFF2-40B4-BE49-F238E27FC236}">
                <a16:creationId xmlns:a16="http://schemas.microsoft.com/office/drawing/2014/main" id="{DF0BC787-ECAF-44DC-F290-B063C0E7399B}"/>
              </a:ext>
            </a:extLst>
          </p:cNvPr>
          <p:cNvSpPr>
            <a:spLocks noGrp="1"/>
          </p:cNvSpPr>
          <p:nvPr>
            <p:ph type="body" sz="quarter" idx="12"/>
          </p:nvPr>
        </p:nvSpPr>
        <p:spPr>
          <a:xfrm>
            <a:off x="461844" y="1824035"/>
            <a:ext cx="3369927" cy="3967165"/>
          </a:xfrm>
          <a:prstGeom prst="rect">
            <a:avLst/>
          </a:prstGeom>
        </p:spPr>
        <p:txBody>
          <a:bodyPr lIns="0" tIns="0" rIns="0" bIns="0"/>
          <a:lstStyle>
            <a:lvl1pPr marL="342900" indent="-342900">
              <a:buFont typeface="Arial" panose="020B0604020202020204" pitchFamily="34" charset="0"/>
              <a:buNone/>
              <a:tabLst/>
              <a:defRPr lang="en-US" sz="2400" b="0" i="0" kern="1200" dirty="0" smtClean="0">
                <a:solidFill>
                  <a:schemeClr val="accent4"/>
                </a:solidFill>
                <a:latin typeface="Aptos Narrow" panose="020B0004020202020204" pitchFamily="34" charset="0"/>
                <a:ea typeface="+mn-ea"/>
                <a:cs typeface="+mn-cs"/>
              </a:defRPr>
            </a:lvl1pPr>
            <a:lvl2pPr marL="581025" indent="-342900">
              <a:buSzPct val="90000"/>
              <a:buNone/>
              <a:tabLst/>
              <a:defRPr lang="en-US" sz="2200" b="0" i="0" kern="1200" dirty="0" smtClean="0">
                <a:solidFill>
                  <a:schemeClr val="accent4"/>
                </a:solidFill>
                <a:latin typeface="Aptos Narrow" panose="020B0004020202020204" pitchFamily="34" charset="0"/>
                <a:ea typeface="+mn-ea"/>
                <a:cs typeface="+mn-cs"/>
              </a:defRPr>
            </a:lvl2pPr>
            <a:lvl3pPr marL="925512" indent="-342900">
              <a:buFont typeface="Arial" panose="020B0604020202020204" pitchFamily="34" charset="0"/>
              <a:buChar char="•"/>
              <a:tabLst/>
              <a:defRPr lang="en-US" sz="2000" b="0" i="0" kern="1200" dirty="0">
                <a:solidFill>
                  <a:schemeClr val="accent4"/>
                </a:solidFill>
                <a:latin typeface="Aptos Narrow" panose="020B0004020202020204" pitchFamily="34" charset="0"/>
                <a:ea typeface="+mn-ea"/>
                <a:cs typeface="+mn-cs"/>
              </a:defRPr>
            </a:lvl3pPr>
            <a:lvl4pPr marL="860425" indent="-285750">
              <a:buFont typeface="Arial" panose="020B0604020202020204" pitchFamily="34" charset="0"/>
              <a:buChar char="•"/>
              <a:tabLst/>
              <a:defRPr sz="1800" b="0" i="0">
                <a:solidFill>
                  <a:schemeClr val="accent4"/>
                </a:solidFill>
                <a:latin typeface="Aptos Narrow" panose="020B0004020202020204" pitchFamily="34" charset="0"/>
              </a:defRPr>
            </a:lvl4pPr>
            <a:lvl5pPr marL="1095375" indent="-238125">
              <a:buFont typeface="Arial" panose="020B0604020202020204" pitchFamily="34" charset="0"/>
              <a:buChar char="•"/>
              <a:tabLst/>
              <a:defRPr sz="1800" b="0" i="0">
                <a:solidFill>
                  <a:schemeClr val="accent4"/>
                </a:solidFill>
                <a:latin typeface="Aptos Narrow" panose="020B0004020202020204" pitchFamily="34" charset="0"/>
              </a:defRPr>
            </a:lvl5pPr>
            <a:lvl6pPr marL="1323975" indent="-228600">
              <a:buFont typeface="Arial" panose="020B0604020202020204" pitchFamily="34" charset="0"/>
              <a:buChar char="•"/>
              <a:tabLst/>
              <a:defRPr/>
            </a:lvl6pPr>
          </a:lstStyle>
          <a:p>
            <a:pPr marL="239713" lvl="0" indent="-239713" algn="l" defTabSz="914400" rtl="0" eaLnBrk="1" latinLnBrk="0" hangingPunct="1">
              <a:lnSpc>
                <a:spcPct val="90000"/>
              </a:lnSpc>
              <a:spcBef>
                <a:spcPts val="1000"/>
              </a:spcBef>
              <a:buSzPct val="80000"/>
              <a:buFont typeface="Arial" panose="020B0604020202020204" pitchFamily="34" charset="0"/>
              <a:buChar char="•"/>
              <a:tabLst/>
            </a:pPr>
            <a:r>
              <a:rPr lang="en-US"/>
              <a:t>Click to edit Master text styles</a:t>
            </a:r>
          </a:p>
        </p:txBody>
      </p:sp>
      <p:sp>
        <p:nvSpPr>
          <p:cNvPr id="3" name="Text 2">
            <a:extLst>
              <a:ext uri="{FF2B5EF4-FFF2-40B4-BE49-F238E27FC236}">
                <a16:creationId xmlns:a16="http://schemas.microsoft.com/office/drawing/2014/main" id="{D7C5F0AB-93CC-FF58-A6D7-A49E06885864}"/>
              </a:ext>
            </a:extLst>
          </p:cNvPr>
          <p:cNvSpPr>
            <a:spLocks noGrp="1"/>
          </p:cNvSpPr>
          <p:nvPr>
            <p:ph type="body" sz="quarter" idx="13"/>
          </p:nvPr>
        </p:nvSpPr>
        <p:spPr>
          <a:xfrm>
            <a:off x="4413359" y="1824035"/>
            <a:ext cx="3369927" cy="3967165"/>
          </a:xfrm>
          <a:prstGeom prst="rect">
            <a:avLst/>
          </a:prstGeom>
        </p:spPr>
        <p:txBody>
          <a:bodyPr lIns="0" tIns="0" rIns="0" bIns="0"/>
          <a:lstStyle>
            <a:lvl1pPr marL="342900" indent="-342900">
              <a:buNone/>
              <a:tabLst/>
              <a:defRPr lang="en-US" sz="2400" b="0" i="0" kern="1200" dirty="0" smtClean="0">
                <a:solidFill>
                  <a:schemeClr val="accent4"/>
                </a:solidFill>
                <a:latin typeface="Aptos Narrow" panose="020B0004020202020204" pitchFamily="34" charset="0"/>
                <a:ea typeface="+mn-ea"/>
                <a:cs typeface="+mn-cs"/>
              </a:defRPr>
            </a:lvl1pPr>
            <a:lvl2pPr marL="581025" indent="-342900">
              <a:buSzPct val="90000"/>
              <a:buNone/>
              <a:tabLst/>
              <a:defRPr lang="en-US" sz="2200" b="0" i="0" kern="1200" dirty="0" smtClean="0">
                <a:solidFill>
                  <a:schemeClr val="accent4"/>
                </a:solidFill>
                <a:latin typeface="Aptos Narrow" panose="020B0004020202020204" pitchFamily="34" charset="0"/>
                <a:ea typeface="+mn-ea"/>
                <a:cs typeface="+mn-cs"/>
              </a:defRPr>
            </a:lvl2pPr>
            <a:lvl3pPr marL="868362" indent="-285750">
              <a:buNone/>
              <a:tabLst/>
              <a:defRPr lang="en-US" sz="2000" b="0" i="0" kern="1200" dirty="0">
                <a:solidFill>
                  <a:schemeClr val="accent4"/>
                </a:solidFill>
                <a:latin typeface="Aptos Narrow" panose="020B0004020202020204" pitchFamily="34" charset="0"/>
                <a:ea typeface="+mn-ea"/>
                <a:cs typeface="+mn-cs"/>
              </a:defRPr>
            </a:lvl3pPr>
            <a:lvl4pPr marL="574675" indent="0">
              <a:buNone/>
              <a:tabLst/>
              <a:defRPr b="0" i="0">
                <a:solidFill>
                  <a:schemeClr val="accent4"/>
                </a:solidFill>
                <a:latin typeface="Aptos Narrow" panose="020B0004020202020204" pitchFamily="34" charset="0"/>
              </a:defRPr>
            </a:lvl4pPr>
            <a:lvl5pPr marL="801688" indent="0">
              <a:buNone/>
              <a:tabLst/>
              <a:defRPr lang="en-US" sz="1800" b="0" i="0" kern="1200" dirty="0">
                <a:solidFill>
                  <a:schemeClr val="accent4"/>
                </a:solidFill>
                <a:latin typeface="Aptos Narrow" panose="020B0004020202020204" pitchFamily="34" charset="0"/>
                <a:ea typeface="+mn-ea"/>
                <a:cs typeface="+mn-cs"/>
              </a:defRPr>
            </a:lvl5pPr>
          </a:lstStyle>
          <a:p>
            <a:pPr marL="239713" lvl="0" indent="-239713" algn="l" defTabSz="914400" rtl="0" eaLnBrk="1" latinLnBrk="0" hangingPunct="1">
              <a:lnSpc>
                <a:spcPct val="90000"/>
              </a:lnSpc>
              <a:spcBef>
                <a:spcPts val="1000"/>
              </a:spcBef>
              <a:buSzPct val="80000"/>
              <a:buFont typeface="Arial" panose="020B0604020202020204" pitchFamily="34" charset="0"/>
              <a:buChar char="•"/>
              <a:tabLst/>
            </a:pPr>
            <a:r>
              <a:rPr lang="en-US"/>
              <a:t>Click to edit Master text styles</a:t>
            </a:r>
          </a:p>
        </p:txBody>
      </p:sp>
      <p:sp>
        <p:nvSpPr>
          <p:cNvPr id="6" name="Text 3">
            <a:extLst>
              <a:ext uri="{FF2B5EF4-FFF2-40B4-BE49-F238E27FC236}">
                <a16:creationId xmlns:a16="http://schemas.microsoft.com/office/drawing/2014/main" id="{FF97CB53-F6C5-6315-B36F-236EB331C267}"/>
              </a:ext>
            </a:extLst>
          </p:cNvPr>
          <p:cNvSpPr>
            <a:spLocks noGrp="1"/>
          </p:cNvSpPr>
          <p:nvPr>
            <p:ph type="body" sz="quarter" idx="14"/>
          </p:nvPr>
        </p:nvSpPr>
        <p:spPr>
          <a:xfrm>
            <a:off x="8364874" y="1824035"/>
            <a:ext cx="3369927" cy="3967165"/>
          </a:xfrm>
          <a:prstGeom prst="rect">
            <a:avLst/>
          </a:prstGeom>
        </p:spPr>
        <p:txBody>
          <a:bodyPr lIns="0" tIns="0" rIns="0" bIns="0"/>
          <a:lstStyle>
            <a:lvl1pPr marL="342900" indent="-342900">
              <a:buNone/>
              <a:tabLst/>
              <a:defRPr lang="en-US" sz="2400" b="0" i="0" kern="1200" dirty="0" smtClean="0">
                <a:solidFill>
                  <a:schemeClr val="accent4"/>
                </a:solidFill>
                <a:latin typeface="Aptos Narrow" panose="020B0004020202020204" pitchFamily="34" charset="0"/>
                <a:ea typeface="+mn-ea"/>
                <a:cs typeface="+mn-cs"/>
              </a:defRPr>
            </a:lvl1pPr>
            <a:lvl2pPr marL="581025" indent="-342900">
              <a:buSzPct val="90000"/>
              <a:buNone/>
              <a:tabLst/>
              <a:defRPr lang="en-US" sz="2200" b="0" i="0" kern="1200" dirty="0" smtClean="0">
                <a:solidFill>
                  <a:schemeClr val="accent4"/>
                </a:solidFill>
                <a:latin typeface="Aptos Narrow" panose="020B0004020202020204" pitchFamily="34" charset="0"/>
                <a:ea typeface="+mn-ea"/>
                <a:cs typeface="+mn-cs"/>
              </a:defRPr>
            </a:lvl2pPr>
            <a:lvl3pPr marL="868362" indent="-285750">
              <a:buNone/>
              <a:tabLst/>
              <a:defRPr lang="en-US" sz="2000" b="0" i="0" kern="1200" dirty="0">
                <a:solidFill>
                  <a:schemeClr val="accent4"/>
                </a:solidFill>
                <a:latin typeface="Aptos Narrow" panose="020B0004020202020204" pitchFamily="34" charset="0"/>
                <a:ea typeface="+mn-ea"/>
                <a:cs typeface="+mn-cs"/>
              </a:defRPr>
            </a:lvl3pPr>
            <a:lvl4pPr marL="574675" indent="0">
              <a:buNone/>
              <a:tabLst/>
              <a:defRPr b="0" i="0">
                <a:solidFill>
                  <a:schemeClr val="accent4"/>
                </a:solidFill>
                <a:latin typeface="Aptos Narrow" panose="020B0004020202020204" pitchFamily="34" charset="0"/>
              </a:defRPr>
            </a:lvl4pPr>
            <a:lvl5pPr marL="801688" indent="0">
              <a:buNone/>
              <a:tabLst/>
              <a:defRPr b="0" i="0">
                <a:solidFill>
                  <a:schemeClr val="accent4"/>
                </a:solidFill>
                <a:latin typeface="Aptos Narrow" panose="020B0004020202020204" pitchFamily="34" charset="0"/>
              </a:defRPr>
            </a:lvl5pPr>
          </a:lstStyle>
          <a:p>
            <a:pPr marL="239713" lvl="0" indent="-239713" algn="l" defTabSz="914400" rtl="0" eaLnBrk="1" latinLnBrk="0" hangingPunct="1">
              <a:lnSpc>
                <a:spcPct val="90000"/>
              </a:lnSpc>
              <a:spcBef>
                <a:spcPts val="1000"/>
              </a:spcBef>
              <a:buSzPct val="80000"/>
              <a:buFont typeface="Arial" panose="020B0604020202020204" pitchFamily="34" charset="0"/>
              <a:buChar char="•"/>
              <a:tabLst/>
            </a:pPr>
            <a:r>
              <a:rPr lang="en-US"/>
              <a:t>Click to edit Master text styles</a:t>
            </a:r>
          </a:p>
        </p:txBody>
      </p:sp>
      <p:pic>
        <p:nvPicPr>
          <p:cNvPr id="10" name="Logo">
            <a:extLst>
              <a:ext uri="{FF2B5EF4-FFF2-40B4-BE49-F238E27FC236}">
                <a16:creationId xmlns:a16="http://schemas.microsoft.com/office/drawing/2014/main" id="{498337CB-42A7-3AEB-E254-3B50B1F0689D}"/>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57200" y="5962074"/>
            <a:ext cx="578485" cy="578485"/>
          </a:xfrm>
          <a:prstGeom prst="rect">
            <a:avLst/>
          </a:prstGeom>
        </p:spPr>
      </p:pic>
      <p:sp>
        <p:nvSpPr>
          <p:cNvPr id="9" name="URL">
            <a:extLst>
              <a:ext uri="{FF2B5EF4-FFF2-40B4-BE49-F238E27FC236}">
                <a16:creationId xmlns:a16="http://schemas.microsoft.com/office/drawing/2014/main" id="{7B938209-1BAD-7A18-7E7E-BD5EB8B43DAB}"/>
              </a:ext>
              <a:ext uri="{C183D7F6-B498-43B3-948B-1728B52AA6E4}">
                <adec:decorative xmlns:adec="http://schemas.microsoft.com/office/drawing/2017/decorative" val="1"/>
              </a:ext>
            </a:extLst>
          </p:cNvPr>
          <p:cNvSpPr txBox="1"/>
          <p:nvPr userDrawn="1"/>
        </p:nvSpPr>
        <p:spPr>
          <a:xfrm>
            <a:off x="1155527" y="6171439"/>
            <a:ext cx="5143500" cy="184666"/>
          </a:xfrm>
          <a:prstGeom prst="rect">
            <a:avLst/>
          </a:prstGeom>
          <a:noFill/>
        </p:spPr>
        <p:txBody>
          <a:bodyPr wrap="square" lIns="0" tIns="0" rIns="0" bIns="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a:solidFill>
                  <a:schemeClr val="accent3"/>
                </a:solidFill>
                <a:latin typeface="Aptos Narrow" panose="020B0004020202020204" pitchFamily="34" charset="0"/>
              </a:rPr>
              <a:t>nj.gov</a:t>
            </a:r>
            <a:r>
              <a:rPr lang="en-US" sz="1200" b="1" i="0">
                <a:solidFill>
                  <a:schemeClr val="tx2"/>
                </a:solidFill>
                <a:latin typeface="Aptos Narrow" panose="020B0004020202020204" pitchFamily="34" charset="0"/>
              </a:rPr>
              <a:t>/education</a:t>
            </a:r>
          </a:p>
        </p:txBody>
      </p:sp>
      <p:sp>
        <p:nvSpPr>
          <p:cNvPr id="2" name="Slide #">
            <a:extLst>
              <a:ext uri="{FF2B5EF4-FFF2-40B4-BE49-F238E27FC236}">
                <a16:creationId xmlns:a16="http://schemas.microsoft.com/office/drawing/2014/main" id="{917A45DF-1D62-770C-07A2-E22A6F8E784E}"/>
              </a:ext>
            </a:extLst>
          </p:cNvPr>
          <p:cNvSpPr txBox="1"/>
          <p:nvPr userDrawn="1"/>
        </p:nvSpPr>
        <p:spPr>
          <a:xfrm>
            <a:off x="6577912" y="6171439"/>
            <a:ext cx="5143500" cy="184666"/>
          </a:xfrm>
          <a:prstGeom prst="rect">
            <a:avLst/>
          </a:prstGeom>
          <a:noFill/>
        </p:spPr>
        <p:txBody>
          <a:bodyPr wrap="square" lIns="0" tIns="0" rIns="0" bIns="0"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AB2C32-F27B-A04A-A51B-01FB410A5002}" type="slidenum">
              <a:rPr lang="en-US" sz="1200" smtClean="0">
                <a:solidFill>
                  <a:schemeClr val="accent3"/>
                </a:solidFill>
              </a:rPr>
              <a:t>‹#›</a:t>
            </a:fld>
            <a:endParaRPr lang="en-US" sz="1200">
              <a:solidFill>
                <a:schemeClr val="accent3"/>
              </a:solidFill>
            </a:endParaRPr>
          </a:p>
        </p:txBody>
      </p:sp>
      <p:pic>
        <p:nvPicPr>
          <p:cNvPr id="7" name="Graphic 6">
            <a:extLst>
              <a:ext uri="{FF2B5EF4-FFF2-40B4-BE49-F238E27FC236}">
                <a16:creationId xmlns:a16="http://schemas.microsoft.com/office/drawing/2014/main" id="{8D26F9A5-704F-C954-2B60-DEEF87A17689}"/>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3582696281"/>
      </p:ext>
    </p:extLst>
  </p:cSld>
  <p:clrMapOvr>
    <a:masterClrMapping/>
  </p:clrMapOvr>
  <p:extLst>
    <p:ext uri="{DCECCB84-F9BA-43D5-87BE-67443E8EF086}">
      <p15:sldGuideLst xmlns:p15="http://schemas.microsoft.com/office/powerpoint/2012/main">
        <p15:guide id="1" orient="horz" pos="2448" userDrawn="1">
          <p15:clr>
            <a:srgbClr val="FBAE40"/>
          </p15:clr>
        </p15:guide>
        <p15:guide id="2" pos="3840" userDrawn="1">
          <p15:clr>
            <a:srgbClr val="FBAE40"/>
          </p15:clr>
        </p15:guide>
        <p15:guide id="3" pos="288" userDrawn="1">
          <p15:clr>
            <a:srgbClr val="FBAE40"/>
          </p15:clr>
        </p15:guide>
        <p15:guide id="4" pos="7392" userDrawn="1">
          <p15:clr>
            <a:srgbClr val="FBAE40"/>
          </p15:clr>
        </p15:guide>
        <p15:guide id="5" orient="horz" pos="288" userDrawn="1">
          <p15:clr>
            <a:srgbClr val="FBAE40"/>
          </p15:clr>
        </p15:guide>
        <p15:guide id="6" orient="horz" pos="4032" userDrawn="1">
          <p15:clr>
            <a:srgbClr val="FBAE40"/>
          </p15:clr>
        </p15:guide>
        <p15:guide id="7" orient="horz" pos="852" userDrawn="1">
          <p15:clr>
            <a:srgbClr val="FBAE40"/>
          </p15:clr>
        </p15:guide>
        <p15:guide id="9" orient="horz" pos="1146" userDrawn="1">
          <p15:clr>
            <a:srgbClr val="FBAE40"/>
          </p15:clr>
        </p15:guide>
        <p15:guide id="10" pos="3984" userDrawn="1">
          <p15:clr>
            <a:srgbClr val="FBAE40"/>
          </p15:clr>
        </p15:guide>
        <p15:guide id="11" pos="3690" userDrawn="1">
          <p15:clr>
            <a:srgbClr val="FBAE40"/>
          </p15:clr>
        </p15:guide>
        <p15:guide id="12" orient="horz" pos="3648"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hree Text Boxes + Headers">
    <p:spTree>
      <p:nvGrpSpPr>
        <p:cNvPr id="1" name=""/>
        <p:cNvGrpSpPr/>
        <p:nvPr/>
      </p:nvGrpSpPr>
      <p:grpSpPr>
        <a:xfrm>
          <a:off x="0" y="0"/>
          <a:ext cx="0" cy="0"/>
          <a:chOff x="0" y="0"/>
          <a:chExt cx="0" cy="0"/>
        </a:xfrm>
      </p:grpSpPr>
      <p:sp>
        <p:nvSpPr>
          <p:cNvPr id="15" name="Title 4">
            <a:extLst>
              <a:ext uri="{FF2B5EF4-FFF2-40B4-BE49-F238E27FC236}">
                <a16:creationId xmlns:a16="http://schemas.microsoft.com/office/drawing/2014/main" id="{6BC23B01-9263-C146-D1F9-182CEF281FF6}"/>
              </a:ext>
            </a:extLst>
          </p:cNvPr>
          <p:cNvSpPr>
            <a:spLocks noGrp="1"/>
          </p:cNvSpPr>
          <p:nvPr>
            <p:ph type="title" hasCustomPrompt="1"/>
          </p:nvPr>
        </p:nvSpPr>
        <p:spPr>
          <a:xfrm>
            <a:off x="443812" y="392517"/>
            <a:ext cx="11290986" cy="416560"/>
          </a:xfrm>
          <a:prstGeom prst="rect">
            <a:avLst/>
          </a:prstGeom>
        </p:spPr>
        <p:txBody>
          <a:bodyPr lIns="0" tIns="0" rIns="0" bIns="0"/>
          <a:lstStyle>
            <a:lvl1pPr>
              <a:defRPr b="1" i="0">
                <a:solidFill>
                  <a:schemeClr val="accent1"/>
                </a:solidFill>
                <a:latin typeface="Aptos Narrow" panose="020B0004020202020204" pitchFamily="34" charset="0"/>
              </a:defRPr>
            </a:lvl1pPr>
          </a:lstStyle>
          <a:p>
            <a:pPr lvl="0"/>
            <a:r>
              <a:rPr lang="en-US"/>
              <a:t>Three Text Boxes + Headers</a:t>
            </a:r>
          </a:p>
        </p:txBody>
      </p:sp>
      <p:sp>
        <p:nvSpPr>
          <p:cNvPr id="5" name="Subtitle">
            <a:extLst>
              <a:ext uri="{FF2B5EF4-FFF2-40B4-BE49-F238E27FC236}">
                <a16:creationId xmlns:a16="http://schemas.microsoft.com/office/drawing/2014/main" id="{9EDBD90B-5DB2-3DC5-CF4C-50795EBFC0F5}"/>
              </a:ext>
            </a:extLst>
          </p:cNvPr>
          <p:cNvSpPr>
            <a:spLocks noGrp="1"/>
          </p:cNvSpPr>
          <p:nvPr>
            <p:ph type="body" sz="quarter" idx="11" hasCustomPrompt="1"/>
          </p:nvPr>
        </p:nvSpPr>
        <p:spPr>
          <a:xfrm>
            <a:off x="444031" y="831251"/>
            <a:ext cx="11290986" cy="416560"/>
          </a:xfrm>
          <a:prstGeom prst="rect">
            <a:avLst/>
          </a:prstGeom>
        </p:spPr>
        <p:txBody>
          <a:bodyPr lIns="0" tIns="0" rIns="0" bIns="0"/>
          <a:lstStyle>
            <a:lvl1pPr marL="0" indent="0">
              <a:lnSpc>
                <a:spcPts val="4200"/>
              </a:lnSpc>
              <a:spcBef>
                <a:spcPts val="0"/>
              </a:spcBef>
              <a:buNone/>
              <a:defRPr sz="3600" b="0" i="0">
                <a:solidFill>
                  <a:srgbClr val="4179A8"/>
                </a:solidFill>
                <a:latin typeface="Aptos Narrow" panose="020B00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7" name="subtitle 1">
            <a:extLst>
              <a:ext uri="{FF2B5EF4-FFF2-40B4-BE49-F238E27FC236}">
                <a16:creationId xmlns:a16="http://schemas.microsoft.com/office/drawing/2014/main" id="{52FAC335-7C2C-3709-B6CD-781B2410DAB0}"/>
              </a:ext>
            </a:extLst>
          </p:cNvPr>
          <p:cNvSpPr>
            <a:spLocks noGrp="1"/>
          </p:cNvSpPr>
          <p:nvPr>
            <p:ph type="body" sz="quarter" idx="15"/>
          </p:nvPr>
        </p:nvSpPr>
        <p:spPr>
          <a:xfrm>
            <a:off x="461841" y="1819275"/>
            <a:ext cx="3370384" cy="461962"/>
          </a:xfrm>
          <a:prstGeom prst="rect">
            <a:avLst/>
          </a:prstGeom>
        </p:spPr>
        <p:txBody>
          <a:bodyPr lIns="0" tIns="0" rIns="0" bIns="0"/>
          <a:lstStyle>
            <a:lvl1pPr marL="0" indent="0">
              <a:buNone/>
              <a:defRPr b="1" i="0">
                <a:solidFill>
                  <a:schemeClr val="accent4"/>
                </a:solidFill>
                <a:latin typeface="Aptos Narrow" panose="020B0004020202020204" pitchFamily="34" charset="0"/>
              </a:defRPr>
            </a:lvl1pPr>
          </a:lstStyle>
          <a:p>
            <a:pPr lvl="0"/>
            <a:r>
              <a:rPr lang="en-US"/>
              <a:t>Click to edit Master text styles</a:t>
            </a:r>
          </a:p>
        </p:txBody>
      </p:sp>
      <p:sp>
        <p:nvSpPr>
          <p:cNvPr id="16" name="Text 1">
            <a:extLst>
              <a:ext uri="{FF2B5EF4-FFF2-40B4-BE49-F238E27FC236}">
                <a16:creationId xmlns:a16="http://schemas.microsoft.com/office/drawing/2014/main" id="{DF0BC787-ECAF-44DC-F290-B063C0E7399B}"/>
              </a:ext>
            </a:extLst>
          </p:cNvPr>
          <p:cNvSpPr>
            <a:spLocks noGrp="1"/>
          </p:cNvSpPr>
          <p:nvPr>
            <p:ph type="body" sz="quarter" idx="12"/>
          </p:nvPr>
        </p:nvSpPr>
        <p:spPr>
          <a:xfrm>
            <a:off x="461841" y="2367151"/>
            <a:ext cx="3369927" cy="3424049"/>
          </a:xfrm>
          <a:prstGeom prst="rect">
            <a:avLst/>
          </a:prstGeom>
        </p:spPr>
        <p:txBody>
          <a:bodyPr lIns="0" tIns="0" rIns="0" bIns="0"/>
          <a:lstStyle>
            <a:lvl1pPr marL="342900" indent="-342900">
              <a:buFont typeface="Arial" panose="020B0604020202020204" pitchFamily="34" charset="0"/>
              <a:buNone/>
              <a:tabLst/>
              <a:defRPr lang="en-US" sz="2400" b="0" i="0" kern="1200" dirty="0" smtClean="0">
                <a:solidFill>
                  <a:schemeClr val="accent4"/>
                </a:solidFill>
                <a:latin typeface="Aptos Narrow" panose="020B0004020202020204" pitchFamily="34" charset="0"/>
                <a:ea typeface="+mn-ea"/>
                <a:cs typeface="+mn-cs"/>
              </a:defRPr>
            </a:lvl1pPr>
            <a:lvl2pPr marL="581025" indent="-342900">
              <a:buSzPct val="90000"/>
              <a:buNone/>
              <a:tabLst/>
              <a:defRPr lang="en-US" sz="2200" b="0" i="0" kern="1200" dirty="0" smtClean="0">
                <a:solidFill>
                  <a:schemeClr val="accent4"/>
                </a:solidFill>
                <a:latin typeface="Aptos Narrow" panose="020B0004020202020204" pitchFamily="34" charset="0"/>
                <a:ea typeface="+mn-ea"/>
                <a:cs typeface="+mn-cs"/>
              </a:defRPr>
            </a:lvl2pPr>
            <a:lvl3pPr marL="925512" indent="-342900">
              <a:buFont typeface="Arial" panose="020B0604020202020204" pitchFamily="34" charset="0"/>
              <a:buChar char="•"/>
              <a:tabLst/>
              <a:defRPr lang="en-US" sz="2000" b="0" i="0" kern="1200" dirty="0">
                <a:solidFill>
                  <a:schemeClr val="accent4"/>
                </a:solidFill>
                <a:latin typeface="Aptos Narrow" panose="020B0004020202020204" pitchFamily="34" charset="0"/>
                <a:ea typeface="+mn-ea"/>
                <a:cs typeface="+mn-cs"/>
              </a:defRPr>
            </a:lvl3pPr>
            <a:lvl4pPr marL="860425" indent="-285750">
              <a:buFont typeface="Arial" panose="020B0604020202020204" pitchFamily="34" charset="0"/>
              <a:buChar char="•"/>
              <a:tabLst/>
              <a:defRPr sz="1800" b="0" i="0">
                <a:solidFill>
                  <a:schemeClr val="accent4"/>
                </a:solidFill>
                <a:latin typeface="Aptos Narrow" panose="020B0004020202020204" pitchFamily="34" charset="0"/>
              </a:defRPr>
            </a:lvl4pPr>
            <a:lvl5pPr marL="1095375" indent="-238125">
              <a:buFont typeface="Arial" panose="020B0604020202020204" pitchFamily="34" charset="0"/>
              <a:buChar char="•"/>
              <a:tabLst/>
              <a:defRPr sz="1800" b="0" i="0">
                <a:solidFill>
                  <a:schemeClr val="accent4"/>
                </a:solidFill>
                <a:latin typeface="Aptos Narrow" panose="020B0004020202020204" pitchFamily="34" charset="0"/>
              </a:defRPr>
            </a:lvl5pPr>
            <a:lvl6pPr marL="1323975" indent="-228600">
              <a:buFont typeface="Arial" panose="020B0604020202020204" pitchFamily="34" charset="0"/>
              <a:buChar char="•"/>
              <a:tabLst/>
              <a:defRPr/>
            </a:lvl6pPr>
          </a:lstStyle>
          <a:p>
            <a:pPr marL="239713" lvl="0" indent="-239713" algn="l" defTabSz="914400" rtl="0" eaLnBrk="1" latinLnBrk="0" hangingPunct="1">
              <a:lnSpc>
                <a:spcPct val="90000"/>
              </a:lnSpc>
              <a:spcBef>
                <a:spcPts val="1000"/>
              </a:spcBef>
              <a:buSzPct val="80000"/>
              <a:buFont typeface="Arial" panose="020B0604020202020204" pitchFamily="34" charset="0"/>
              <a:buChar char="•"/>
              <a:tabLst/>
            </a:pPr>
            <a:r>
              <a:rPr lang="en-US"/>
              <a:t>Click to edit Master text styles</a:t>
            </a:r>
          </a:p>
        </p:txBody>
      </p:sp>
      <p:sp>
        <p:nvSpPr>
          <p:cNvPr id="8" name="subtitle 2">
            <a:extLst>
              <a:ext uri="{FF2B5EF4-FFF2-40B4-BE49-F238E27FC236}">
                <a16:creationId xmlns:a16="http://schemas.microsoft.com/office/drawing/2014/main" id="{65832C69-B3CA-1674-794F-C11263D0C281}"/>
              </a:ext>
            </a:extLst>
          </p:cNvPr>
          <p:cNvSpPr>
            <a:spLocks noGrp="1"/>
          </p:cNvSpPr>
          <p:nvPr>
            <p:ph type="body" sz="quarter" idx="16"/>
          </p:nvPr>
        </p:nvSpPr>
        <p:spPr>
          <a:xfrm>
            <a:off x="4404113" y="1819275"/>
            <a:ext cx="3370384" cy="461962"/>
          </a:xfrm>
          <a:prstGeom prst="rect">
            <a:avLst/>
          </a:prstGeom>
        </p:spPr>
        <p:txBody>
          <a:bodyPr lIns="0" tIns="0" rIns="0" bIns="0"/>
          <a:lstStyle>
            <a:lvl1pPr marL="0" indent="0">
              <a:buNone/>
              <a:defRPr b="1" i="0">
                <a:solidFill>
                  <a:schemeClr val="accent4"/>
                </a:solidFill>
                <a:latin typeface="Aptos Narrow" panose="020B0004020202020204" pitchFamily="34" charset="0"/>
              </a:defRPr>
            </a:lvl1pPr>
          </a:lstStyle>
          <a:p>
            <a:pPr lvl="0"/>
            <a:r>
              <a:rPr lang="en-US"/>
              <a:t>Click to edit Master text styles</a:t>
            </a:r>
          </a:p>
        </p:txBody>
      </p:sp>
      <p:sp>
        <p:nvSpPr>
          <p:cNvPr id="3" name="Text 2">
            <a:extLst>
              <a:ext uri="{FF2B5EF4-FFF2-40B4-BE49-F238E27FC236}">
                <a16:creationId xmlns:a16="http://schemas.microsoft.com/office/drawing/2014/main" id="{D7C5F0AB-93CC-FF58-A6D7-A49E06885864}"/>
              </a:ext>
            </a:extLst>
          </p:cNvPr>
          <p:cNvSpPr>
            <a:spLocks noGrp="1"/>
          </p:cNvSpPr>
          <p:nvPr>
            <p:ph type="body" sz="quarter" idx="13"/>
          </p:nvPr>
        </p:nvSpPr>
        <p:spPr>
          <a:xfrm>
            <a:off x="4413356" y="2367151"/>
            <a:ext cx="3369927" cy="3424049"/>
          </a:xfrm>
          <a:prstGeom prst="rect">
            <a:avLst/>
          </a:prstGeom>
        </p:spPr>
        <p:txBody>
          <a:bodyPr lIns="0" tIns="0" rIns="0" bIns="0"/>
          <a:lstStyle>
            <a:lvl1pPr marL="342900" indent="-342900">
              <a:buNone/>
              <a:tabLst/>
              <a:defRPr lang="en-US" sz="2400" b="0" i="0" kern="1200" dirty="0" smtClean="0">
                <a:solidFill>
                  <a:schemeClr val="accent4"/>
                </a:solidFill>
                <a:latin typeface="Aptos Narrow" panose="020B0004020202020204" pitchFamily="34" charset="0"/>
                <a:ea typeface="+mn-ea"/>
                <a:cs typeface="+mn-cs"/>
              </a:defRPr>
            </a:lvl1pPr>
            <a:lvl2pPr marL="581025" indent="-342900">
              <a:buSzPct val="90000"/>
              <a:buNone/>
              <a:tabLst/>
              <a:defRPr lang="en-US" sz="2200" b="0" i="0" kern="1200" dirty="0" smtClean="0">
                <a:solidFill>
                  <a:schemeClr val="accent4"/>
                </a:solidFill>
                <a:latin typeface="Aptos Narrow" panose="020B0004020202020204" pitchFamily="34" charset="0"/>
                <a:ea typeface="+mn-ea"/>
                <a:cs typeface="+mn-cs"/>
              </a:defRPr>
            </a:lvl2pPr>
            <a:lvl3pPr marL="868362" indent="-285750">
              <a:buNone/>
              <a:tabLst/>
              <a:defRPr lang="en-US" sz="2000" b="0" i="0" kern="1200" dirty="0">
                <a:solidFill>
                  <a:schemeClr val="accent4"/>
                </a:solidFill>
                <a:latin typeface="Aptos Narrow" panose="020B0004020202020204" pitchFamily="34" charset="0"/>
                <a:ea typeface="+mn-ea"/>
                <a:cs typeface="+mn-cs"/>
              </a:defRPr>
            </a:lvl3pPr>
            <a:lvl4pPr marL="574675" indent="0">
              <a:buNone/>
              <a:tabLst/>
              <a:defRPr b="0" i="0">
                <a:solidFill>
                  <a:schemeClr val="accent4"/>
                </a:solidFill>
                <a:latin typeface="Aptos Narrow" panose="020B0004020202020204" pitchFamily="34" charset="0"/>
              </a:defRPr>
            </a:lvl4pPr>
            <a:lvl5pPr marL="801688" indent="0">
              <a:buNone/>
              <a:tabLst/>
              <a:defRPr lang="en-US" sz="1800" b="0" i="0" kern="1200" dirty="0">
                <a:solidFill>
                  <a:schemeClr val="accent4"/>
                </a:solidFill>
                <a:latin typeface="Aptos Narrow" panose="020B0004020202020204" pitchFamily="34" charset="0"/>
                <a:ea typeface="+mn-ea"/>
                <a:cs typeface="+mn-cs"/>
              </a:defRPr>
            </a:lvl5pPr>
          </a:lstStyle>
          <a:p>
            <a:pPr marL="239713" lvl="0" indent="-239713" algn="l" defTabSz="914400" rtl="0" eaLnBrk="1" latinLnBrk="0" hangingPunct="1">
              <a:lnSpc>
                <a:spcPct val="90000"/>
              </a:lnSpc>
              <a:spcBef>
                <a:spcPts val="1000"/>
              </a:spcBef>
              <a:buSzPct val="80000"/>
              <a:buFont typeface="Arial" panose="020B0604020202020204" pitchFamily="34" charset="0"/>
              <a:buChar char="•"/>
              <a:tabLst/>
            </a:pPr>
            <a:r>
              <a:rPr lang="en-US"/>
              <a:t>Click to edit Master text styles</a:t>
            </a:r>
          </a:p>
        </p:txBody>
      </p:sp>
      <p:sp>
        <p:nvSpPr>
          <p:cNvPr id="9" name="subtitle 3">
            <a:extLst>
              <a:ext uri="{FF2B5EF4-FFF2-40B4-BE49-F238E27FC236}">
                <a16:creationId xmlns:a16="http://schemas.microsoft.com/office/drawing/2014/main" id="{8D1B5AF7-9DB9-9F62-80CC-EB6E7565BCFE}"/>
              </a:ext>
            </a:extLst>
          </p:cNvPr>
          <p:cNvSpPr>
            <a:spLocks noGrp="1"/>
          </p:cNvSpPr>
          <p:nvPr>
            <p:ph type="body" sz="quarter" idx="17"/>
          </p:nvPr>
        </p:nvSpPr>
        <p:spPr>
          <a:xfrm>
            <a:off x="8351028" y="1819275"/>
            <a:ext cx="3370384" cy="461962"/>
          </a:xfrm>
          <a:prstGeom prst="rect">
            <a:avLst/>
          </a:prstGeom>
        </p:spPr>
        <p:txBody>
          <a:bodyPr lIns="0" tIns="0" rIns="0" bIns="0"/>
          <a:lstStyle>
            <a:lvl1pPr marL="0" indent="0">
              <a:buNone/>
              <a:defRPr b="1" i="0">
                <a:solidFill>
                  <a:schemeClr val="accent4"/>
                </a:solidFill>
                <a:latin typeface="Aptos Narrow" panose="020B0004020202020204" pitchFamily="34" charset="0"/>
              </a:defRPr>
            </a:lvl1pPr>
          </a:lstStyle>
          <a:p>
            <a:pPr lvl="0"/>
            <a:r>
              <a:rPr lang="en-US"/>
              <a:t>Click to edit Master text styles</a:t>
            </a:r>
          </a:p>
        </p:txBody>
      </p:sp>
      <p:sp>
        <p:nvSpPr>
          <p:cNvPr id="6" name="Text 3">
            <a:extLst>
              <a:ext uri="{FF2B5EF4-FFF2-40B4-BE49-F238E27FC236}">
                <a16:creationId xmlns:a16="http://schemas.microsoft.com/office/drawing/2014/main" id="{FF97CB53-F6C5-6315-B36F-236EB331C267}"/>
              </a:ext>
            </a:extLst>
          </p:cNvPr>
          <p:cNvSpPr>
            <a:spLocks noGrp="1"/>
          </p:cNvSpPr>
          <p:nvPr>
            <p:ph type="body" sz="quarter" idx="14"/>
          </p:nvPr>
        </p:nvSpPr>
        <p:spPr>
          <a:xfrm>
            <a:off x="8364871" y="2367151"/>
            <a:ext cx="3369927" cy="3424049"/>
          </a:xfrm>
          <a:prstGeom prst="rect">
            <a:avLst/>
          </a:prstGeom>
        </p:spPr>
        <p:txBody>
          <a:bodyPr lIns="0" tIns="0" rIns="0" bIns="0"/>
          <a:lstStyle>
            <a:lvl1pPr marL="342900" indent="-342900">
              <a:buNone/>
              <a:tabLst/>
              <a:defRPr lang="en-US" sz="2400" b="0" i="0" kern="1200" dirty="0" smtClean="0">
                <a:solidFill>
                  <a:schemeClr val="accent4"/>
                </a:solidFill>
                <a:latin typeface="Aptos Narrow" panose="020B0004020202020204" pitchFamily="34" charset="0"/>
                <a:ea typeface="+mn-ea"/>
                <a:cs typeface="+mn-cs"/>
              </a:defRPr>
            </a:lvl1pPr>
            <a:lvl2pPr marL="581025" indent="-342900">
              <a:buSzPct val="90000"/>
              <a:buNone/>
              <a:tabLst/>
              <a:defRPr lang="en-US" sz="2200" b="0" i="0" kern="1200" dirty="0" smtClean="0">
                <a:solidFill>
                  <a:schemeClr val="accent4"/>
                </a:solidFill>
                <a:latin typeface="Aptos Narrow" panose="020B0004020202020204" pitchFamily="34" charset="0"/>
                <a:ea typeface="+mn-ea"/>
                <a:cs typeface="+mn-cs"/>
              </a:defRPr>
            </a:lvl2pPr>
            <a:lvl3pPr marL="868362" indent="-285750">
              <a:buNone/>
              <a:tabLst/>
              <a:defRPr lang="en-US" sz="2000" b="0" i="0" kern="1200" dirty="0">
                <a:solidFill>
                  <a:schemeClr val="accent4"/>
                </a:solidFill>
                <a:latin typeface="Aptos Narrow" panose="020B0004020202020204" pitchFamily="34" charset="0"/>
                <a:ea typeface="+mn-ea"/>
                <a:cs typeface="+mn-cs"/>
              </a:defRPr>
            </a:lvl3pPr>
            <a:lvl4pPr marL="574675" indent="0">
              <a:buNone/>
              <a:tabLst/>
              <a:defRPr b="0" i="0">
                <a:solidFill>
                  <a:schemeClr val="accent4"/>
                </a:solidFill>
                <a:latin typeface="Aptos Narrow" panose="020B0004020202020204" pitchFamily="34" charset="0"/>
              </a:defRPr>
            </a:lvl4pPr>
            <a:lvl5pPr marL="801688" indent="0">
              <a:buNone/>
              <a:tabLst/>
              <a:defRPr b="0" i="0">
                <a:solidFill>
                  <a:schemeClr val="accent4"/>
                </a:solidFill>
                <a:latin typeface="Aptos Narrow" panose="020B0004020202020204" pitchFamily="34" charset="0"/>
              </a:defRPr>
            </a:lvl5pPr>
          </a:lstStyle>
          <a:p>
            <a:pPr marL="239713" lvl="0" indent="-239713" algn="l" defTabSz="914400" rtl="0" eaLnBrk="1" latinLnBrk="0" hangingPunct="1">
              <a:lnSpc>
                <a:spcPct val="90000"/>
              </a:lnSpc>
              <a:spcBef>
                <a:spcPts val="1000"/>
              </a:spcBef>
              <a:buSzPct val="80000"/>
              <a:buFont typeface="Arial" panose="020B0604020202020204" pitchFamily="34" charset="0"/>
              <a:buChar char="•"/>
              <a:tabLst/>
            </a:pPr>
            <a:r>
              <a:rPr lang="en-US"/>
              <a:t>Click to edit Master text styles</a:t>
            </a:r>
          </a:p>
        </p:txBody>
      </p:sp>
      <p:pic>
        <p:nvPicPr>
          <p:cNvPr id="18" name="Logo">
            <a:extLst>
              <a:ext uri="{FF2B5EF4-FFF2-40B4-BE49-F238E27FC236}">
                <a16:creationId xmlns:a16="http://schemas.microsoft.com/office/drawing/2014/main" id="{F132FE47-5009-6554-5003-1CF56AFB5F09}"/>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57200" y="5962074"/>
            <a:ext cx="578485" cy="578485"/>
          </a:xfrm>
          <a:prstGeom prst="rect">
            <a:avLst/>
          </a:prstGeom>
        </p:spPr>
      </p:pic>
      <p:sp>
        <p:nvSpPr>
          <p:cNvPr id="17" name="URL">
            <a:extLst>
              <a:ext uri="{FF2B5EF4-FFF2-40B4-BE49-F238E27FC236}">
                <a16:creationId xmlns:a16="http://schemas.microsoft.com/office/drawing/2014/main" id="{08C324A9-6A9C-A375-EC71-61E03B75EC18}"/>
              </a:ext>
              <a:ext uri="{C183D7F6-B498-43B3-948B-1728B52AA6E4}">
                <adec:decorative xmlns:adec="http://schemas.microsoft.com/office/drawing/2017/decorative" val="1"/>
              </a:ext>
            </a:extLst>
          </p:cNvPr>
          <p:cNvSpPr txBox="1"/>
          <p:nvPr userDrawn="1"/>
        </p:nvSpPr>
        <p:spPr>
          <a:xfrm>
            <a:off x="1155527" y="6171439"/>
            <a:ext cx="5143500" cy="184666"/>
          </a:xfrm>
          <a:prstGeom prst="rect">
            <a:avLst/>
          </a:prstGeom>
          <a:noFill/>
        </p:spPr>
        <p:txBody>
          <a:bodyPr wrap="square" lIns="0" tIns="0" rIns="0" bIns="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a:solidFill>
                  <a:schemeClr val="accent3"/>
                </a:solidFill>
                <a:latin typeface="Aptos Narrow" panose="020B0004020202020204" pitchFamily="34" charset="0"/>
              </a:rPr>
              <a:t>nj.gov</a:t>
            </a:r>
            <a:r>
              <a:rPr lang="en-US" sz="1200" b="1" i="0">
                <a:solidFill>
                  <a:schemeClr val="tx2"/>
                </a:solidFill>
                <a:latin typeface="Aptos Narrow" panose="020B0004020202020204" pitchFamily="34" charset="0"/>
              </a:rPr>
              <a:t>/education</a:t>
            </a:r>
          </a:p>
        </p:txBody>
      </p:sp>
      <p:sp>
        <p:nvSpPr>
          <p:cNvPr id="2" name="Slide #">
            <a:extLst>
              <a:ext uri="{FF2B5EF4-FFF2-40B4-BE49-F238E27FC236}">
                <a16:creationId xmlns:a16="http://schemas.microsoft.com/office/drawing/2014/main" id="{49B7FAAC-DFA1-1C14-5B2F-AB73418A1B63}"/>
              </a:ext>
            </a:extLst>
          </p:cNvPr>
          <p:cNvSpPr txBox="1"/>
          <p:nvPr userDrawn="1"/>
        </p:nvSpPr>
        <p:spPr>
          <a:xfrm>
            <a:off x="6577912" y="6171439"/>
            <a:ext cx="5143500" cy="184666"/>
          </a:xfrm>
          <a:prstGeom prst="rect">
            <a:avLst/>
          </a:prstGeom>
          <a:noFill/>
        </p:spPr>
        <p:txBody>
          <a:bodyPr wrap="square" lIns="0" tIns="0" rIns="0" bIns="0"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AB2C32-F27B-A04A-A51B-01FB410A5002}" type="slidenum">
              <a:rPr lang="en-US" sz="1200" smtClean="0">
                <a:solidFill>
                  <a:schemeClr val="accent3"/>
                </a:solidFill>
              </a:rPr>
              <a:t>‹#›</a:t>
            </a:fld>
            <a:endParaRPr lang="en-US" sz="1200">
              <a:solidFill>
                <a:schemeClr val="accent3"/>
              </a:solidFill>
            </a:endParaRPr>
          </a:p>
        </p:txBody>
      </p:sp>
      <p:pic>
        <p:nvPicPr>
          <p:cNvPr id="10" name="Graphic 9">
            <a:extLst>
              <a:ext uri="{FF2B5EF4-FFF2-40B4-BE49-F238E27FC236}">
                <a16:creationId xmlns:a16="http://schemas.microsoft.com/office/drawing/2014/main" id="{B7FDE63A-2A68-2BE5-C700-A53B34900691}"/>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971177277"/>
      </p:ext>
    </p:extLst>
  </p:cSld>
  <p:clrMapOvr>
    <a:masterClrMapping/>
  </p:clrMapOvr>
  <p:extLst>
    <p:ext uri="{DCECCB84-F9BA-43D5-87BE-67443E8EF086}">
      <p15:sldGuideLst xmlns:p15="http://schemas.microsoft.com/office/powerpoint/2012/main">
        <p15:guide id="1" orient="horz" pos="2448" userDrawn="1">
          <p15:clr>
            <a:srgbClr val="FBAE40"/>
          </p15:clr>
        </p15:guide>
        <p15:guide id="2" pos="3840" userDrawn="1">
          <p15:clr>
            <a:srgbClr val="FBAE40"/>
          </p15:clr>
        </p15:guide>
        <p15:guide id="3" pos="288" userDrawn="1">
          <p15:clr>
            <a:srgbClr val="FBAE40"/>
          </p15:clr>
        </p15:guide>
        <p15:guide id="4" pos="7392" userDrawn="1">
          <p15:clr>
            <a:srgbClr val="FBAE40"/>
          </p15:clr>
        </p15:guide>
        <p15:guide id="5" orient="horz" pos="288" userDrawn="1">
          <p15:clr>
            <a:srgbClr val="FBAE40"/>
          </p15:clr>
        </p15:guide>
        <p15:guide id="6" orient="horz" pos="4032" userDrawn="1">
          <p15:clr>
            <a:srgbClr val="FBAE40"/>
          </p15:clr>
        </p15:guide>
        <p15:guide id="7" orient="horz" pos="852" userDrawn="1">
          <p15:clr>
            <a:srgbClr val="FBAE40"/>
          </p15:clr>
        </p15:guide>
        <p15:guide id="9" orient="horz" pos="1146" userDrawn="1">
          <p15:clr>
            <a:srgbClr val="FBAE40"/>
          </p15:clr>
        </p15:guide>
        <p15:guide id="10" pos="3984" userDrawn="1">
          <p15:clr>
            <a:srgbClr val="FBAE40"/>
          </p15:clr>
        </p15:guide>
        <p15:guide id="11" pos="3690" userDrawn="1">
          <p15:clr>
            <a:srgbClr val="FBAE40"/>
          </p15:clr>
        </p15:guide>
        <p15:guide id="12" orient="horz" pos="3648"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able Example">
    <p:spTree>
      <p:nvGrpSpPr>
        <p:cNvPr id="1" name=""/>
        <p:cNvGrpSpPr/>
        <p:nvPr/>
      </p:nvGrpSpPr>
      <p:grpSpPr>
        <a:xfrm>
          <a:off x="0" y="0"/>
          <a:ext cx="0" cy="0"/>
          <a:chOff x="0" y="0"/>
          <a:chExt cx="0" cy="0"/>
        </a:xfrm>
      </p:grpSpPr>
      <p:sp>
        <p:nvSpPr>
          <p:cNvPr id="8" name="Title 4">
            <a:extLst>
              <a:ext uri="{FF2B5EF4-FFF2-40B4-BE49-F238E27FC236}">
                <a16:creationId xmlns:a16="http://schemas.microsoft.com/office/drawing/2014/main" id="{0DC95695-9752-A00C-C9C9-232251999AA3}"/>
              </a:ext>
            </a:extLst>
          </p:cNvPr>
          <p:cNvSpPr>
            <a:spLocks noGrp="1"/>
          </p:cNvSpPr>
          <p:nvPr>
            <p:ph type="title" hasCustomPrompt="1"/>
          </p:nvPr>
        </p:nvSpPr>
        <p:spPr>
          <a:xfrm>
            <a:off x="443812" y="392517"/>
            <a:ext cx="11277599" cy="416560"/>
          </a:xfrm>
          <a:prstGeom prst="rect">
            <a:avLst/>
          </a:prstGeom>
        </p:spPr>
        <p:txBody>
          <a:bodyPr lIns="0" tIns="0" rIns="0" bIns="0"/>
          <a:lstStyle>
            <a:lvl1pPr>
              <a:defRPr b="1" i="0">
                <a:solidFill>
                  <a:schemeClr val="accent1"/>
                </a:solidFill>
                <a:latin typeface="Aptos Narrow" panose="020B0004020202020204" pitchFamily="34" charset="0"/>
              </a:defRPr>
            </a:lvl1pPr>
          </a:lstStyle>
          <a:p>
            <a:pPr lvl="0"/>
            <a:r>
              <a:rPr lang="en-US"/>
              <a:t>Table Example</a:t>
            </a:r>
          </a:p>
        </p:txBody>
      </p:sp>
      <p:sp>
        <p:nvSpPr>
          <p:cNvPr id="14" name="Subtitle">
            <a:extLst>
              <a:ext uri="{FF2B5EF4-FFF2-40B4-BE49-F238E27FC236}">
                <a16:creationId xmlns:a16="http://schemas.microsoft.com/office/drawing/2014/main" id="{38C56026-0393-35A8-6FC0-37C18BF22FD6}"/>
              </a:ext>
            </a:extLst>
          </p:cNvPr>
          <p:cNvSpPr>
            <a:spLocks noGrp="1"/>
          </p:cNvSpPr>
          <p:nvPr>
            <p:ph type="body" sz="quarter" idx="11" hasCustomPrompt="1"/>
          </p:nvPr>
        </p:nvSpPr>
        <p:spPr>
          <a:xfrm>
            <a:off x="444030" y="831251"/>
            <a:ext cx="11290769" cy="416560"/>
          </a:xfrm>
          <a:prstGeom prst="rect">
            <a:avLst/>
          </a:prstGeom>
        </p:spPr>
        <p:txBody>
          <a:bodyPr lIns="0" tIns="0" rIns="0" bIns="0"/>
          <a:lstStyle>
            <a:lvl1pPr marL="0" indent="0">
              <a:lnSpc>
                <a:spcPts val="4200"/>
              </a:lnSpc>
              <a:spcBef>
                <a:spcPts val="0"/>
              </a:spcBef>
              <a:buNone/>
              <a:defRPr sz="3600" b="0" i="0">
                <a:solidFill>
                  <a:srgbClr val="4179A8"/>
                </a:solidFill>
                <a:latin typeface="Aptos Narrow" panose="020B00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2" name="Table Placeholder 2">
            <a:extLst>
              <a:ext uri="{FF2B5EF4-FFF2-40B4-BE49-F238E27FC236}">
                <a16:creationId xmlns:a16="http://schemas.microsoft.com/office/drawing/2014/main" id="{69C3C073-7E4E-5EEE-97E2-D10C4DF4B33E}"/>
              </a:ext>
            </a:extLst>
          </p:cNvPr>
          <p:cNvSpPr>
            <a:spLocks noGrp="1"/>
          </p:cNvSpPr>
          <p:nvPr>
            <p:ph type="tbl" sz="quarter" idx="12"/>
          </p:nvPr>
        </p:nvSpPr>
        <p:spPr>
          <a:xfrm>
            <a:off x="457200" y="1819274"/>
            <a:ext cx="11270908" cy="3971926"/>
          </a:xfrm>
          <a:prstGeom prst="rect">
            <a:avLst/>
          </a:prstGeom>
        </p:spPr>
        <p:txBody>
          <a:bodyPr/>
          <a:lstStyle>
            <a:lvl1pPr marL="0" indent="0">
              <a:buNone/>
              <a:defRPr sz="2400">
                <a:solidFill>
                  <a:schemeClr val="accent4"/>
                </a:solidFill>
                <a:latin typeface="Aptos Narrow" panose="020B0004020202020204" pitchFamily="34" charset="0"/>
              </a:defRPr>
            </a:lvl1pPr>
          </a:lstStyle>
          <a:p>
            <a:r>
              <a:rPr lang="en-US"/>
              <a:t>Click icon to add table</a:t>
            </a:r>
          </a:p>
        </p:txBody>
      </p:sp>
      <p:pic>
        <p:nvPicPr>
          <p:cNvPr id="17" name="Logo">
            <a:extLst>
              <a:ext uri="{FF2B5EF4-FFF2-40B4-BE49-F238E27FC236}">
                <a16:creationId xmlns:a16="http://schemas.microsoft.com/office/drawing/2014/main" id="{2279EC52-E987-6499-4AFD-A91D8AF38F7F}"/>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57200" y="5962074"/>
            <a:ext cx="578485" cy="578485"/>
          </a:xfrm>
          <a:prstGeom prst="rect">
            <a:avLst/>
          </a:prstGeom>
        </p:spPr>
      </p:pic>
      <p:sp>
        <p:nvSpPr>
          <p:cNvPr id="16" name="URL">
            <a:extLst>
              <a:ext uri="{FF2B5EF4-FFF2-40B4-BE49-F238E27FC236}">
                <a16:creationId xmlns:a16="http://schemas.microsoft.com/office/drawing/2014/main" id="{FB22CAF2-9293-64E1-0137-3F3FB0267BA5}"/>
              </a:ext>
              <a:ext uri="{C183D7F6-B498-43B3-948B-1728B52AA6E4}">
                <adec:decorative xmlns:adec="http://schemas.microsoft.com/office/drawing/2017/decorative" val="1"/>
              </a:ext>
            </a:extLst>
          </p:cNvPr>
          <p:cNvSpPr txBox="1"/>
          <p:nvPr userDrawn="1"/>
        </p:nvSpPr>
        <p:spPr>
          <a:xfrm>
            <a:off x="1155527" y="6171439"/>
            <a:ext cx="5143500" cy="184666"/>
          </a:xfrm>
          <a:prstGeom prst="rect">
            <a:avLst/>
          </a:prstGeom>
          <a:noFill/>
        </p:spPr>
        <p:txBody>
          <a:bodyPr wrap="square" lIns="0" tIns="0" rIns="0" bIns="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a:solidFill>
                  <a:schemeClr val="accent3"/>
                </a:solidFill>
                <a:latin typeface="Aptos Narrow" panose="020B0004020202020204" pitchFamily="34" charset="0"/>
              </a:rPr>
              <a:t>nj.gov</a:t>
            </a:r>
            <a:r>
              <a:rPr lang="en-US" sz="1200" b="1" i="0">
                <a:solidFill>
                  <a:schemeClr val="tx2"/>
                </a:solidFill>
                <a:latin typeface="Aptos Narrow" panose="020B0004020202020204" pitchFamily="34" charset="0"/>
              </a:rPr>
              <a:t>/education</a:t>
            </a:r>
          </a:p>
        </p:txBody>
      </p:sp>
      <p:sp>
        <p:nvSpPr>
          <p:cNvPr id="12" name="Slide #">
            <a:extLst>
              <a:ext uri="{FF2B5EF4-FFF2-40B4-BE49-F238E27FC236}">
                <a16:creationId xmlns:a16="http://schemas.microsoft.com/office/drawing/2014/main" id="{6159022F-E7C8-39E4-46FF-D3FA8B922D53}"/>
              </a:ext>
            </a:extLst>
          </p:cNvPr>
          <p:cNvSpPr txBox="1"/>
          <p:nvPr userDrawn="1"/>
        </p:nvSpPr>
        <p:spPr>
          <a:xfrm>
            <a:off x="6577912" y="6171439"/>
            <a:ext cx="5143500" cy="184666"/>
          </a:xfrm>
          <a:prstGeom prst="rect">
            <a:avLst/>
          </a:prstGeom>
          <a:noFill/>
        </p:spPr>
        <p:txBody>
          <a:bodyPr wrap="square" lIns="0" tIns="0" rIns="0" bIns="0"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AB2C32-F27B-A04A-A51B-01FB410A5002}" type="slidenum">
              <a:rPr lang="en-US" sz="1200" smtClean="0">
                <a:solidFill>
                  <a:schemeClr val="accent3"/>
                </a:solidFill>
              </a:rPr>
              <a:t>‹#›</a:t>
            </a:fld>
            <a:endParaRPr lang="en-US" sz="1200">
              <a:solidFill>
                <a:schemeClr val="accent3"/>
              </a:solidFill>
            </a:endParaRPr>
          </a:p>
        </p:txBody>
      </p:sp>
      <p:pic>
        <p:nvPicPr>
          <p:cNvPr id="4" name="Graphic 3">
            <a:extLst>
              <a:ext uri="{FF2B5EF4-FFF2-40B4-BE49-F238E27FC236}">
                <a16:creationId xmlns:a16="http://schemas.microsoft.com/office/drawing/2014/main" id="{4F5E40EC-1B0C-0A09-F9F1-B9FA48E14B76}"/>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3876632173"/>
      </p:ext>
    </p:extLst>
  </p:cSld>
  <p:clrMapOvr>
    <a:masterClrMapping/>
  </p:clrMapOvr>
  <p:extLst>
    <p:ext uri="{DCECCB84-F9BA-43D5-87BE-67443E8EF086}">
      <p15:sldGuideLst xmlns:p15="http://schemas.microsoft.com/office/powerpoint/2012/main">
        <p15:guide id="1" orient="horz" pos="2448" userDrawn="1">
          <p15:clr>
            <a:srgbClr val="FBAE40"/>
          </p15:clr>
        </p15:guide>
        <p15:guide id="2" pos="3840" userDrawn="1">
          <p15:clr>
            <a:srgbClr val="FBAE40"/>
          </p15:clr>
        </p15:guide>
        <p15:guide id="3" pos="288" userDrawn="1">
          <p15:clr>
            <a:srgbClr val="FBAE40"/>
          </p15:clr>
        </p15:guide>
        <p15:guide id="4" pos="7392" userDrawn="1">
          <p15:clr>
            <a:srgbClr val="FBAE40"/>
          </p15:clr>
        </p15:guide>
        <p15:guide id="5" orient="horz" pos="288" userDrawn="1">
          <p15:clr>
            <a:srgbClr val="FBAE40"/>
          </p15:clr>
        </p15:guide>
        <p15:guide id="6" orient="horz" pos="4032" userDrawn="1">
          <p15:clr>
            <a:srgbClr val="FBAE40"/>
          </p15:clr>
        </p15:guide>
        <p15:guide id="7" orient="horz" pos="852" userDrawn="1">
          <p15:clr>
            <a:srgbClr val="FBAE40"/>
          </p15:clr>
        </p15:guide>
        <p15:guide id="8" orient="horz" pos="3648" userDrawn="1">
          <p15:clr>
            <a:srgbClr val="FBAE40"/>
          </p15:clr>
        </p15:guide>
        <p15:guide id="9" orient="horz" pos="1146" userDrawn="1">
          <p15:clr>
            <a:srgbClr val="FBAE40"/>
          </p15:clr>
        </p15:guide>
        <p15:guide id="10" pos="3984" userDrawn="1">
          <p15:clr>
            <a:srgbClr val="FBAE40"/>
          </p15:clr>
        </p15:guide>
        <p15:guide id="11" pos="3690"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xt + Table + Text (top bottom)">
    <p:spTree>
      <p:nvGrpSpPr>
        <p:cNvPr id="1" name=""/>
        <p:cNvGrpSpPr/>
        <p:nvPr/>
      </p:nvGrpSpPr>
      <p:grpSpPr>
        <a:xfrm>
          <a:off x="0" y="0"/>
          <a:ext cx="0" cy="0"/>
          <a:chOff x="0" y="0"/>
          <a:chExt cx="0" cy="0"/>
        </a:xfrm>
      </p:grpSpPr>
      <p:sp>
        <p:nvSpPr>
          <p:cNvPr id="8" name="Title 4">
            <a:extLst>
              <a:ext uri="{FF2B5EF4-FFF2-40B4-BE49-F238E27FC236}">
                <a16:creationId xmlns:a16="http://schemas.microsoft.com/office/drawing/2014/main" id="{0DC95695-9752-A00C-C9C9-232251999AA3}"/>
              </a:ext>
            </a:extLst>
          </p:cNvPr>
          <p:cNvSpPr>
            <a:spLocks noGrp="1"/>
          </p:cNvSpPr>
          <p:nvPr>
            <p:ph type="title" hasCustomPrompt="1"/>
          </p:nvPr>
        </p:nvSpPr>
        <p:spPr>
          <a:xfrm>
            <a:off x="443812" y="392517"/>
            <a:ext cx="11277599" cy="416560"/>
          </a:xfrm>
          <a:prstGeom prst="rect">
            <a:avLst/>
          </a:prstGeom>
        </p:spPr>
        <p:txBody>
          <a:bodyPr lIns="0" tIns="0" rIns="0" bIns="0"/>
          <a:lstStyle>
            <a:lvl1pPr>
              <a:defRPr b="1" i="0">
                <a:solidFill>
                  <a:schemeClr val="accent1"/>
                </a:solidFill>
                <a:latin typeface="Aptos Narrow" panose="020B0004020202020204" pitchFamily="34" charset="0"/>
              </a:defRPr>
            </a:lvl1pPr>
          </a:lstStyle>
          <a:p>
            <a:pPr lvl="0"/>
            <a:r>
              <a:rPr lang="en-US"/>
              <a:t>Text + Table + Text</a:t>
            </a:r>
          </a:p>
        </p:txBody>
      </p:sp>
      <p:sp>
        <p:nvSpPr>
          <p:cNvPr id="14" name="Subtitle">
            <a:extLst>
              <a:ext uri="{FF2B5EF4-FFF2-40B4-BE49-F238E27FC236}">
                <a16:creationId xmlns:a16="http://schemas.microsoft.com/office/drawing/2014/main" id="{38C56026-0393-35A8-6FC0-37C18BF22FD6}"/>
              </a:ext>
            </a:extLst>
          </p:cNvPr>
          <p:cNvSpPr>
            <a:spLocks noGrp="1"/>
          </p:cNvSpPr>
          <p:nvPr>
            <p:ph type="body" sz="quarter" idx="11" hasCustomPrompt="1"/>
          </p:nvPr>
        </p:nvSpPr>
        <p:spPr>
          <a:xfrm>
            <a:off x="444030" y="831251"/>
            <a:ext cx="11290769" cy="416560"/>
          </a:xfrm>
          <a:prstGeom prst="rect">
            <a:avLst/>
          </a:prstGeom>
        </p:spPr>
        <p:txBody>
          <a:bodyPr lIns="0" tIns="0" rIns="0" bIns="0"/>
          <a:lstStyle>
            <a:lvl1pPr marL="0" indent="0">
              <a:lnSpc>
                <a:spcPts val="4200"/>
              </a:lnSpc>
              <a:spcBef>
                <a:spcPts val="0"/>
              </a:spcBef>
              <a:buNone/>
              <a:defRPr sz="3600" b="0" i="0">
                <a:solidFill>
                  <a:srgbClr val="4179A8"/>
                </a:solidFill>
                <a:latin typeface="Aptos Narrow" panose="020B00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Top/bottom</a:t>
            </a:r>
          </a:p>
        </p:txBody>
      </p:sp>
      <p:sp>
        <p:nvSpPr>
          <p:cNvPr id="3" name="Placeholder 1">
            <a:extLst>
              <a:ext uri="{FF2B5EF4-FFF2-40B4-BE49-F238E27FC236}">
                <a16:creationId xmlns:a16="http://schemas.microsoft.com/office/drawing/2014/main" id="{1CABB636-F0E0-5035-E980-859A1F239D0C}"/>
              </a:ext>
            </a:extLst>
          </p:cNvPr>
          <p:cNvSpPr>
            <a:spLocks noGrp="1"/>
          </p:cNvSpPr>
          <p:nvPr>
            <p:ph type="body" sz="quarter" idx="13"/>
          </p:nvPr>
        </p:nvSpPr>
        <p:spPr>
          <a:xfrm>
            <a:off x="457200" y="1819275"/>
            <a:ext cx="11277599" cy="569839"/>
          </a:xfrm>
          <a:prstGeom prst="rect">
            <a:avLst/>
          </a:prstGeom>
        </p:spPr>
        <p:txBody>
          <a:bodyPr lIns="0" tIns="0" rIns="0" bIns="0"/>
          <a:lstStyle>
            <a:lvl1pPr marL="342900" indent="-342900">
              <a:buNone/>
              <a:tabLst/>
              <a:defRPr lang="en-US" sz="2400" b="0" i="0" kern="1200" dirty="0" smtClean="0">
                <a:solidFill>
                  <a:schemeClr val="accent4"/>
                </a:solidFill>
                <a:latin typeface="Aptos Narrow" panose="020B0004020202020204" pitchFamily="34" charset="0"/>
                <a:ea typeface="+mn-ea"/>
                <a:cs typeface="+mn-cs"/>
              </a:defRPr>
            </a:lvl1pPr>
            <a:lvl2pPr marL="581025" indent="-342900">
              <a:buSzPct val="90000"/>
              <a:buNone/>
              <a:tabLst/>
              <a:defRPr lang="en-US" sz="2200" b="0" i="0" kern="1200" dirty="0" smtClean="0">
                <a:solidFill>
                  <a:schemeClr val="accent4"/>
                </a:solidFill>
                <a:latin typeface="Aptos Narrow" panose="020B0004020202020204" pitchFamily="34" charset="0"/>
                <a:ea typeface="+mn-ea"/>
                <a:cs typeface="+mn-cs"/>
              </a:defRPr>
            </a:lvl2pPr>
            <a:lvl3pPr marL="868362" indent="-285750">
              <a:buNone/>
              <a:tabLst/>
              <a:defRPr lang="en-US" sz="2000" b="0" i="0" kern="1200" dirty="0">
                <a:solidFill>
                  <a:schemeClr val="accent4"/>
                </a:solidFill>
                <a:latin typeface="Aptos Narrow" panose="020B0004020202020204" pitchFamily="34" charset="0"/>
                <a:ea typeface="+mn-ea"/>
                <a:cs typeface="+mn-cs"/>
              </a:defRPr>
            </a:lvl3pPr>
            <a:lvl4pPr marL="574675" indent="0">
              <a:buNone/>
              <a:tabLst/>
              <a:defRPr b="0" i="0">
                <a:solidFill>
                  <a:schemeClr val="accent4"/>
                </a:solidFill>
                <a:latin typeface="Aptos Narrow" panose="020B0004020202020204" pitchFamily="34" charset="0"/>
              </a:defRPr>
            </a:lvl4pPr>
            <a:lvl5pPr marL="801688" indent="0">
              <a:buNone/>
              <a:tabLst/>
              <a:defRPr b="0" i="0">
                <a:solidFill>
                  <a:schemeClr val="accent4"/>
                </a:solidFill>
                <a:latin typeface="Aptos Narrow" panose="020B0004020202020204" pitchFamily="34" charset="0"/>
              </a:defRPr>
            </a:lvl5pPr>
          </a:lstStyle>
          <a:p>
            <a:pPr marL="239713" lvl="0" indent="-239713" algn="l" defTabSz="914400" rtl="0" eaLnBrk="1" latinLnBrk="0" hangingPunct="1">
              <a:lnSpc>
                <a:spcPct val="90000"/>
              </a:lnSpc>
              <a:spcBef>
                <a:spcPts val="1000"/>
              </a:spcBef>
              <a:buSzPct val="80000"/>
              <a:buFont typeface="Arial" panose="020B0604020202020204" pitchFamily="34" charset="0"/>
              <a:buChar char="•"/>
              <a:tabLst/>
            </a:pPr>
            <a:r>
              <a:rPr lang="en-US"/>
              <a:t>Click to edit Master text styles</a:t>
            </a:r>
          </a:p>
        </p:txBody>
      </p:sp>
      <p:sp>
        <p:nvSpPr>
          <p:cNvPr id="2" name="Table Placeholder">
            <a:extLst>
              <a:ext uri="{FF2B5EF4-FFF2-40B4-BE49-F238E27FC236}">
                <a16:creationId xmlns:a16="http://schemas.microsoft.com/office/drawing/2014/main" id="{69C3C073-7E4E-5EEE-97E2-D10C4DF4B33E}"/>
              </a:ext>
            </a:extLst>
          </p:cNvPr>
          <p:cNvSpPr>
            <a:spLocks noGrp="1"/>
          </p:cNvSpPr>
          <p:nvPr>
            <p:ph type="tbl" sz="quarter" idx="12"/>
          </p:nvPr>
        </p:nvSpPr>
        <p:spPr>
          <a:xfrm>
            <a:off x="457200" y="2555277"/>
            <a:ext cx="11270908" cy="2504632"/>
          </a:xfrm>
          <a:prstGeom prst="rect">
            <a:avLst/>
          </a:prstGeom>
        </p:spPr>
        <p:txBody>
          <a:bodyPr/>
          <a:lstStyle>
            <a:lvl1pPr marL="0" indent="0">
              <a:buNone/>
              <a:defRPr sz="2400">
                <a:solidFill>
                  <a:schemeClr val="accent4"/>
                </a:solidFill>
                <a:latin typeface="Aptos Narrow" panose="020B0004020202020204" pitchFamily="34" charset="0"/>
              </a:defRPr>
            </a:lvl1pPr>
          </a:lstStyle>
          <a:p>
            <a:r>
              <a:rPr lang="en-US"/>
              <a:t>Click icon to add table</a:t>
            </a:r>
          </a:p>
        </p:txBody>
      </p:sp>
      <p:sp>
        <p:nvSpPr>
          <p:cNvPr id="4" name="Placeholder 2">
            <a:extLst>
              <a:ext uri="{FF2B5EF4-FFF2-40B4-BE49-F238E27FC236}">
                <a16:creationId xmlns:a16="http://schemas.microsoft.com/office/drawing/2014/main" id="{BC8619D8-A69C-69E2-FF3F-4250A4329301}"/>
              </a:ext>
            </a:extLst>
          </p:cNvPr>
          <p:cNvSpPr>
            <a:spLocks noGrp="1"/>
          </p:cNvSpPr>
          <p:nvPr>
            <p:ph type="body" sz="quarter" idx="14"/>
          </p:nvPr>
        </p:nvSpPr>
        <p:spPr>
          <a:xfrm>
            <a:off x="457200" y="5226072"/>
            <a:ext cx="11277599" cy="569839"/>
          </a:xfrm>
          <a:prstGeom prst="rect">
            <a:avLst/>
          </a:prstGeom>
        </p:spPr>
        <p:txBody>
          <a:bodyPr lIns="0" tIns="0" rIns="0" bIns="0"/>
          <a:lstStyle>
            <a:lvl1pPr marL="0" indent="0">
              <a:buNone/>
              <a:tabLst/>
              <a:defRPr lang="en-US" sz="2400" b="0" i="0" kern="1200" dirty="0" smtClean="0">
                <a:solidFill>
                  <a:schemeClr val="accent4"/>
                </a:solidFill>
                <a:latin typeface="Aptos Narrow" panose="020B0004020202020204" pitchFamily="34" charset="0"/>
                <a:ea typeface="+mn-ea"/>
                <a:cs typeface="+mn-cs"/>
              </a:defRPr>
            </a:lvl1pPr>
            <a:lvl2pPr marL="581025" indent="-342900">
              <a:buSzPct val="90000"/>
              <a:buNone/>
              <a:tabLst/>
              <a:defRPr lang="en-US" sz="2200" b="0" i="0" kern="1200" dirty="0" smtClean="0">
                <a:solidFill>
                  <a:schemeClr val="accent4"/>
                </a:solidFill>
                <a:latin typeface="Aptos Narrow" panose="020B0004020202020204" pitchFamily="34" charset="0"/>
                <a:ea typeface="+mn-ea"/>
                <a:cs typeface="+mn-cs"/>
              </a:defRPr>
            </a:lvl2pPr>
            <a:lvl3pPr marL="868362" indent="-285750">
              <a:buNone/>
              <a:tabLst/>
              <a:defRPr lang="en-US" sz="2000" b="0" i="0" kern="1200" dirty="0">
                <a:solidFill>
                  <a:schemeClr val="accent4"/>
                </a:solidFill>
                <a:latin typeface="Aptos Narrow" panose="020B0004020202020204" pitchFamily="34" charset="0"/>
                <a:ea typeface="+mn-ea"/>
                <a:cs typeface="+mn-cs"/>
              </a:defRPr>
            </a:lvl3pPr>
            <a:lvl4pPr marL="574675" indent="0">
              <a:buNone/>
              <a:tabLst/>
              <a:defRPr b="0" i="0">
                <a:solidFill>
                  <a:schemeClr val="accent4"/>
                </a:solidFill>
                <a:latin typeface="Aptos Narrow" panose="020B0004020202020204" pitchFamily="34" charset="0"/>
              </a:defRPr>
            </a:lvl4pPr>
            <a:lvl5pPr marL="801688" indent="0">
              <a:buNone/>
              <a:tabLst/>
              <a:defRPr b="0" i="0">
                <a:solidFill>
                  <a:schemeClr val="accent4"/>
                </a:solidFill>
                <a:latin typeface="Aptos Narrow" panose="020B0004020202020204" pitchFamily="34" charset="0"/>
              </a:defRPr>
            </a:lvl5pPr>
          </a:lstStyle>
          <a:p>
            <a:pPr marL="239713" lvl="0" indent="-239713" algn="l" defTabSz="914400" rtl="0" eaLnBrk="1" latinLnBrk="0" hangingPunct="1">
              <a:lnSpc>
                <a:spcPct val="90000"/>
              </a:lnSpc>
              <a:spcBef>
                <a:spcPts val="1000"/>
              </a:spcBef>
              <a:buSzPct val="80000"/>
              <a:buFont typeface="Arial" panose="020B0604020202020204" pitchFamily="34" charset="0"/>
              <a:buChar char="•"/>
              <a:tabLst/>
            </a:pPr>
            <a:r>
              <a:rPr lang="en-US"/>
              <a:t>Click to edit Master text styles</a:t>
            </a:r>
          </a:p>
        </p:txBody>
      </p:sp>
      <p:pic>
        <p:nvPicPr>
          <p:cNvPr id="17" name="Logo">
            <a:extLst>
              <a:ext uri="{FF2B5EF4-FFF2-40B4-BE49-F238E27FC236}">
                <a16:creationId xmlns:a16="http://schemas.microsoft.com/office/drawing/2014/main" id="{2279EC52-E987-6499-4AFD-A91D8AF38F7F}"/>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57200" y="5962074"/>
            <a:ext cx="578485" cy="578485"/>
          </a:xfrm>
          <a:prstGeom prst="rect">
            <a:avLst/>
          </a:prstGeom>
        </p:spPr>
      </p:pic>
      <p:sp>
        <p:nvSpPr>
          <p:cNvPr id="16" name="URL">
            <a:extLst>
              <a:ext uri="{FF2B5EF4-FFF2-40B4-BE49-F238E27FC236}">
                <a16:creationId xmlns:a16="http://schemas.microsoft.com/office/drawing/2014/main" id="{FB22CAF2-9293-64E1-0137-3F3FB0267BA5}"/>
              </a:ext>
              <a:ext uri="{C183D7F6-B498-43B3-948B-1728B52AA6E4}">
                <adec:decorative xmlns:adec="http://schemas.microsoft.com/office/drawing/2017/decorative" val="1"/>
              </a:ext>
            </a:extLst>
          </p:cNvPr>
          <p:cNvSpPr txBox="1"/>
          <p:nvPr userDrawn="1"/>
        </p:nvSpPr>
        <p:spPr>
          <a:xfrm>
            <a:off x="1155527" y="6171439"/>
            <a:ext cx="5143500" cy="184666"/>
          </a:xfrm>
          <a:prstGeom prst="rect">
            <a:avLst/>
          </a:prstGeom>
          <a:noFill/>
        </p:spPr>
        <p:txBody>
          <a:bodyPr wrap="square" lIns="0" tIns="0" rIns="0" bIns="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a:solidFill>
                  <a:schemeClr val="accent3"/>
                </a:solidFill>
                <a:latin typeface="Aptos Narrow" panose="020B0004020202020204" pitchFamily="34" charset="0"/>
              </a:rPr>
              <a:t>nj.gov</a:t>
            </a:r>
            <a:r>
              <a:rPr lang="en-US" sz="1200" b="1" i="0">
                <a:solidFill>
                  <a:schemeClr val="tx2"/>
                </a:solidFill>
                <a:latin typeface="Aptos Narrow" panose="020B0004020202020204" pitchFamily="34" charset="0"/>
              </a:rPr>
              <a:t>/education</a:t>
            </a:r>
          </a:p>
        </p:txBody>
      </p:sp>
      <p:sp>
        <p:nvSpPr>
          <p:cNvPr id="12" name="Slide #">
            <a:extLst>
              <a:ext uri="{FF2B5EF4-FFF2-40B4-BE49-F238E27FC236}">
                <a16:creationId xmlns:a16="http://schemas.microsoft.com/office/drawing/2014/main" id="{6159022F-E7C8-39E4-46FF-D3FA8B922D53}"/>
              </a:ext>
            </a:extLst>
          </p:cNvPr>
          <p:cNvSpPr txBox="1"/>
          <p:nvPr userDrawn="1"/>
        </p:nvSpPr>
        <p:spPr>
          <a:xfrm>
            <a:off x="6577912" y="6171439"/>
            <a:ext cx="5143500" cy="184666"/>
          </a:xfrm>
          <a:prstGeom prst="rect">
            <a:avLst/>
          </a:prstGeom>
          <a:noFill/>
        </p:spPr>
        <p:txBody>
          <a:bodyPr wrap="square" lIns="0" tIns="0" rIns="0" bIns="0"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AB2C32-F27B-A04A-A51B-01FB410A5002}" type="slidenum">
              <a:rPr lang="en-US" sz="1200" smtClean="0">
                <a:solidFill>
                  <a:schemeClr val="accent3"/>
                </a:solidFill>
              </a:rPr>
              <a:t>‹#›</a:t>
            </a:fld>
            <a:endParaRPr lang="en-US" sz="1200">
              <a:solidFill>
                <a:schemeClr val="accent3"/>
              </a:solidFill>
            </a:endParaRPr>
          </a:p>
        </p:txBody>
      </p:sp>
      <p:pic>
        <p:nvPicPr>
          <p:cNvPr id="6" name="Graphic 5">
            <a:extLst>
              <a:ext uri="{FF2B5EF4-FFF2-40B4-BE49-F238E27FC236}">
                <a16:creationId xmlns:a16="http://schemas.microsoft.com/office/drawing/2014/main" id="{0AB0777A-C06A-5BB8-8860-0D5D06894831}"/>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1584090885"/>
      </p:ext>
    </p:extLst>
  </p:cSld>
  <p:clrMapOvr>
    <a:masterClrMapping/>
  </p:clrMapOvr>
  <p:extLst>
    <p:ext uri="{DCECCB84-F9BA-43D5-87BE-67443E8EF086}">
      <p15:sldGuideLst xmlns:p15="http://schemas.microsoft.com/office/powerpoint/2012/main">
        <p15:guide id="1" orient="horz" pos="2448" userDrawn="1">
          <p15:clr>
            <a:srgbClr val="FBAE40"/>
          </p15:clr>
        </p15:guide>
        <p15:guide id="2" pos="3840" userDrawn="1">
          <p15:clr>
            <a:srgbClr val="FBAE40"/>
          </p15:clr>
        </p15:guide>
        <p15:guide id="3" pos="288" userDrawn="1">
          <p15:clr>
            <a:srgbClr val="FBAE40"/>
          </p15:clr>
        </p15:guide>
        <p15:guide id="4" pos="7392" userDrawn="1">
          <p15:clr>
            <a:srgbClr val="FBAE40"/>
          </p15:clr>
        </p15:guide>
        <p15:guide id="5" orient="horz" pos="288" userDrawn="1">
          <p15:clr>
            <a:srgbClr val="FBAE40"/>
          </p15:clr>
        </p15:guide>
        <p15:guide id="6" orient="horz" pos="4032" userDrawn="1">
          <p15:clr>
            <a:srgbClr val="FBAE40"/>
          </p15:clr>
        </p15:guide>
        <p15:guide id="7" orient="horz" pos="852" userDrawn="1">
          <p15:clr>
            <a:srgbClr val="FBAE40"/>
          </p15:clr>
        </p15:guide>
        <p15:guide id="8" orient="horz" pos="3648" userDrawn="1">
          <p15:clr>
            <a:srgbClr val="FBAE40"/>
          </p15:clr>
        </p15:guide>
        <p15:guide id="9" orient="horz" pos="1146" userDrawn="1">
          <p15:clr>
            <a:srgbClr val="FBAE40"/>
          </p15:clr>
        </p15:guide>
        <p15:guide id="10" pos="3984" userDrawn="1">
          <p15:clr>
            <a:srgbClr val="FBAE40"/>
          </p15:clr>
        </p15:guide>
        <p15:guide id="11" pos="3690"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xt + Table + Text (left right)">
    <p:spTree>
      <p:nvGrpSpPr>
        <p:cNvPr id="1" name=""/>
        <p:cNvGrpSpPr/>
        <p:nvPr/>
      </p:nvGrpSpPr>
      <p:grpSpPr>
        <a:xfrm>
          <a:off x="0" y="0"/>
          <a:ext cx="0" cy="0"/>
          <a:chOff x="0" y="0"/>
          <a:chExt cx="0" cy="0"/>
        </a:xfrm>
      </p:grpSpPr>
      <p:sp>
        <p:nvSpPr>
          <p:cNvPr id="8" name="Title 4">
            <a:extLst>
              <a:ext uri="{FF2B5EF4-FFF2-40B4-BE49-F238E27FC236}">
                <a16:creationId xmlns:a16="http://schemas.microsoft.com/office/drawing/2014/main" id="{0DC95695-9752-A00C-C9C9-232251999AA3}"/>
              </a:ext>
            </a:extLst>
          </p:cNvPr>
          <p:cNvSpPr>
            <a:spLocks noGrp="1"/>
          </p:cNvSpPr>
          <p:nvPr>
            <p:ph type="title" hasCustomPrompt="1"/>
          </p:nvPr>
        </p:nvSpPr>
        <p:spPr>
          <a:xfrm>
            <a:off x="443812" y="392517"/>
            <a:ext cx="11277599" cy="416560"/>
          </a:xfrm>
          <a:prstGeom prst="rect">
            <a:avLst/>
          </a:prstGeom>
        </p:spPr>
        <p:txBody>
          <a:bodyPr lIns="0" tIns="0" rIns="0" bIns="0"/>
          <a:lstStyle>
            <a:lvl1pPr>
              <a:defRPr b="1" i="0">
                <a:solidFill>
                  <a:schemeClr val="accent1"/>
                </a:solidFill>
                <a:latin typeface="Aptos Narrow" panose="020B0004020202020204" pitchFamily="34" charset="0"/>
              </a:defRPr>
            </a:lvl1pPr>
          </a:lstStyle>
          <a:p>
            <a:pPr lvl="0"/>
            <a:r>
              <a:rPr lang="en-US"/>
              <a:t>Text + Table + Text</a:t>
            </a:r>
          </a:p>
        </p:txBody>
      </p:sp>
      <p:sp>
        <p:nvSpPr>
          <p:cNvPr id="14" name="Subtitle">
            <a:extLst>
              <a:ext uri="{FF2B5EF4-FFF2-40B4-BE49-F238E27FC236}">
                <a16:creationId xmlns:a16="http://schemas.microsoft.com/office/drawing/2014/main" id="{38C56026-0393-35A8-6FC0-37C18BF22FD6}"/>
              </a:ext>
            </a:extLst>
          </p:cNvPr>
          <p:cNvSpPr>
            <a:spLocks noGrp="1"/>
          </p:cNvSpPr>
          <p:nvPr>
            <p:ph type="body" sz="quarter" idx="11" hasCustomPrompt="1"/>
          </p:nvPr>
        </p:nvSpPr>
        <p:spPr>
          <a:xfrm>
            <a:off x="444030" y="831251"/>
            <a:ext cx="11290769" cy="416560"/>
          </a:xfrm>
          <a:prstGeom prst="rect">
            <a:avLst/>
          </a:prstGeom>
        </p:spPr>
        <p:txBody>
          <a:bodyPr lIns="0" tIns="0" rIns="0" bIns="0"/>
          <a:lstStyle>
            <a:lvl1pPr marL="0" indent="0">
              <a:lnSpc>
                <a:spcPts val="4200"/>
              </a:lnSpc>
              <a:spcBef>
                <a:spcPts val="0"/>
              </a:spcBef>
              <a:buNone/>
              <a:defRPr sz="3600" b="0" i="0">
                <a:solidFill>
                  <a:srgbClr val="4179A8"/>
                </a:solidFill>
                <a:latin typeface="Aptos Narrow" panose="020B00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Left/right</a:t>
            </a:r>
          </a:p>
        </p:txBody>
      </p:sp>
      <p:sp>
        <p:nvSpPr>
          <p:cNvPr id="3" name="Text Left">
            <a:extLst>
              <a:ext uri="{FF2B5EF4-FFF2-40B4-BE49-F238E27FC236}">
                <a16:creationId xmlns:a16="http://schemas.microsoft.com/office/drawing/2014/main" id="{1CABB636-F0E0-5035-E980-859A1F239D0C}"/>
              </a:ext>
            </a:extLst>
          </p:cNvPr>
          <p:cNvSpPr>
            <a:spLocks noGrp="1"/>
          </p:cNvSpPr>
          <p:nvPr>
            <p:ph type="body" sz="quarter" idx="13"/>
          </p:nvPr>
        </p:nvSpPr>
        <p:spPr>
          <a:xfrm>
            <a:off x="457199" y="1819275"/>
            <a:ext cx="2382253" cy="3971925"/>
          </a:xfrm>
          <a:prstGeom prst="rect">
            <a:avLst/>
          </a:prstGeom>
        </p:spPr>
        <p:txBody>
          <a:bodyPr lIns="0" tIns="0" rIns="0" bIns="0"/>
          <a:lstStyle>
            <a:lvl1pPr marL="342900" indent="-342900">
              <a:buNone/>
              <a:tabLst/>
              <a:defRPr lang="en-US" sz="2400" b="0" i="0" kern="1200" dirty="0" smtClean="0">
                <a:solidFill>
                  <a:schemeClr val="accent4"/>
                </a:solidFill>
                <a:latin typeface="Aptos Narrow" panose="020B0004020202020204" pitchFamily="34" charset="0"/>
                <a:ea typeface="+mn-ea"/>
                <a:cs typeface="+mn-cs"/>
              </a:defRPr>
            </a:lvl1pPr>
            <a:lvl2pPr marL="581025" indent="-342900">
              <a:buSzPct val="90000"/>
              <a:buNone/>
              <a:tabLst/>
              <a:defRPr lang="en-US" sz="2200" b="0" i="0" kern="1200" dirty="0" smtClean="0">
                <a:solidFill>
                  <a:schemeClr val="accent4"/>
                </a:solidFill>
                <a:latin typeface="Aptos Narrow" panose="020B0004020202020204" pitchFamily="34" charset="0"/>
                <a:ea typeface="+mn-ea"/>
                <a:cs typeface="+mn-cs"/>
              </a:defRPr>
            </a:lvl2pPr>
            <a:lvl3pPr marL="868362" indent="-285750">
              <a:buNone/>
              <a:tabLst/>
              <a:defRPr lang="en-US" sz="2000" b="0" i="0" kern="1200" dirty="0">
                <a:solidFill>
                  <a:schemeClr val="accent4"/>
                </a:solidFill>
                <a:latin typeface="Aptos Narrow" panose="020B0004020202020204" pitchFamily="34" charset="0"/>
                <a:ea typeface="+mn-ea"/>
                <a:cs typeface="+mn-cs"/>
              </a:defRPr>
            </a:lvl3pPr>
            <a:lvl4pPr marL="574675" indent="0">
              <a:buNone/>
              <a:tabLst/>
              <a:defRPr b="0" i="0">
                <a:solidFill>
                  <a:schemeClr val="accent4"/>
                </a:solidFill>
                <a:latin typeface="Aptos Narrow" panose="020B0004020202020204" pitchFamily="34" charset="0"/>
              </a:defRPr>
            </a:lvl4pPr>
            <a:lvl5pPr marL="801688" indent="0">
              <a:buNone/>
              <a:tabLst/>
              <a:defRPr b="0" i="0">
                <a:solidFill>
                  <a:schemeClr val="accent4"/>
                </a:solidFill>
                <a:latin typeface="Aptos Narrow" panose="020B0004020202020204" pitchFamily="34" charset="0"/>
              </a:defRPr>
            </a:lvl5pPr>
          </a:lstStyle>
          <a:p>
            <a:pPr marL="239713" lvl="0" indent="-239713" algn="l" defTabSz="914400" rtl="0" eaLnBrk="1" latinLnBrk="0" hangingPunct="1">
              <a:lnSpc>
                <a:spcPct val="90000"/>
              </a:lnSpc>
              <a:spcBef>
                <a:spcPts val="1000"/>
              </a:spcBef>
              <a:buSzPct val="80000"/>
              <a:buFont typeface="Arial" panose="020B0604020202020204" pitchFamily="34" charset="0"/>
              <a:buChar char="•"/>
              <a:tabLst/>
            </a:pPr>
            <a:r>
              <a:rPr lang="en-US"/>
              <a:t>Click to edit Master text styles</a:t>
            </a:r>
          </a:p>
        </p:txBody>
      </p:sp>
      <p:sp>
        <p:nvSpPr>
          <p:cNvPr id="2" name="Table">
            <a:extLst>
              <a:ext uri="{FF2B5EF4-FFF2-40B4-BE49-F238E27FC236}">
                <a16:creationId xmlns:a16="http://schemas.microsoft.com/office/drawing/2014/main" id="{69C3C073-7E4E-5EEE-97E2-D10C4DF4B33E}"/>
              </a:ext>
            </a:extLst>
          </p:cNvPr>
          <p:cNvSpPr>
            <a:spLocks noGrp="1"/>
          </p:cNvSpPr>
          <p:nvPr>
            <p:ph type="tbl" sz="quarter" idx="12"/>
          </p:nvPr>
        </p:nvSpPr>
        <p:spPr>
          <a:xfrm>
            <a:off x="3003082" y="1819276"/>
            <a:ext cx="6169794" cy="3971924"/>
          </a:xfrm>
          <a:prstGeom prst="rect">
            <a:avLst/>
          </a:prstGeom>
        </p:spPr>
        <p:txBody>
          <a:bodyPr/>
          <a:lstStyle>
            <a:lvl1pPr marL="0" indent="0">
              <a:buNone/>
              <a:defRPr sz="2400">
                <a:solidFill>
                  <a:schemeClr val="accent4"/>
                </a:solidFill>
                <a:latin typeface="Aptos Narrow" panose="020B0004020202020204" pitchFamily="34" charset="0"/>
              </a:defRPr>
            </a:lvl1pPr>
          </a:lstStyle>
          <a:p>
            <a:r>
              <a:rPr lang="en-US"/>
              <a:t>Click icon to add table</a:t>
            </a:r>
          </a:p>
        </p:txBody>
      </p:sp>
      <p:sp>
        <p:nvSpPr>
          <p:cNvPr id="5" name="Text right">
            <a:extLst>
              <a:ext uri="{FF2B5EF4-FFF2-40B4-BE49-F238E27FC236}">
                <a16:creationId xmlns:a16="http://schemas.microsoft.com/office/drawing/2014/main" id="{14698F9D-ED4D-D7C9-8ABF-DFBDD375DA30}"/>
              </a:ext>
            </a:extLst>
          </p:cNvPr>
          <p:cNvSpPr>
            <a:spLocks noGrp="1"/>
          </p:cNvSpPr>
          <p:nvPr>
            <p:ph type="body" sz="quarter" idx="14"/>
          </p:nvPr>
        </p:nvSpPr>
        <p:spPr>
          <a:xfrm>
            <a:off x="9336506" y="1819275"/>
            <a:ext cx="2384905" cy="3971925"/>
          </a:xfrm>
          <a:prstGeom prst="rect">
            <a:avLst/>
          </a:prstGeom>
        </p:spPr>
        <p:txBody>
          <a:bodyPr lIns="0" tIns="0" rIns="0" bIns="0"/>
          <a:lstStyle>
            <a:lvl1pPr marL="342900" indent="-342900">
              <a:buNone/>
              <a:tabLst/>
              <a:defRPr lang="en-US" sz="2400" b="0" i="0" kern="1200" dirty="0" smtClean="0">
                <a:solidFill>
                  <a:schemeClr val="accent4"/>
                </a:solidFill>
                <a:latin typeface="Aptos Narrow" panose="020B0004020202020204" pitchFamily="34" charset="0"/>
                <a:ea typeface="+mn-ea"/>
                <a:cs typeface="+mn-cs"/>
              </a:defRPr>
            </a:lvl1pPr>
            <a:lvl2pPr marL="581025" indent="-342900">
              <a:buSzPct val="90000"/>
              <a:buNone/>
              <a:tabLst/>
              <a:defRPr lang="en-US" sz="2200" b="0" i="0" kern="1200" dirty="0" smtClean="0">
                <a:solidFill>
                  <a:schemeClr val="accent4"/>
                </a:solidFill>
                <a:latin typeface="Aptos Narrow" panose="020B0004020202020204" pitchFamily="34" charset="0"/>
                <a:ea typeface="+mn-ea"/>
                <a:cs typeface="+mn-cs"/>
              </a:defRPr>
            </a:lvl2pPr>
            <a:lvl3pPr marL="868362" indent="-285750">
              <a:buNone/>
              <a:tabLst/>
              <a:defRPr lang="en-US" sz="2000" b="0" i="0" kern="1200" dirty="0">
                <a:solidFill>
                  <a:schemeClr val="accent4"/>
                </a:solidFill>
                <a:latin typeface="Aptos Narrow" panose="020B0004020202020204" pitchFamily="34" charset="0"/>
                <a:ea typeface="+mn-ea"/>
                <a:cs typeface="+mn-cs"/>
              </a:defRPr>
            </a:lvl3pPr>
            <a:lvl4pPr marL="574675" indent="0">
              <a:buNone/>
              <a:tabLst/>
              <a:defRPr b="0" i="0">
                <a:solidFill>
                  <a:schemeClr val="accent4"/>
                </a:solidFill>
                <a:latin typeface="Aptos Narrow" panose="020B0004020202020204" pitchFamily="34" charset="0"/>
              </a:defRPr>
            </a:lvl4pPr>
            <a:lvl5pPr marL="801688" indent="0">
              <a:buNone/>
              <a:tabLst/>
              <a:defRPr b="0" i="0">
                <a:solidFill>
                  <a:schemeClr val="accent4"/>
                </a:solidFill>
                <a:latin typeface="Aptos Narrow" panose="020B0004020202020204" pitchFamily="34" charset="0"/>
              </a:defRPr>
            </a:lvl5pPr>
          </a:lstStyle>
          <a:p>
            <a:pPr marL="239713" lvl="0" indent="-239713" algn="l" defTabSz="914400" rtl="0" eaLnBrk="1" latinLnBrk="0" hangingPunct="1">
              <a:lnSpc>
                <a:spcPct val="90000"/>
              </a:lnSpc>
              <a:spcBef>
                <a:spcPts val="1000"/>
              </a:spcBef>
              <a:buSzPct val="80000"/>
              <a:buFont typeface="Arial" panose="020B0604020202020204" pitchFamily="34" charset="0"/>
              <a:buChar char="•"/>
              <a:tabLst/>
            </a:pPr>
            <a:r>
              <a:rPr lang="en-US"/>
              <a:t>Click to edit Master text styles</a:t>
            </a:r>
          </a:p>
        </p:txBody>
      </p:sp>
      <p:pic>
        <p:nvPicPr>
          <p:cNvPr id="17" name="Logo">
            <a:extLst>
              <a:ext uri="{FF2B5EF4-FFF2-40B4-BE49-F238E27FC236}">
                <a16:creationId xmlns:a16="http://schemas.microsoft.com/office/drawing/2014/main" id="{2279EC52-E987-6499-4AFD-A91D8AF38F7F}"/>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57200" y="5962074"/>
            <a:ext cx="578485" cy="578485"/>
          </a:xfrm>
          <a:prstGeom prst="rect">
            <a:avLst/>
          </a:prstGeom>
        </p:spPr>
      </p:pic>
      <p:sp>
        <p:nvSpPr>
          <p:cNvPr id="16" name="URL">
            <a:extLst>
              <a:ext uri="{FF2B5EF4-FFF2-40B4-BE49-F238E27FC236}">
                <a16:creationId xmlns:a16="http://schemas.microsoft.com/office/drawing/2014/main" id="{FB22CAF2-9293-64E1-0137-3F3FB0267BA5}"/>
              </a:ext>
              <a:ext uri="{C183D7F6-B498-43B3-948B-1728B52AA6E4}">
                <adec:decorative xmlns:adec="http://schemas.microsoft.com/office/drawing/2017/decorative" val="1"/>
              </a:ext>
            </a:extLst>
          </p:cNvPr>
          <p:cNvSpPr txBox="1"/>
          <p:nvPr userDrawn="1"/>
        </p:nvSpPr>
        <p:spPr>
          <a:xfrm>
            <a:off x="1155527" y="6171439"/>
            <a:ext cx="5143500" cy="184666"/>
          </a:xfrm>
          <a:prstGeom prst="rect">
            <a:avLst/>
          </a:prstGeom>
          <a:noFill/>
        </p:spPr>
        <p:txBody>
          <a:bodyPr wrap="square" lIns="0" tIns="0" rIns="0" bIns="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a:solidFill>
                  <a:schemeClr val="accent3"/>
                </a:solidFill>
                <a:latin typeface="Aptos Narrow" panose="020B0004020202020204" pitchFamily="34" charset="0"/>
              </a:rPr>
              <a:t>nj.gov</a:t>
            </a:r>
            <a:r>
              <a:rPr lang="en-US" sz="1200" b="1" i="0">
                <a:solidFill>
                  <a:schemeClr val="tx2"/>
                </a:solidFill>
                <a:latin typeface="Aptos Narrow" panose="020B0004020202020204" pitchFamily="34" charset="0"/>
              </a:rPr>
              <a:t>/education</a:t>
            </a:r>
          </a:p>
        </p:txBody>
      </p:sp>
      <p:sp>
        <p:nvSpPr>
          <p:cNvPr id="12" name="Slide #">
            <a:extLst>
              <a:ext uri="{FF2B5EF4-FFF2-40B4-BE49-F238E27FC236}">
                <a16:creationId xmlns:a16="http://schemas.microsoft.com/office/drawing/2014/main" id="{6159022F-E7C8-39E4-46FF-D3FA8B922D53}"/>
              </a:ext>
            </a:extLst>
          </p:cNvPr>
          <p:cNvSpPr txBox="1"/>
          <p:nvPr userDrawn="1"/>
        </p:nvSpPr>
        <p:spPr>
          <a:xfrm>
            <a:off x="6577912" y="6171439"/>
            <a:ext cx="5143500" cy="184666"/>
          </a:xfrm>
          <a:prstGeom prst="rect">
            <a:avLst/>
          </a:prstGeom>
          <a:noFill/>
        </p:spPr>
        <p:txBody>
          <a:bodyPr wrap="square" lIns="0" tIns="0" rIns="0" bIns="0"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AB2C32-F27B-A04A-A51B-01FB410A5002}" type="slidenum">
              <a:rPr lang="en-US" sz="1200" smtClean="0">
                <a:solidFill>
                  <a:schemeClr val="accent3"/>
                </a:solidFill>
              </a:rPr>
              <a:t>‹#›</a:t>
            </a:fld>
            <a:endParaRPr lang="en-US" sz="1200">
              <a:solidFill>
                <a:schemeClr val="accent3"/>
              </a:solidFill>
            </a:endParaRPr>
          </a:p>
        </p:txBody>
      </p:sp>
      <p:pic>
        <p:nvPicPr>
          <p:cNvPr id="6" name="Graphic 5">
            <a:extLst>
              <a:ext uri="{FF2B5EF4-FFF2-40B4-BE49-F238E27FC236}">
                <a16:creationId xmlns:a16="http://schemas.microsoft.com/office/drawing/2014/main" id="{FD89087A-E0E8-8061-1521-D9890EBC7E3A}"/>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2815298554"/>
      </p:ext>
    </p:extLst>
  </p:cSld>
  <p:clrMapOvr>
    <a:masterClrMapping/>
  </p:clrMapOvr>
  <p:extLst>
    <p:ext uri="{DCECCB84-F9BA-43D5-87BE-67443E8EF086}">
      <p15:sldGuideLst xmlns:p15="http://schemas.microsoft.com/office/powerpoint/2012/main">
        <p15:guide id="1" orient="horz" pos="2448" userDrawn="1">
          <p15:clr>
            <a:srgbClr val="FBAE40"/>
          </p15:clr>
        </p15:guide>
        <p15:guide id="2" pos="3840" userDrawn="1">
          <p15:clr>
            <a:srgbClr val="FBAE40"/>
          </p15:clr>
        </p15:guide>
        <p15:guide id="3" pos="288" userDrawn="1">
          <p15:clr>
            <a:srgbClr val="FBAE40"/>
          </p15:clr>
        </p15:guide>
        <p15:guide id="4" pos="7392" userDrawn="1">
          <p15:clr>
            <a:srgbClr val="FBAE40"/>
          </p15:clr>
        </p15:guide>
        <p15:guide id="5" orient="horz" pos="288" userDrawn="1">
          <p15:clr>
            <a:srgbClr val="FBAE40"/>
          </p15:clr>
        </p15:guide>
        <p15:guide id="6" orient="horz" pos="4032" userDrawn="1">
          <p15:clr>
            <a:srgbClr val="FBAE40"/>
          </p15:clr>
        </p15:guide>
        <p15:guide id="7" orient="horz" pos="852" userDrawn="1">
          <p15:clr>
            <a:srgbClr val="FBAE40"/>
          </p15:clr>
        </p15:guide>
        <p15:guide id="8" orient="horz" pos="3648" userDrawn="1">
          <p15:clr>
            <a:srgbClr val="FBAE40"/>
          </p15:clr>
        </p15:guide>
        <p15:guide id="9" orient="horz" pos="1146" userDrawn="1">
          <p15:clr>
            <a:srgbClr val="FBAE40"/>
          </p15:clr>
        </p15:guide>
        <p15:guide id="10" pos="3984" userDrawn="1">
          <p15:clr>
            <a:srgbClr val="FBAE40"/>
          </p15:clr>
        </p15:guide>
        <p15:guide id="11" pos="369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 Light image + 1 Speaker">
    <p:spTree>
      <p:nvGrpSpPr>
        <p:cNvPr id="1" name=""/>
        <p:cNvGrpSpPr/>
        <p:nvPr/>
      </p:nvGrpSpPr>
      <p:grpSpPr>
        <a:xfrm>
          <a:off x="0" y="0"/>
          <a:ext cx="0" cy="0"/>
          <a:chOff x="0" y="0"/>
          <a:chExt cx="0" cy="0"/>
        </a:xfrm>
      </p:grpSpPr>
      <p:sp>
        <p:nvSpPr>
          <p:cNvPr id="7" name="Title">
            <a:extLst>
              <a:ext uri="{FF2B5EF4-FFF2-40B4-BE49-F238E27FC236}">
                <a16:creationId xmlns:a16="http://schemas.microsoft.com/office/drawing/2014/main" id="{79D06998-05F3-2905-D9E3-3B666456E60E}"/>
              </a:ext>
            </a:extLst>
          </p:cNvPr>
          <p:cNvSpPr>
            <a:spLocks noGrp="1"/>
          </p:cNvSpPr>
          <p:nvPr>
            <p:ph type="title" hasCustomPrompt="1"/>
          </p:nvPr>
        </p:nvSpPr>
        <p:spPr>
          <a:xfrm>
            <a:off x="443812" y="3919514"/>
            <a:ext cx="11277599" cy="364583"/>
          </a:xfrm>
          <a:prstGeom prst="rect">
            <a:avLst/>
          </a:prstGeom>
        </p:spPr>
        <p:txBody>
          <a:bodyPr lIns="0" tIns="0" rIns="0" bIns="0"/>
          <a:lstStyle>
            <a:lvl1pPr>
              <a:defRPr lang="en-US" sz="3600" b="1" i="0" kern="1200" dirty="0">
                <a:solidFill>
                  <a:schemeClr val="tx2"/>
                </a:solidFill>
                <a:latin typeface="Aptos Narrow" panose="020B0004020202020204" pitchFamily="34" charset="0"/>
                <a:ea typeface="+mn-ea"/>
                <a:cs typeface="+mn-cs"/>
              </a:defRPr>
            </a:lvl1pPr>
          </a:lstStyle>
          <a:p>
            <a:pPr marL="0" lvl="0" indent="0" algn="l" defTabSz="914400" rtl="0" eaLnBrk="1" latinLnBrk="0" hangingPunct="1">
              <a:lnSpc>
                <a:spcPts val="3200"/>
              </a:lnSpc>
              <a:spcBef>
                <a:spcPts val="0"/>
              </a:spcBef>
              <a:buFont typeface="Arial" panose="020B0604020202020204" pitchFamily="34" charset="0"/>
              <a:buNone/>
            </a:pPr>
            <a:r>
              <a:rPr lang="en-US"/>
              <a:t>Presentation Title</a:t>
            </a:r>
          </a:p>
        </p:txBody>
      </p:sp>
      <p:sp>
        <p:nvSpPr>
          <p:cNvPr id="6" name="NJDOE logo">
            <a:extLst>
              <a:ext uri="{FF2B5EF4-FFF2-40B4-BE49-F238E27FC236}">
                <a16:creationId xmlns:a16="http://schemas.microsoft.com/office/drawing/2014/main" id="{17F906C8-9084-1FE4-9E4E-DF7882097B01}"/>
              </a:ext>
            </a:extLst>
          </p:cNvPr>
          <p:cNvSpPr>
            <a:spLocks noGrp="1"/>
          </p:cNvSpPr>
          <p:nvPr>
            <p:ph type="pic" sz="quarter" idx="18" hasCustomPrompt="1"/>
          </p:nvPr>
        </p:nvSpPr>
        <p:spPr>
          <a:xfrm>
            <a:off x="0" y="0"/>
            <a:ext cx="12192000" cy="3478341"/>
          </a:xfrm>
          <a:prstGeom prst="rect">
            <a:avLst/>
          </a:prstGeom>
        </p:spPr>
        <p:txBody>
          <a:bodyPr/>
          <a:lstStyle>
            <a:lvl1pPr marL="0" indent="0">
              <a:buNone/>
              <a:defRPr sz="2400">
                <a:solidFill>
                  <a:schemeClr val="accent4"/>
                </a:solidFill>
                <a:latin typeface="Aptos Narrow" panose="020B0004020202020204" pitchFamily="34" charset="0"/>
              </a:defRPr>
            </a:lvl1pPr>
          </a:lstStyle>
          <a:p>
            <a:r>
              <a:rPr lang="en-US"/>
              <a:t>Image</a:t>
            </a:r>
          </a:p>
        </p:txBody>
      </p:sp>
      <p:sp>
        <p:nvSpPr>
          <p:cNvPr id="19" name="image credit">
            <a:extLst>
              <a:ext uri="{FF2B5EF4-FFF2-40B4-BE49-F238E27FC236}">
                <a16:creationId xmlns:a16="http://schemas.microsoft.com/office/drawing/2014/main" id="{116E4157-AD62-200D-90DB-B413407C7205}"/>
              </a:ext>
            </a:extLst>
          </p:cNvPr>
          <p:cNvSpPr>
            <a:spLocks noGrp="1"/>
          </p:cNvSpPr>
          <p:nvPr>
            <p:ph type="body" sz="quarter" idx="22" hasCustomPrompt="1"/>
          </p:nvPr>
        </p:nvSpPr>
        <p:spPr>
          <a:xfrm>
            <a:off x="6577911" y="2962314"/>
            <a:ext cx="5143500" cy="274320"/>
          </a:xfrm>
          <a:prstGeom prst="rect">
            <a:avLst/>
          </a:prstGeom>
        </p:spPr>
        <p:txBody>
          <a:bodyPr lIns="0" tIns="0" rIns="0" bIns="0" anchor="ctr" anchorCtr="0"/>
          <a:lstStyle>
            <a:lvl1pPr marL="0" indent="0" algn="r">
              <a:lnSpc>
                <a:spcPts val="1200"/>
              </a:lnSpc>
              <a:spcBef>
                <a:spcPts val="0"/>
              </a:spcBef>
              <a:buNone/>
              <a:defRPr sz="1100" b="0" i="0">
                <a:solidFill>
                  <a:schemeClr val="accent4"/>
                </a:solidFill>
                <a:latin typeface="Aptos Narrow" panose="020B0004020202020204" pitchFamily="34" charset="0"/>
              </a:defRPr>
            </a:lvl1pPr>
          </a:lstStyle>
          <a:p>
            <a:pPr lvl="0"/>
            <a:r>
              <a:rPr lang="en-US"/>
              <a:t>Optional light photo credit:</a:t>
            </a:r>
          </a:p>
        </p:txBody>
      </p:sp>
      <p:sp>
        <p:nvSpPr>
          <p:cNvPr id="15" name="Subtitle">
            <a:extLst>
              <a:ext uri="{FF2B5EF4-FFF2-40B4-BE49-F238E27FC236}">
                <a16:creationId xmlns:a16="http://schemas.microsoft.com/office/drawing/2014/main" id="{F9A84BCC-5578-40B6-7EC2-4B0498FE5FA9}"/>
              </a:ext>
            </a:extLst>
          </p:cNvPr>
          <p:cNvSpPr>
            <a:spLocks noGrp="1"/>
          </p:cNvSpPr>
          <p:nvPr>
            <p:ph type="body" sz="quarter" idx="13" hasCustomPrompt="1"/>
          </p:nvPr>
        </p:nvSpPr>
        <p:spPr>
          <a:xfrm>
            <a:off x="444782" y="4413991"/>
            <a:ext cx="11290018" cy="364583"/>
          </a:xfrm>
          <a:prstGeom prst="rect">
            <a:avLst/>
          </a:prstGeom>
        </p:spPr>
        <p:txBody>
          <a:bodyPr lIns="0" tIns="0" rIns="0" bIns="0"/>
          <a:lstStyle>
            <a:lvl1pPr marL="0" indent="0">
              <a:lnSpc>
                <a:spcPts val="3200"/>
              </a:lnSpc>
              <a:spcBef>
                <a:spcPts val="0"/>
              </a:spcBef>
              <a:buNone/>
              <a:defRPr sz="3600" b="0" i="0">
                <a:solidFill>
                  <a:schemeClr val="accent1"/>
                </a:solidFill>
                <a:latin typeface="Aptos Narrow" panose="020B00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Presentation Subtitle</a:t>
            </a:r>
          </a:p>
        </p:txBody>
      </p:sp>
      <p:sp>
        <p:nvSpPr>
          <p:cNvPr id="12" name="Presenter">
            <a:extLst>
              <a:ext uri="{FF2B5EF4-FFF2-40B4-BE49-F238E27FC236}">
                <a16:creationId xmlns:a16="http://schemas.microsoft.com/office/drawing/2014/main" id="{E55ECAC8-C548-56F1-203F-BAC14D07DAA5}"/>
              </a:ext>
            </a:extLst>
          </p:cNvPr>
          <p:cNvSpPr>
            <a:spLocks noGrp="1"/>
          </p:cNvSpPr>
          <p:nvPr>
            <p:ph type="body" sz="quarter" idx="11" hasCustomPrompt="1"/>
          </p:nvPr>
        </p:nvSpPr>
        <p:spPr>
          <a:xfrm>
            <a:off x="446809" y="5224363"/>
            <a:ext cx="8132182" cy="290478"/>
          </a:xfrm>
          <a:prstGeom prst="rect">
            <a:avLst/>
          </a:prstGeom>
        </p:spPr>
        <p:txBody>
          <a:bodyPr lIns="0" tIns="0" rIns="0" bIns="0"/>
          <a:lstStyle>
            <a:lvl1pPr marL="0" indent="0">
              <a:lnSpc>
                <a:spcPts val="2600"/>
              </a:lnSpc>
              <a:spcBef>
                <a:spcPts val="0"/>
              </a:spcBef>
              <a:buNone/>
              <a:defRPr b="1" i="0">
                <a:solidFill>
                  <a:schemeClr val="accent3"/>
                </a:solidFill>
                <a:latin typeface="Aptos Narrow" panose="020B0004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Presenter</a:t>
            </a:r>
          </a:p>
        </p:txBody>
      </p:sp>
      <p:sp>
        <p:nvSpPr>
          <p:cNvPr id="16" name="Title">
            <a:extLst>
              <a:ext uri="{FF2B5EF4-FFF2-40B4-BE49-F238E27FC236}">
                <a16:creationId xmlns:a16="http://schemas.microsoft.com/office/drawing/2014/main" id="{67A9F24F-4C8F-B604-65C8-0D9483196BD1}"/>
              </a:ext>
            </a:extLst>
          </p:cNvPr>
          <p:cNvSpPr>
            <a:spLocks noGrp="1"/>
          </p:cNvSpPr>
          <p:nvPr>
            <p:ph type="body" sz="quarter" idx="12" hasCustomPrompt="1"/>
          </p:nvPr>
        </p:nvSpPr>
        <p:spPr>
          <a:xfrm>
            <a:off x="446809" y="5535623"/>
            <a:ext cx="8132182" cy="290478"/>
          </a:xfrm>
          <a:prstGeom prst="rect">
            <a:avLst/>
          </a:prstGeom>
        </p:spPr>
        <p:txBody>
          <a:bodyPr lIns="0" tIns="0" rIns="0" bIns="0"/>
          <a:lstStyle>
            <a:lvl1pPr marL="0" indent="0">
              <a:lnSpc>
                <a:spcPts val="2600"/>
              </a:lnSpc>
              <a:spcBef>
                <a:spcPts val="0"/>
              </a:spcBef>
              <a:buNone/>
              <a:defRPr b="0" i="0">
                <a:solidFill>
                  <a:schemeClr val="accent3"/>
                </a:solidFill>
                <a:latin typeface="Aptos Narrow" panose="020B0004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Title</a:t>
            </a:r>
          </a:p>
        </p:txBody>
      </p:sp>
      <p:sp>
        <p:nvSpPr>
          <p:cNvPr id="4" name="Date">
            <a:extLst>
              <a:ext uri="{FF2B5EF4-FFF2-40B4-BE49-F238E27FC236}">
                <a16:creationId xmlns:a16="http://schemas.microsoft.com/office/drawing/2014/main" id="{EBCCC62B-FDEA-414C-9A38-7AC7501C0E10}"/>
              </a:ext>
            </a:extLst>
          </p:cNvPr>
          <p:cNvSpPr>
            <a:spLocks noGrp="1"/>
          </p:cNvSpPr>
          <p:nvPr>
            <p:ph type="body" sz="quarter" idx="21" hasCustomPrompt="1"/>
          </p:nvPr>
        </p:nvSpPr>
        <p:spPr>
          <a:xfrm>
            <a:off x="457200" y="6248345"/>
            <a:ext cx="1815412" cy="290478"/>
          </a:xfrm>
          <a:prstGeom prst="rect">
            <a:avLst/>
          </a:prstGeom>
        </p:spPr>
        <p:txBody>
          <a:bodyPr lIns="0" tIns="0" rIns="0" bIns="0" anchor="ctr" anchorCtr="0"/>
          <a:lstStyle>
            <a:lvl1pPr marL="0" indent="0" algn="l">
              <a:lnSpc>
                <a:spcPts val="1400"/>
              </a:lnSpc>
              <a:spcBef>
                <a:spcPts val="0"/>
              </a:spcBef>
              <a:buNone/>
              <a:defRPr sz="1400" b="0" i="0">
                <a:solidFill>
                  <a:schemeClr val="accent3"/>
                </a:solidFill>
                <a:latin typeface="Aptos Narrow" panose="020B0004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Month XX, XXXX</a:t>
            </a:r>
          </a:p>
        </p:txBody>
      </p:sp>
      <p:sp>
        <p:nvSpPr>
          <p:cNvPr id="5" name="URL">
            <a:extLst>
              <a:ext uri="{FF2B5EF4-FFF2-40B4-BE49-F238E27FC236}">
                <a16:creationId xmlns:a16="http://schemas.microsoft.com/office/drawing/2014/main" id="{CCE75B7E-5575-1B09-C9D5-441BD5ACBF19}"/>
              </a:ext>
            </a:extLst>
          </p:cNvPr>
          <p:cNvSpPr>
            <a:spLocks noGrp="1"/>
          </p:cNvSpPr>
          <p:nvPr>
            <p:ph type="body" sz="quarter" idx="20" hasCustomPrompt="1"/>
          </p:nvPr>
        </p:nvSpPr>
        <p:spPr>
          <a:xfrm>
            <a:off x="3600591" y="6193620"/>
            <a:ext cx="4978400" cy="365125"/>
          </a:xfrm>
          <a:prstGeom prst="rect">
            <a:avLst/>
          </a:prstGeom>
        </p:spPr>
        <p:txBody>
          <a:bodyPr lIns="0" tIns="0" rIns="0" bIns="0" anchor="ctr" anchorCtr="0"/>
          <a:lstStyle>
            <a:lvl1pPr marL="0" indent="0" algn="ctr">
              <a:buNone/>
              <a:defRPr sz="2000" b="1" i="0">
                <a:solidFill>
                  <a:schemeClr val="tx2"/>
                </a:solidFill>
                <a:latin typeface="Aptos Narrow" panose="020B0004020202020204" pitchFamily="34" charset="0"/>
              </a:defRPr>
            </a:lvl1pPr>
            <a:lvl2pPr marL="457200" indent="0" algn="ctr">
              <a:buNone/>
              <a:defRPr sz="1600" b="1" i="0">
                <a:solidFill>
                  <a:schemeClr val="accent6">
                    <a:lumMod val="60000"/>
                    <a:lumOff val="40000"/>
                  </a:schemeClr>
                </a:solidFill>
                <a:latin typeface="Aptos Narrow" panose="020B0004020202020204" pitchFamily="34" charset="0"/>
              </a:defRPr>
            </a:lvl2pPr>
            <a:lvl3pPr marL="914400" indent="0" algn="ctr">
              <a:buNone/>
              <a:defRPr sz="1600" b="1" i="0">
                <a:solidFill>
                  <a:schemeClr val="accent6">
                    <a:lumMod val="60000"/>
                    <a:lumOff val="40000"/>
                  </a:schemeClr>
                </a:solidFill>
                <a:latin typeface="Aptos Narrow" panose="020B0004020202020204" pitchFamily="34" charset="0"/>
              </a:defRPr>
            </a:lvl3pPr>
            <a:lvl4pPr marL="1371600" indent="0" algn="ctr">
              <a:buNone/>
              <a:defRPr sz="1600" b="1" i="0">
                <a:solidFill>
                  <a:schemeClr val="accent6">
                    <a:lumMod val="60000"/>
                    <a:lumOff val="40000"/>
                  </a:schemeClr>
                </a:solidFill>
                <a:latin typeface="Aptos Narrow" panose="020B0004020202020204" pitchFamily="34" charset="0"/>
              </a:defRPr>
            </a:lvl4pPr>
            <a:lvl5pPr marL="1828800" indent="0" algn="ctr">
              <a:buNone/>
              <a:defRPr sz="1600" b="1" i="0">
                <a:solidFill>
                  <a:schemeClr val="accent6">
                    <a:lumMod val="60000"/>
                    <a:lumOff val="40000"/>
                  </a:schemeClr>
                </a:solidFill>
                <a:latin typeface="Aptos Narrow" panose="020B0004020202020204" pitchFamily="34" charset="0"/>
              </a:defRPr>
            </a:lvl5pPr>
          </a:lstStyle>
          <a:p>
            <a:pPr lvl="0"/>
            <a:r>
              <a:rPr lang="en-US"/>
              <a:t>URL</a:t>
            </a:r>
          </a:p>
        </p:txBody>
      </p:sp>
      <p:sp>
        <p:nvSpPr>
          <p:cNvPr id="18" name="Icon placeholder">
            <a:extLst>
              <a:ext uri="{FF2B5EF4-FFF2-40B4-BE49-F238E27FC236}">
                <a16:creationId xmlns:a16="http://schemas.microsoft.com/office/drawing/2014/main" id="{E4D494B7-45AC-3DBA-222E-150929B2F3E2}"/>
              </a:ext>
            </a:extLst>
          </p:cNvPr>
          <p:cNvSpPr>
            <a:spLocks noGrp="1"/>
          </p:cNvSpPr>
          <p:nvPr>
            <p:ph type="pic" sz="quarter" idx="14" hasCustomPrompt="1"/>
          </p:nvPr>
        </p:nvSpPr>
        <p:spPr>
          <a:xfrm>
            <a:off x="10350631" y="5059389"/>
            <a:ext cx="1384169" cy="1384169"/>
          </a:xfrm>
          <a:prstGeom prst="rect">
            <a:avLst/>
          </a:prstGeom>
        </p:spPr>
        <p:txBody>
          <a:bodyPr/>
          <a:lstStyle>
            <a:lvl1pPr marL="0" indent="0">
              <a:buNone/>
              <a:defRPr sz="2400">
                <a:solidFill>
                  <a:schemeClr val="accent4"/>
                </a:solidFill>
                <a:latin typeface="Aptos Narrow" panose="020B0004020202020204" pitchFamily="34" charset="0"/>
              </a:defRPr>
            </a:lvl1pPr>
          </a:lstStyle>
          <a:p>
            <a:r>
              <a:rPr lang="en-US"/>
              <a:t>Logo</a:t>
            </a:r>
          </a:p>
        </p:txBody>
      </p:sp>
    </p:spTree>
    <p:extLst>
      <p:ext uri="{BB962C8B-B14F-4D97-AF65-F5344CB8AC3E}">
        <p14:creationId xmlns:p14="http://schemas.microsoft.com/office/powerpoint/2010/main" val="3899717095"/>
      </p:ext>
    </p:extLst>
  </p:cSld>
  <p:clrMapOvr>
    <a:masterClrMapping/>
  </p:clrMapOvr>
  <p:extLst>
    <p:ext uri="{DCECCB84-F9BA-43D5-87BE-67443E8EF086}">
      <p15:sldGuideLst xmlns:p15="http://schemas.microsoft.com/office/powerpoint/2012/main">
        <p15:guide id="1" orient="horz" pos="2484" userDrawn="1">
          <p15:clr>
            <a:srgbClr val="FBAE40"/>
          </p15:clr>
        </p15:guide>
        <p15:guide id="2" pos="3840" userDrawn="1">
          <p15:clr>
            <a:srgbClr val="FBAE40"/>
          </p15:clr>
        </p15:guide>
        <p15:guide id="3" pos="288" userDrawn="1">
          <p15:clr>
            <a:srgbClr val="FBAE40"/>
          </p15:clr>
        </p15:guide>
        <p15:guide id="4" pos="7392" userDrawn="1">
          <p15:clr>
            <a:srgbClr val="FBAE40"/>
          </p15:clr>
        </p15:guide>
        <p15:guide id="5" orient="horz" pos="288" userDrawn="1">
          <p15:clr>
            <a:srgbClr val="FBAE40"/>
          </p15:clr>
        </p15:guide>
        <p15:guide id="6" orient="horz" pos="4032" userDrawn="1">
          <p15:clr>
            <a:srgbClr val="FBAE40"/>
          </p15:clr>
        </p15:guide>
        <p15:guide id="7" orient="horz" pos="852" userDrawn="1">
          <p15:clr>
            <a:srgbClr val="FBAE40"/>
          </p15:clr>
        </p15:guide>
        <p15:guide id="8" orient="horz" pos="3744" userDrawn="1">
          <p15:clr>
            <a:srgbClr val="FBAE40"/>
          </p15:clr>
        </p15:guide>
        <p15:guide id="9" orient="horz" pos="1146" userDrawn="1">
          <p15:clr>
            <a:srgbClr val="FBAE40"/>
          </p15:clr>
        </p15:guide>
        <p15:guide id="10" pos="3984" userDrawn="1">
          <p15:clr>
            <a:srgbClr val="FBAE40"/>
          </p15:clr>
        </p15:guide>
        <p15:guide id="11" pos="369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able with note">
    <p:spTree>
      <p:nvGrpSpPr>
        <p:cNvPr id="1" name=""/>
        <p:cNvGrpSpPr/>
        <p:nvPr/>
      </p:nvGrpSpPr>
      <p:grpSpPr>
        <a:xfrm>
          <a:off x="0" y="0"/>
          <a:ext cx="0" cy="0"/>
          <a:chOff x="0" y="0"/>
          <a:chExt cx="0" cy="0"/>
        </a:xfrm>
      </p:grpSpPr>
      <p:sp>
        <p:nvSpPr>
          <p:cNvPr id="8" name="Title 4">
            <a:extLst>
              <a:ext uri="{FF2B5EF4-FFF2-40B4-BE49-F238E27FC236}">
                <a16:creationId xmlns:a16="http://schemas.microsoft.com/office/drawing/2014/main" id="{0DC95695-9752-A00C-C9C9-232251999AA3}"/>
              </a:ext>
            </a:extLst>
          </p:cNvPr>
          <p:cNvSpPr>
            <a:spLocks noGrp="1"/>
          </p:cNvSpPr>
          <p:nvPr>
            <p:ph type="title" hasCustomPrompt="1"/>
          </p:nvPr>
        </p:nvSpPr>
        <p:spPr>
          <a:xfrm>
            <a:off x="443812" y="392517"/>
            <a:ext cx="11277599" cy="416560"/>
          </a:xfrm>
          <a:prstGeom prst="rect">
            <a:avLst/>
          </a:prstGeom>
        </p:spPr>
        <p:txBody>
          <a:bodyPr lIns="0" tIns="0" rIns="0" bIns="0"/>
          <a:lstStyle>
            <a:lvl1pPr>
              <a:defRPr b="1" i="0">
                <a:solidFill>
                  <a:schemeClr val="accent1"/>
                </a:solidFill>
                <a:latin typeface="Aptos Narrow" panose="020B0004020202020204" pitchFamily="34" charset="0"/>
              </a:defRPr>
            </a:lvl1pPr>
          </a:lstStyle>
          <a:p>
            <a:pPr lvl="0"/>
            <a:r>
              <a:rPr lang="en-US"/>
              <a:t>Table Example + Note </a:t>
            </a:r>
          </a:p>
        </p:txBody>
      </p:sp>
      <p:sp>
        <p:nvSpPr>
          <p:cNvPr id="14" name="Subtitle">
            <a:extLst>
              <a:ext uri="{FF2B5EF4-FFF2-40B4-BE49-F238E27FC236}">
                <a16:creationId xmlns:a16="http://schemas.microsoft.com/office/drawing/2014/main" id="{38C56026-0393-35A8-6FC0-37C18BF22FD6}"/>
              </a:ext>
            </a:extLst>
          </p:cNvPr>
          <p:cNvSpPr>
            <a:spLocks noGrp="1"/>
          </p:cNvSpPr>
          <p:nvPr>
            <p:ph type="body" sz="quarter" idx="11" hasCustomPrompt="1"/>
          </p:nvPr>
        </p:nvSpPr>
        <p:spPr>
          <a:xfrm>
            <a:off x="444030" y="831251"/>
            <a:ext cx="11290769" cy="416560"/>
          </a:xfrm>
          <a:prstGeom prst="rect">
            <a:avLst/>
          </a:prstGeom>
        </p:spPr>
        <p:txBody>
          <a:bodyPr lIns="0" tIns="0" rIns="0" bIns="0"/>
          <a:lstStyle>
            <a:lvl1pPr marL="0" indent="0">
              <a:lnSpc>
                <a:spcPts val="4200"/>
              </a:lnSpc>
              <a:spcBef>
                <a:spcPts val="0"/>
              </a:spcBef>
              <a:buNone/>
              <a:defRPr sz="3600" b="0" i="0">
                <a:solidFill>
                  <a:srgbClr val="4179A8"/>
                </a:solidFill>
                <a:latin typeface="Aptos Narrow" panose="020B00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3" name="Table Placeholder 2">
            <a:extLst>
              <a:ext uri="{FF2B5EF4-FFF2-40B4-BE49-F238E27FC236}">
                <a16:creationId xmlns:a16="http://schemas.microsoft.com/office/drawing/2014/main" id="{62D59228-484F-AB7E-2578-34E7FF9BD1F8}"/>
              </a:ext>
            </a:extLst>
          </p:cNvPr>
          <p:cNvSpPr>
            <a:spLocks noGrp="1"/>
          </p:cNvSpPr>
          <p:nvPr>
            <p:ph type="tbl" sz="quarter" idx="12"/>
          </p:nvPr>
        </p:nvSpPr>
        <p:spPr>
          <a:xfrm>
            <a:off x="457200" y="1819274"/>
            <a:ext cx="11270908" cy="3474720"/>
          </a:xfrm>
          <a:prstGeom prst="rect">
            <a:avLst/>
          </a:prstGeom>
        </p:spPr>
        <p:txBody>
          <a:bodyPr/>
          <a:lstStyle>
            <a:lvl1pPr marL="0" indent="0">
              <a:buNone/>
              <a:defRPr sz="2400">
                <a:solidFill>
                  <a:schemeClr val="accent4"/>
                </a:solidFill>
                <a:latin typeface="Aptos Narrow" panose="020B0004020202020204" pitchFamily="34" charset="0"/>
              </a:defRPr>
            </a:lvl1pPr>
          </a:lstStyle>
          <a:p>
            <a:r>
              <a:rPr lang="en-US"/>
              <a:t>Click icon to add table</a:t>
            </a:r>
          </a:p>
        </p:txBody>
      </p:sp>
      <p:sp>
        <p:nvSpPr>
          <p:cNvPr id="2" name="Text below table">
            <a:extLst>
              <a:ext uri="{FF2B5EF4-FFF2-40B4-BE49-F238E27FC236}">
                <a16:creationId xmlns:a16="http://schemas.microsoft.com/office/drawing/2014/main" id="{D6B3638A-E14C-832A-3DF9-369E0C7119B9}"/>
              </a:ext>
            </a:extLst>
          </p:cNvPr>
          <p:cNvSpPr>
            <a:spLocks noGrp="1"/>
          </p:cNvSpPr>
          <p:nvPr>
            <p:ph type="body" sz="quarter" idx="13" hasCustomPrompt="1"/>
          </p:nvPr>
        </p:nvSpPr>
        <p:spPr>
          <a:xfrm>
            <a:off x="463892" y="5485701"/>
            <a:ext cx="11264211" cy="305499"/>
          </a:xfrm>
          <a:prstGeom prst="rect">
            <a:avLst/>
          </a:prstGeom>
        </p:spPr>
        <p:txBody>
          <a:bodyPr lIns="0" tIns="0" rIns="0" bIns="0"/>
          <a:lstStyle>
            <a:lvl1pPr marL="0" indent="0">
              <a:buNone/>
              <a:defRPr sz="1800" b="0" i="0">
                <a:solidFill>
                  <a:schemeClr val="accent4"/>
                </a:solidFill>
                <a:latin typeface="Aptos Narrow" panose="020B0004020202020204" pitchFamily="34" charset="0"/>
              </a:defRPr>
            </a:lvl1pPr>
          </a:lstStyle>
          <a:p>
            <a:pPr lvl="0"/>
            <a:r>
              <a:rPr lang="en-US"/>
              <a:t>Note for table</a:t>
            </a:r>
          </a:p>
        </p:txBody>
      </p:sp>
      <p:pic>
        <p:nvPicPr>
          <p:cNvPr id="16" name="Logo">
            <a:extLst>
              <a:ext uri="{FF2B5EF4-FFF2-40B4-BE49-F238E27FC236}">
                <a16:creationId xmlns:a16="http://schemas.microsoft.com/office/drawing/2014/main" id="{8534EF66-687F-9567-0829-9157F28D6047}"/>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57200" y="5962074"/>
            <a:ext cx="578485" cy="578485"/>
          </a:xfrm>
          <a:prstGeom prst="rect">
            <a:avLst/>
          </a:prstGeom>
        </p:spPr>
      </p:pic>
      <p:sp>
        <p:nvSpPr>
          <p:cNvPr id="15" name="URL">
            <a:extLst>
              <a:ext uri="{FF2B5EF4-FFF2-40B4-BE49-F238E27FC236}">
                <a16:creationId xmlns:a16="http://schemas.microsoft.com/office/drawing/2014/main" id="{1D66DD01-3AE8-C62B-C68B-27AB247F315D}"/>
              </a:ext>
              <a:ext uri="{C183D7F6-B498-43B3-948B-1728B52AA6E4}">
                <adec:decorative xmlns:adec="http://schemas.microsoft.com/office/drawing/2017/decorative" val="1"/>
              </a:ext>
            </a:extLst>
          </p:cNvPr>
          <p:cNvSpPr txBox="1"/>
          <p:nvPr userDrawn="1"/>
        </p:nvSpPr>
        <p:spPr>
          <a:xfrm>
            <a:off x="1155527" y="6171439"/>
            <a:ext cx="5143500" cy="184666"/>
          </a:xfrm>
          <a:prstGeom prst="rect">
            <a:avLst/>
          </a:prstGeom>
          <a:noFill/>
        </p:spPr>
        <p:txBody>
          <a:bodyPr wrap="square" lIns="0" tIns="0" rIns="0" bIns="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a:solidFill>
                  <a:schemeClr val="accent3"/>
                </a:solidFill>
                <a:latin typeface="Aptos Narrow" panose="020B0004020202020204" pitchFamily="34" charset="0"/>
              </a:rPr>
              <a:t>nj.gov</a:t>
            </a:r>
            <a:r>
              <a:rPr lang="en-US" sz="1200" b="1" i="0">
                <a:solidFill>
                  <a:schemeClr val="tx2"/>
                </a:solidFill>
                <a:latin typeface="Aptos Narrow" panose="020B0004020202020204" pitchFamily="34" charset="0"/>
              </a:rPr>
              <a:t>/education</a:t>
            </a:r>
          </a:p>
        </p:txBody>
      </p:sp>
      <p:sp>
        <p:nvSpPr>
          <p:cNvPr id="11" name="Slide #">
            <a:extLst>
              <a:ext uri="{FF2B5EF4-FFF2-40B4-BE49-F238E27FC236}">
                <a16:creationId xmlns:a16="http://schemas.microsoft.com/office/drawing/2014/main" id="{C6A19B48-4C7D-CC65-DCCE-3CF352DB0722}"/>
              </a:ext>
            </a:extLst>
          </p:cNvPr>
          <p:cNvSpPr txBox="1"/>
          <p:nvPr userDrawn="1"/>
        </p:nvSpPr>
        <p:spPr>
          <a:xfrm>
            <a:off x="6577912" y="6171439"/>
            <a:ext cx="5143500" cy="184666"/>
          </a:xfrm>
          <a:prstGeom prst="rect">
            <a:avLst/>
          </a:prstGeom>
          <a:noFill/>
        </p:spPr>
        <p:txBody>
          <a:bodyPr wrap="square" lIns="0" tIns="0" rIns="0" bIns="0"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AB2C32-F27B-A04A-A51B-01FB410A5002}" type="slidenum">
              <a:rPr lang="en-US" sz="1200" smtClean="0">
                <a:solidFill>
                  <a:schemeClr val="accent3"/>
                </a:solidFill>
              </a:rPr>
              <a:t>‹#›</a:t>
            </a:fld>
            <a:endParaRPr lang="en-US" sz="1200">
              <a:solidFill>
                <a:schemeClr val="accent3"/>
              </a:solidFill>
            </a:endParaRPr>
          </a:p>
        </p:txBody>
      </p:sp>
      <p:pic>
        <p:nvPicPr>
          <p:cNvPr id="5" name="Graphic 4">
            <a:extLst>
              <a:ext uri="{FF2B5EF4-FFF2-40B4-BE49-F238E27FC236}">
                <a16:creationId xmlns:a16="http://schemas.microsoft.com/office/drawing/2014/main" id="{847E28EA-056C-C23C-91AE-3C61236B9A26}"/>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480735438"/>
      </p:ext>
    </p:extLst>
  </p:cSld>
  <p:clrMapOvr>
    <a:masterClrMapping/>
  </p:clrMapOvr>
  <p:extLst>
    <p:ext uri="{DCECCB84-F9BA-43D5-87BE-67443E8EF086}">
      <p15:sldGuideLst xmlns:p15="http://schemas.microsoft.com/office/powerpoint/2012/main">
        <p15:guide id="1" orient="horz" pos="2448" userDrawn="1">
          <p15:clr>
            <a:srgbClr val="FBAE40"/>
          </p15:clr>
        </p15:guide>
        <p15:guide id="2" pos="3840" userDrawn="1">
          <p15:clr>
            <a:srgbClr val="FBAE40"/>
          </p15:clr>
        </p15:guide>
        <p15:guide id="3" pos="288" userDrawn="1">
          <p15:clr>
            <a:srgbClr val="FBAE40"/>
          </p15:clr>
        </p15:guide>
        <p15:guide id="4" pos="7392" userDrawn="1">
          <p15:clr>
            <a:srgbClr val="FBAE40"/>
          </p15:clr>
        </p15:guide>
        <p15:guide id="5" orient="horz" pos="288" userDrawn="1">
          <p15:clr>
            <a:srgbClr val="FBAE40"/>
          </p15:clr>
        </p15:guide>
        <p15:guide id="6" orient="horz" pos="4032" userDrawn="1">
          <p15:clr>
            <a:srgbClr val="FBAE40"/>
          </p15:clr>
        </p15:guide>
        <p15:guide id="7" orient="horz" pos="852" userDrawn="1">
          <p15:clr>
            <a:srgbClr val="FBAE40"/>
          </p15:clr>
        </p15:guide>
        <p15:guide id="8" orient="horz" pos="3648" userDrawn="1">
          <p15:clr>
            <a:srgbClr val="FBAE40"/>
          </p15:clr>
        </p15:guide>
        <p15:guide id="9" orient="horz" pos="1146" userDrawn="1">
          <p15:clr>
            <a:srgbClr val="FBAE40"/>
          </p15:clr>
        </p15:guide>
        <p15:guide id="10" pos="3984" userDrawn="1">
          <p15:clr>
            <a:srgbClr val="FBAE40"/>
          </p15:clr>
        </p15:guide>
        <p15:guide id="11" pos="3690"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hart Example">
    <p:spTree>
      <p:nvGrpSpPr>
        <p:cNvPr id="1" name=""/>
        <p:cNvGrpSpPr/>
        <p:nvPr/>
      </p:nvGrpSpPr>
      <p:grpSpPr>
        <a:xfrm>
          <a:off x="0" y="0"/>
          <a:ext cx="0" cy="0"/>
          <a:chOff x="0" y="0"/>
          <a:chExt cx="0" cy="0"/>
        </a:xfrm>
      </p:grpSpPr>
      <p:sp>
        <p:nvSpPr>
          <p:cNvPr id="8" name="Title 4">
            <a:extLst>
              <a:ext uri="{FF2B5EF4-FFF2-40B4-BE49-F238E27FC236}">
                <a16:creationId xmlns:a16="http://schemas.microsoft.com/office/drawing/2014/main" id="{0DC95695-9752-A00C-C9C9-232251999AA3}"/>
              </a:ext>
            </a:extLst>
          </p:cNvPr>
          <p:cNvSpPr>
            <a:spLocks noGrp="1"/>
          </p:cNvSpPr>
          <p:nvPr>
            <p:ph type="title" hasCustomPrompt="1"/>
          </p:nvPr>
        </p:nvSpPr>
        <p:spPr>
          <a:xfrm>
            <a:off x="443812" y="392517"/>
            <a:ext cx="11277599" cy="416560"/>
          </a:xfrm>
          <a:prstGeom prst="rect">
            <a:avLst/>
          </a:prstGeom>
        </p:spPr>
        <p:txBody>
          <a:bodyPr lIns="0" tIns="0" rIns="0" bIns="0"/>
          <a:lstStyle>
            <a:lvl1pPr>
              <a:defRPr b="1" i="0">
                <a:solidFill>
                  <a:schemeClr val="accent1"/>
                </a:solidFill>
                <a:latin typeface="Aptos Narrow" panose="020B0004020202020204" pitchFamily="34" charset="0"/>
              </a:defRPr>
            </a:lvl1pPr>
          </a:lstStyle>
          <a:p>
            <a:pPr lvl="0"/>
            <a:r>
              <a:rPr lang="en-US"/>
              <a:t>Chart Example</a:t>
            </a:r>
          </a:p>
        </p:txBody>
      </p:sp>
      <p:sp>
        <p:nvSpPr>
          <p:cNvPr id="14" name="Subtitle">
            <a:extLst>
              <a:ext uri="{FF2B5EF4-FFF2-40B4-BE49-F238E27FC236}">
                <a16:creationId xmlns:a16="http://schemas.microsoft.com/office/drawing/2014/main" id="{38C56026-0393-35A8-6FC0-37C18BF22FD6}"/>
              </a:ext>
            </a:extLst>
          </p:cNvPr>
          <p:cNvSpPr>
            <a:spLocks noGrp="1"/>
          </p:cNvSpPr>
          <p:nvPr>
            <p:ph type="body" sz="quarter" idx="11" hasCustomPrompt="1"/>
          </p:nvPr>
        </p:nvSpPr>
        <p:spPr>
          <a:xfrm>
            <a:off x="444030" y="831251"/>
            <a:ext cx="11290769" cy="416560"/>
          </a:xfrm>
          <a:prstGeom prst="rect">
            <a:avLst/>
          </a:prstGeom>
        </p:spPr>
        <p:txBody>
          <a:bodyPr lIns="0" tIns="0" rIns="0" bIns="0"/>
          <a:lstStyle>
            <a:lvl1pPr marL="0" indent="0">
              <a:lnSpc>
                <a:spcPts val="4200"/>
              </a:lnSpc>
              <a:spcBef>
                <a:spcPts val="0"/>
              </a:spcBef>
              <a:buNone/>
              <a:defRPr sz="3600" b="0" i="0">
                <a:solidFill>
                  <a:srgbClr val="4179A8"/>
                </a:solidFill>
                <a:latin typeface="Aptos Narrow" panose="020B00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3" name="Chart Placeholder 2">
            <a:extLst>
              <a:ext uri="{FF2B5EF4-FFF2-40B4-BE49-F238E27FC236}">
                <a16:creationId xmlns:a16="http://schemas.microsoft.com/office/drawing/2014/main" id="{AD9C128B-3AD9-74D0-510C-C7598F91119A}"/>
              </a:ext>
            </a:extLst>
          </p:cNvPr>
          <p:cNvSpPr>
            <a:spLocks noGrp="1"/>
          </p:cNvSpPr>
          <p:nvPr>
            <p:ph type="chart" sz="quarter" idx="12"/>
          </p:nvPr>
        </p:nvSpPr>
        <p:spPr>
          <a:xfrm>
            <a:off x="457200" y="1819274"/>
            <a:ext cx="11277599" cy="3971925"/>
          </a:xfrm>
          <a:prstGeom prst="rect">
            <a:avLst/>
          </a:prstGeom>
        </p:spPr>
        <p:txBody>
          <a:bodyPr/>
          <a:lstStyle>
            <a:lvl1pPr marL="0" indent="0">
              <a:buNone/>
              <a:defRPr sz="2400" b="0" i="0">
                <a:solidFill>
                  <a:schemeClr val="accent4"/>
                </a:solidFill>
                <a:latin typeface="Aptos Narrow" panose="020B0004020202020204" pitchFamily="34" charset="0"/>
              </a:defRPr>
            </a:lvl1pPr>
          </a:lstStyle>
          <a:p>
            <a:r>
              <a:rPr lang="en-US"/>
              <a:t>Click icon to add chart</a:t>
            </a:r>
          </a:p>
        </p:txBody>
      </p:sp>
      <p:pic>
        <p:nvPicPr>
          <p:cNvPr id="15" name="Logo">
            <a:extLst>
              <a:ext uri="{FF2B5EF4-FFF2-40B4-BE49-F238E27FC236}">
                <a16:creationId xmlns:a16="http://schemas.microsoft.com/office/drawing/2014/main" id="{42EE2A2A-4439-5F58-EE48-709EFE07138D}"/>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57200" y="5962074"/>
            <a:ext cx="578485" cy="578485"/>
          </a:xfrm>
          <a:prstGeom prst="rect">
            <a:avLst/>
          </a:prstGeom>
        </p:spPr>
      </p:pic>
      <p:sp>
        <p:nvSpPr>
          <p:cNvPr id="13" name="URL">
            <a:extLst>
              <a:ext uri="{FF2B5EF4-FFF2-40B4-BE49-F238E27FC236}">
                <a16:creationId xmlns:a16="http://schemas.microsoft.com/office/drawing/2014/main" id="{AA039960-9CC7-3F96-1011-DE0D1308EF4A}"/>
              </a:ext>
              <a:ext uri="{C183D7F6-B498-43B3-948B-1728B52AA6E4}">
                <adec:decorative xmlns:adec="http://schemas.microsoft.com/office/drawing/2017/decorative" val="1"/>
              </a:ext>
            </a:extLst>
          </p:cNvPr>
          <p:cNvSpPr txBox="1"/>
          <p:nvPr userDrawn="1"/>
        </p:nvSpPr>
        <p:spPr>
          <a:xfrm>
            <a:off x="1155527" y="6171439"/>
            <a:ext cx="5143500" cy="184666"/>
          </a:xfrm>
          <a:prstGeom prst="rect">
            <a:avLst/>
          </a:prstGeom>
          <a:noFill/>
        </p:spPr>
        <p:txBody>
          <a:bodyPr wrap="square" lIns="0" tIns="0" rIns="0" bIns="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a:solidFill>
                  <a:schemeClr val="accent3"/>
                </a:solidFill>
                <a:latin typeface="Aptos Narrow" panose="020B0004020202020204" pitchFamily="34" charset="0"/>
              </a:rPr>
              <a:t>nj.gov</a:t>
            </a:r>
            <a:r>
              <a:rPr lang="en-US" sz="1200" b="1" i="0">
                <a:solidFill>
                  <a:schemeClr val="tx2"/>
                </a:solidFill>
                <a:latin typeface="Aptos Narrow" panose="020B0004020202020204" pitchFamily="34" charset="0"/>
              </a:rPr>
              <a:t>/education</a:t>
            </a:r>
          </a:p>
        </p:txBody>
      </p:sp>
      <p:sp>
        <p:nvSpPr>
          <p:cNvPr id="10" name="Slide #">
            <a:extLst>
              <a:ext uri="{FF2B5EF4-FFF2-40B4-BE49-F238E27FC236}">
                <a16:creationId xmlns:a16="http://schemas.microsoft.com/office/drawing/2014/main" id="{9EF69FDD-646E-BA3F-7613-7B2916D31018}"/>
              </a:ext>
            </a:extLst>
          </p:cNvPr>
          <p:cNvSpPr txBox="1"/>
          <p:nvPr userDrawn="1"/>
        </p:nvSpPr>
        <p:spPr>
          <a:xfrm>
            <a:off x="6577912" y="6171439"/>
            <a:ext cx="5143500" cy="184666"/>
          </a:xfrm>
          <a:prstGeom prst="rect">
            <a:avLst/>
          </a:prstGeom>
          <a:noFill/>
        </p:spPr>
        <p:txBody>
          <a:bodyPr wrap="square" lIns="0" tIns="0" rIns="0" bIns="0"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AB2C32-F27B-A04A-A51B-01FB410A5002}" type="slidenum">
              <a:rPr lang="en-US" sz="1200" smtClean="0">
                <a:solidFill>
                  <a:schemeClr val="accent3"/>
                </a:solidFill>
              </a:rPr>
              <a:t>‹#›</a:t>
            </a:fld>
            <a:endParaRPr lang="en-US" sz="1200">
              <a:solidFill>
                <a:schemeClr val="accent3"/>
              </a:solidFill>
            </a:endParaRPr>
          </a:p>
        </p:txBody>
      </p:sp>
      <p:pic>
        <p:nvPicPr>
          <p:cNvPr id="4" name="Graphic 3">
            <a:extLst>
              <a:ext uri="{FF2B5EF4-FFF2-40B4-BE49-F238E27FC236}">
                <a16:creationId xmlns:a16="http://schemas.microsoft.com/office/drawing/2014/main" id="{2498E71D-79F1-15FF-9252-9F86D9484C7A}"/>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2030079101"/>
      </p:ext>
    </p:extLst>
  </p:cSld>
  <p:clrMapOvr>
    <a:masterClrMapping/>
  </p:clrMapOvr>
  <p:extLst>
    <p:ext uri="{DCECCB84-F9BA-43D5-87BE-67443E8EF086}">
      <p15:sldGuideLst xmlns:p15="http://schemas.microsoft.com/office/powerpoint/2012/main">
        <p15:guide id="1" orient="horz" pos="2448" userDrawn="1">
          <p15:clr>
            <a:srgbClr val="FBAE40"/>
          </p15:clr>
        </p15:guide>
        <p15:guide id="2" pos="3840" userDrawn="1">
          <p15:clr>
            <a:srgbClr val="FBAE40"/>
          </p15:clr>
        </p15:guide>
        <p15:guide id="3" pos="288" userDrawn="1">
          <p15:clr>
            <a:srgbClr val="FBAE40"/>
          </p15:clr>
        </p15:guide>
        <p15:guide id="4" pos="7392" userDrawn="1">
          <p15:clr>
            <a:srgbClr val="FBAE40"/>
          </p15:clr>
        </p15:guide>
        <p15:guide id="5" orient="horz" pos="288" userDrawn="1">
          <p15:clr>
            <a:srgbClr val="FBAE40"/>
          </p15:clr>
        </p15:guide>
        <p15:guide id="6" orient="horz" pos="4032" userDrawn="1">
          <p15:clr>
            <a:srgbClr val="FBAE40"/>
          </p15:clr>
        </p15:guide>
        <p15:guide id="7" orient="horz" pos="852" userDrawn="1">
          <p15:clr>
            <a:srgbClr val="FBAE40"/>
          </p15:clr>
        </p15:guide>
        <p15:guide id="8" orient="horz" pos="3648" userDrawn="1">
          <p15:clr>
            <a:srgbClr val="FBAE40"/>
          </p15:clr>
        </p15:guide>
        <p15:guide id="9" orient="horz" pos="1146" userDrawn="1">
          <p15:clr>
            <a:srgbClr val="FBAE40"/>
          </p15:clr>
        </p15:guide>
        <p15:guide id="10" pos="3984" userDrawn="1">
          <p15:clr>
            <a:srgbClr val="FBAE40"/>
          </p15:clr>
        </p15:guide>
        <p15:guide id="11" pos="3690"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hart + note">
    <p:spTree>
      <p:nvGrpSpPr>
        <p:cNvPr id="1" name=""/>
        <p:cNvGrpSpPr/>
        <p:nvPr/>
      </p:nvGrpSpPr>
      <p:grpSpPr>
        <a:xfrm>
          <a:off x="0" y="0"/>
          <a:ext cx="0" cy="0"/>
          <a:chOff x="0" y="0"/>
          <a:chExt cx="0" cy="0"/>
        </a:xfrm>
      </p:grpSpPr>
      <p:sp>
        <p:nvSpPr>
          <p:cNvPr id="8" name="Title 4">
            <a:extLst>
              <a:ext uri="{FF2B5EF4-FFF2-40B4-BE49-F238E27FC236}">
                <a16:creationId xmlns:a16="http://schemas.microsoft.com/office/drawing/2014/main" id="{0DC95695-9752-A00C-C9C9-232251999AA3}"/>
              </a:ext>
            </a:extLst>
          </p:cNvPr>
          <p:cNvSpPr>
            <a:spLocks noGrp="1"/>
          </p:cNvSpPr>
          <p:nvPr>
            <p:ph type="title" hasCustomPrompt="1"/>
          </p:nvPr>
        </p:nvSpPr>
        <p:spPr>
          <a:xfrm>
            <a:off x="443812" y="392517"/>
            <a:ext cx="11277599" cy="416560"/>
          </a:xfrm>
          <a:prstGeom prst="rect">
            <a:avLst/>
          </a:prstGeom>
        </p:spPr>
        <p:txBody>
          <a:bodyPr lIns="0" tIns="0" rIns="0" bIns="0"/>
          <a:lstStyle>
            <a:lvl1pPr>
              <a:defRPr b="1" i="0">
                <a:solidFill>
                  <a:schemeClr val="accent1"/>
                </a:solidFill>
                <a:latin typeface="Aptos Narrow" panose="020B0004020202020204" pitchFamily="34" charset="0"/>
              </a:defRPr>
            </a:lvl1pPr>
          </a:lstStyle>
          <a:p>
            <a:pPr lvl="0"/>
            <a:r>
              <a:rPr lang="en-US"/>
              <a:t>Chart Example + Note</a:t>
            </a:r>
          </a:p>
        </p:txBody>
      </p:sp>
      <p:sp>
        <p:nvSpPr>
          <p:cNvPr id="14" name="Subtitle">
            <a:extLst>
              <a:ext uri="{FF2B5EF4-FFF2-40B4-BE49-F238E27FC236}">
                <a16:creationId xmlns:a16="http://schemas.microsoft.com/office/drawing/2014/main" id="{38C56026-0393-35A8-6FC0-37C18BF22FD6}"/>
              </a:ext>
            </a:extLst>
          </p:cNvPr>
          <p:cNvSpPr>
            <a:spLocks noGrp="1"/>
          </p:cNvSpPr>
          <p:nvPr>
            <p:ph type="body" sz="quarter" idx="11" hasCustomPrompt="1"/>
          </p:nvPr>
        </p:nvSpPr>
        <p:spPr>
          <a:xfrm>
            <a:off x="444030" y="831251"/>
            <a:ext cx="11290769" cy="416560"/>
          </a:xfrm>
          <a:prstGeom prst="rect">
            <a:avLst/>
          </a:prstGeom>
        </p:spPr>
        <p:txBody>
          <a:bodyPr lIns="0" tIns="0" rIns="0" bIns="0"/>
          <a:lstStyle>
            <a:lvl1pPr marL="0" indent="0">
              <a:lnSpc>
                <a:spcPts val="4200"/>
              </a:lnSpc>
              <a:spcBef>
                <a:spcPts val="0"/>
              </a:spcBef>
              <a:buNone/>
              <a:defRPr sz="3600" b="0" i="0">
                <a:solidFill>
                  <a:srgbClr val="4179A8"/>
                </a:solidFill>
                <a:latin typeface="Aptos Narrow" panose="020B00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3" name="Chart Placeholder 2">
            <a:extLst>
              <a:ext uri="{FF2B5EF4-FFF2-40B4-BE49-F238E27FC236}">
                <a16:creationId xmlns:a16="http://schemas.microsoft.com/office/drawing/2014/main" id="{AD9C128B-3AD9-74D0-510C-C7598F91119A}"/>
              </a:ext>
            </a:extLst>
          </p:cNvPr>
          <p:cNvSpPr>
            <a:spLocks noGrp="1"/>
          </p:cNvSpPr>
          <p:nvPr>
            <p:ph type="chart" sz="quarter" idx="12"/>
          </p:nvPr>
        </p:nvSpPr>
        <p:spPr>
          <a:xfrm>
            <a:off x="457201" y="1819275"/>
            <a:ext cx="11277598" cy="3474720"/>
          </a:xfrm>
          <a:prstGeom prst="rect">
            <a:avLst/>
          </a:prstGeom>
        </p:spPr>
        <p:txBody>
          <a:bodyPr/>
          <a:lstStyle>
            <a:lvl1pPr marL="0" indent="0">
              <a:buNone/>
              <a:defRPr sz="2400">
                <a:solidFill>
                  <a:schemeClr val="accent4"/>
                </a:solidFill>
                <a:latin typeface="Aptos Narrow" panose="020B0004020202020204" pitchFamily="34" charset="0"/>
              </a:defRPr>
            </a:lvl1pPr>
          </a:lstStyle>
          <a:p>
            <a:r>
              <a:rPr lang="en-US"/>
              <a:t>Click icon to add chart</a:t>
            </a:r>
          </a:p>
        </p:txBody>
      </p:sp>
      <p:sp>
        <p:nvSpPr>
          <p:cNvPr id="16" name="Text below table">
            <a:extLst>
              <a:ext uri="{FF2B5EF4-FFF2-40B4-BE49-F238E27FC236}">
                <a16:creationId xmlns:a16="http://schemas.microsoft.com/office/drawing/2014/main" id="{DF7E13ED-4611-2474-AF71-A36B5443CB28}"/>
              </a:ext>
            </a:extLst>
          </p:cNvPr>
          <p:cNvSpPr>
            <a:spLocks noGrp="1"/>
          </p:cNvSpPr>
          <p:nvPr>
            <p:ph type="body" sz="quarter" idx="13" hasCustomPrompt="1"/>
          </p:nvPr>
        </p:nvSpPr>
        <p:spPr>
          <a:xfrm>
            <a:off x="463892" y="5485701"/>
            <a:ext cx="11264211" cy="305499"/>
          </a:xfrm>
          <a:prstGeom prst="rect">
            <a:avLst/>
          </a:prstGeom>
        </p:spPr>
        <p:txBody>
          <a:bodyPr lIns="0" tIns="0" rIns="0" bIns="0"/>
          <a:lstStyle>
            <a:lvl1pPr marL="0" indent="0">
              <a:buNone/>
              <a:defRPr sz="1800" b="0" i="0">
                <a:solidFill>
                  <a:schemeClr val="accent4"/>
                </a:solidFill>
                <a:latin typeface="Aptos Narrow" panose="020B0004020202020204" pitchFamily="34" charset="0"/>
              </a:defRPr>
            </a:lvl1pPr>
          </a:lstStyle>
          <a:p>
            <a:pPr lvl="0"/>
            <a:r>
              <a:rPr lang="en-US"/>
              <a:t>Note for chart</a:t>
            </a:r>
          </a:p>
        </p:txBody>
      </p:sp>
      <p:pic>
        <p:nvPicPr>
          <p:cNvPr id="17" name="Logo">
            <a:extLst>
              <a:ext uri="{FF2B5EF4-FFF2-40B4-BE49-F238E27FC236}">
                <a16:creationId xmlns:a16="http://schemas.microsoft.com/office/drawing/2014/main" id="{5DC5C415-51BB-991E-2F90-A788C8FACB47}"/>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57200" y="5962074"/>
            <a:ext cx="578485" cy="578485"/>
          </a:xfrm>
          <a:prstGeom prst="rect">
            <a:avLst/>
          </a:prstGeom>
        </p:spPr>
      </p:pic>
      <p:sp>
        <p:nvSpPr>
          <p:cNvPr id="15" name="URL">
            <a:extLst>
              <a:ext uri="{FF2B5EF4-FFF2-40B4-BE49-F238E27FC236}">
                <a16:creationId xmlns:a16="http://schemas.microsoft.com/office/drawing/2014/main" id="{6FDA4144-4DE4-C185-5F83-33BD989B0ED5}"/>
              </a:ext>
              <a:ext uri="{C183D7F6-B498-43B3-948B-1728B52AA6E4}">
                <adec:decorative xmlns:adec="http://schemas.microsoft.com/office/drawing/2017/decorative" val="1"/>
              </a:ext>
            </a:extLst>
          </p:cNvPr>
          <p:cNvSpPr txBox="1"/>
          <p:nvPr userDrawn="1"/>
        </p:nvSpPr>
        <p:spPr>
          <a:xfrm>
            <a:off x="1155527" y="6171439"/>
            <a:ext cx="5143500" cy="184666"/>
          </a:xfrm>
          <a:prstGeom prst="rect">
            <a:avLst/>
          </a:prstGeom>
          <a:noFill/>
        </p:spPr>
        <p:txBody>
          <a:bodyPr wrap="square" lIns="0" tIns="0" rIns="0" bIns="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a:solidFill>
                  <a:schemeClr val="accent3"/>
                </a:solidFill>
                <a:latin typeface="Aptos Narrow" panose="020B0004020202020204" pitchFamily="34" charset="0"/>
              </a:rPr>
              <a:t>nj.gov</a:t>
            </a:r>
            <a:r>
              <a:rPr lang="en-US" sz="1200" b="1" i="0">
                <a:solidFill>
                  <a:schemeClr val="tx2"/>
                </a:solidFill>
                <a:latin typeface="Aptos Narrow" panose="020B0004020202020204" pitchFamily="34" charset="0"/>
              </a:rPr>
              <a:t>/education</a:t>
            </a:r>
          </a:p>
        </p:txBody>
      </p:sp>
      <p:sp>
        <p:nvSpPr>
          <p:cNvPr id="11" name="Slide #">
            <a:extLst>
              <a:ext uri="{FF2B5EF4-FFF2-40B4-BE49-F238E27FC236}">
                <a16:creationId xmlns:a16="http://schemas.microsoft.com/office/drawing/2014/main" id="{81FD5D68-34D6-8795-9314-5BD08A663FA7}"/>
              </a:ext>
            </a:extLst>
          </p:cNvPr>
          <p:cNvSpPr txBox="1"/>
          <p:nvPr userDrawn="1"/>
        </p:nvSpPr>
        <p:spPr>
          <a:xfrm>
            <a:off x="6577912" y="6171439"/>
            <a:ext cx="5143500" cy="184666"/>
          </a:xfrm>
          <a:prstGeom prst="rect">
            <a:avLst/>
          </a:prstGeom>
          <a:noFill/>
        </p:spPr>
        <p:txBody>
          <a:bodyPr wrap="square" lIns="0" tIns="0" rIns="0" bIns="0"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AB2C32-F27B-A04A-A51B-01FB410A5002}" type="slidenum">
              <a:rPr lang="en-US" sz="1200" smtClean="0">
                <a:solidFill>
                  <a:schemeClr val="accent3"/>
                </a:solidFill>
              </a:rPr>
              <a:t>‹#›</a:t>
            </a:fld>
            <a:endParaRPr lang="en-US" sz="1200">
              <a:solidFill>
                <a:schemeClr val="accent3"/>
              </a:solidFill>
            </a:endParaRPr>
          </a:p>
        </p:txBody>
      </p:sp>
      <p:pic>
        <p:nvPicPr>
          <p:cNvPr id="4" name="Graphic 3">
            <a:extLst>
              <a:ext uri="{FF2B5EF4-FFF2-40B4-BE49-F238E27FC236}">
                <a16:creationId xmlns:a16="http://schemas.microsoft.com/office/drawing/2014/main" id="{97951BD0-A068-1DDE-F1A1-FD5CB8CC7CDD}"/>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1534605140"/>
      </p:ext>
    </p:extLst>
  </p:cSld>
  <p:clrMapOvr>
    <a:masterClrMapping/>
  </p:clrMapOvr>
  <p:extLst>
    <p:ext uri="{DCECCB84-F9BA-43D5-87BE-67443E8EF086}">
      <p15:sldGuideLst xmlns:p15="http://schemas.microsoft.com/office/powerpoint/2012/main">
        <p15:guide id="1" orient="horz" pos="2448" userDrawn="1">
          <p15:clr>
            <a:srgbClr val="FBAE40"/>
          </p15:clr>
        </p15:guide>
        <p15:guide id="2" pos="3840" userDrawn="1">
          <p15:clr>
            <a:srgbClr val="FBAE40"/>
          </p15:clr>
        </p15:guide>
        <p15:guide id="3" pos="288" userDrawn="1">
          <p15:clr>
            <a:srgbClr val="FBAE40"/>
          </p15:clr>
        </p15:guide>
        <p15:guide id="4" pos="7392" userDrawn="1">
          <p15:clr>
            <a:srgbClr val="FBAE40"/>
          </p15:clr>
        </p15:guide>
        <p15:guide id="5" orient="horz" pos="288" userDrawn="1">
          <p15:clr>
            <a:srgbClr val="FBAE40"/>
          </p15:clr>
        </p15:guide>
        <p15:guide id="6" orient="horz" pos="4032" userDrawn="1">
          <p15:clr>
            <a:srgbClr val="FBAE40"/>
          </p15:clr>
        </p15:guide>
        <p15:guide id="7" orient="horz" pos="852" userDrawn="1">
          <p15:clr>
            <a:srgbClr val="FBAE40"/>
          </p15:clr>
        </p15:guide>
        <p15:guide id="8" orient="horz" pos="3648" userDrawn="1">
          <p15:clr>
            <a:srgbClr val="FBAE40"/>
          </p15:clr>
        </p15:guide>
        <p15:guide id="9" orient="horz" pos="1146" userDrawn="1">
          <p15:clr>
            <a:srgbClr val="FBAE40"/>
          </p15:clr>
        </p15:guide>
        <p15:guide id="10" pos="3984" userDrawn="1">
          <p15:clr>
            <a:srgbClr val="FBAE40"/>
          </p15:clr>
        </p15:guide>
        <p15:guide id="11" pos="3690" userDrawn="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xt + Chart + Text (top bottom)">
    <p:spTree>
      <p:nvGrpSpPr>
        <p:cNvPr id="1" name=""/>
        <p:cNvGrpSpPr/>
        <p:nvPr/>
      </p:nvGrpSpPr>
      <p:grpSpPr>
        <a:xfrm>
          <a:off x="0" y="0"/>
          <a:ext cx="0" cy="0"/>
          <a:chOff x="0" y="0"/>
          <a:chExt cx="0" cy="0"/>
        </a:xfrm>
      </p:grpSpPr>
      <p:sp>
        <p:nvSpPr>
          <p:cNvPr id="8" name="Title 4">
            <a:extLst>
              <a:ext uri="{FF2B5EF4-FFF2-40B4-BE49-F238E27FC236}">
                <a16:creationId xmlns:a16="http://schemas.microsoft.com/office/drawing/2014/main" id="{0DC95695-9752-A00C-C9C9-232251999AA3}"/>
              </a:ext>
            </a:extLst>
          </p:cNvPr>
          <p:cNvSpPr>
            <a:spLocks noGrp="1"/>
          </p:cNvSpPr>
          <p:nvPr>
            <p:ph type="title" hasCustomPrompt="1"/>
          </p:nvPr>
        </p:nvSpPr>
        <p:spPr>
          <a:xfrm>
            <a:off x="443812" y="392517"/>
            <a:ext cx="11277599" cy="416560"/>
          </a:xfrm>
          <a:prstGeom prst="rect">
            <a:avLst/>
          </a:prstGeom>
        </p:spPr>
        <p:txBody>
          <a:bodyPr lIns="0" tIns="0" rIns="0" bIns="0"/>
          <a:lstStyle>
            <a:lvl1pPr>
              <a:defRPr b="1" i="0">
                <a:solidFill>
                  <a:schemeClr val="accent1"/>
                </a:solidFill>
                <a:latin typeface="Aptos Narrow" panose="020B0004020202020204" pitchFamily="34" charset="0"/>
              </a:defRPr>
            </a:lvl1pPr>
          </a:lstStyle>
          <a:p>
            <a:pPr lvl="0"/>
            <a:r>
              <a:rPr lang="en-US"/>
              <a:t>Text + Chart + Text</a:t>
            </a:r>
          </a:p>
        </p:txBody>
      </p:sp>
      <p:sp>
        <p:nvSpPr>
          <p:cNvPr id="14" name="Subtitle">
            <a:extLst>
              <a:ext uri="{FF2B5EF4-FFF2-40B4-BE49-F238E27FC236}">
                <a16:creationId xmlns:a16="http://schemas.microsoft.com/office/drawing/2014/main" id="{38C56026-0393-35A8-6FC0-37C18BF22FD6}"/>
              </a:ext>
            </a:extLst>
          </p:cNvPr>
          <p:cNvSpPr>
            <a:spLocks noGrp="1"/>
          </p:cNvSpPr>
          <p:nvPr>
            <p:ph type="body" sz="quarter" idx="11" hasCustomPrompt="1"/>
          </p:nvPr>
        </p:nvSpPr>
        <p:spPr>
          <a:xfrm>
            <a:off x="444030" y="831251"/>
            <a:ext cx="11290769" cy="416560"/>
          </a:xfrm>
          <a:prstGeom prst="rect">
            <a:avLst/>
          </a:prstGeom>
        </p:spPr>
        <p:txBody>
          <a:bodyPr lIns="0" tIns="0" rIns="0" bIns="0"/>
          <a:lstStyle>
            <a:lvl1pPr marL="0" indent="0">
              <a:lnSpc>
                <a:spcPts val="4200"/>
              </a:lnSpc>
              <a:spcBef>
                <a:spcPts val="0"/>
              </a:spcBef>
              <a:buNone/>
              <a:defRPr sz="3600" b="0" i="0">
                <a:solidFill>
                  <a:srgbClr val="4179A8"/>
                </a:solidFill>
                <a:latin typeface="Aptos Narrow" panose="020B00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Top/bottom</a:t>
            </a:r>
          </a:p>
        </p:txBody>
      </p:sp>
      <p:sp>
        <p:nvSpPr>
          <p:cNvPr id="3" name="Placeholder 1">
            <a:extLst>
              <a:ext uri="{FF2B5EF4-FFF2-40B4-BE49-F238E27FC236}">
                <a16:creationId xmlns:a16="http://schemas.microsoft.com/office/drawing/2014/main" id="{1CABB636-F0E0-5035-E980-859A1F239D0C}"/>
              </a:ext>
            </a:extLst>
          </p:cNvPr>
          <p:cNvSpPr>
            <a:spLocks noGrp="1"/>
          </p:cNvSpPr>
          <p:nvPr>
            <p:ph type="body" sz="quarter" idx="13"/>
          </p:nvPr>
        </p:nvSpPr>
        <p:spPr>
          <a:xfrm>
            <a:off x="457200" y="1819275"/>
            <a:ext cx="11277599" cy="569839"/>
          </a:xfrm>
          <a:prstGeom prst="rect">
            <a:avLst/>
          </a:prstGeom>
        </p:spPr>
        <p:txBody>
          <a:bodyPr lIns="0" tIns="0" rIns="0" bIns="0"/>
          <a:lstStyle>
            <a:lvl1pPr marL="342900" indent="-342900">
              <a:buNone/>
              <a:tabLst/>
              <a:defRPr lang="en-US" sz="2400" b="0" i="0" kern="1200" dirty="0" smtClean="0">
                <a:solidFill>
                  <a:schemeClr val="accent4"/>
                </a:solidFill>
                <a:latin typeface="Aptos Narrow" panose="020B0004020202020204" pitchFamily="34" charset="0"/>
                <a:ea typeface="+mn-ea"/>
                <a:cs typeface="+mn-cs"/>
              </a:defRPr>
            </a:lvl1pPr>
            <a:lvl2pPr marL="581025" indent="-342900">
              <a:buSzPct val="90000"/>
              <a:buNone/>
              <a:tabLst/>
              <a:defRPr lang="en-US" sz="2200" b="0" i="0" kern="1200" dirty="0" smtClean="0">
                <a:solidFill>
                  <a:schemeClr val="accent4"/>
                </a:solidFill>
                <a:latin typeface="Aptos Narrow" panose="020B0004020202020204" pitchFamily="34" charset="0"/>
                <a:ea typeface="+mn-ea"/>
                <a:cs typeface="+mn-cs"/>
              </a:defRPr>
            </a:lvl2pPr>
            <a:lvl3pPr marL="868362" indent="-285750">
              <a:buNone/>
              <a:tabLst/>
              <a:defRPr lang="en-US" sz="2000" b="0" i="0" kern="1200" dirty="0">
                <a:solidFill>
                  <a:schemeClr val="accent4"/>
                </a:solidFill>
                <a:latin typeface="Aptos Narrow" panose="020B0004020202020204" pitchFamily="34" charset="0"/>
                <a:ea typeface="+mn-ea"/>
                <a:cs typeface="+mn-cs"/>
              </a:defRPr>
            </a:lvl3pPr>
            <a:lvl4pPr marL="574675" indent="0">
              <a:buNone/>
              <a:tabLst/>
              <a:defRPr b="0" i="0">
                <a:solidFill>
                  <a:schemeClr val="accent4"/>
                </a:solidFill>
                <a:latin typeface="Aptos Narrow" panose="020B0004020202020204" pitchFamily="34" charset="0"/>
              </a:defRPr>
            </a:lvl4pPr>
            <a:lvl5pPr marL="801688" indent="0">
              <a:buNone/>
              <a:tabLst/>
              <a:defRPr b="0" i="0">
                <a:solidFill>
                  <a:schemeClr val="accent4"/>
                </a:solidFill>
                <a:latin typeface="Aptos Narrow" panose="020B0004020202020204" pitchFamily="34" charset="0"/>
              </a:defRPr>
            </a:lvl5pPr>
          </a:lstStyle>
          <a:p>
            <a:pPr marL="239713" lvl="0" indent="-239713" algn="l" defTabSz="914400" rtl="0" eaLnBrk="1" latinLnBrk="0" hangingPunct="1">
              <a:lnSpc>
                <a:spcPct val="90000"/>
              </a:lnSpc>
              <a:spcBef>
                <a:spcPts val="1000"/>
              </a:spcBef>
              <a:buSzPct val="80000"/>
              <a:buFont typeface="Arial" panose="020B0604020202020204" pitchFamily="34" charset="0"/>
              <a:buChar char="•"/>
              <a:tabLst/>
            </a:pPr>
            <a:r>
              <a:rPr lang="en-US"/>
              <a:t>Click to edit Master text styles</a:t>
            </a:r>
          </a:p>
        </p:txBody>
      </p:sp>
      <p:sp>
        <p:nvSpPr>
          <p:cNvPr id="7" name="Chart Placeholder">
            <a:extLst>
              <a:ext uri="{FF2B5EF4-FFF2-40B4-BE49-F238E27FC236}">
                <a16:creationId xmlns:a16="http://schemas.microsoft.com/office/drawing/2014/main" id="{06F1939D-75AB-B187-8E3A-3E8E1B2A350C}"/>
              </a:ext>
            </a:extLst>
          </p:cNvPr>
          <p:cNvSpPr>
            <a:spLocks noGrp="1"/>
          </p:cNvSpPr>
          <p:nvPr>
            <p:ph type="chart" sz="quarter" idx="15"/>
          </p:nvPr>
        </p:nvSpPr>
        <p:spPr>
          <a:xfrm>
            <a:off x="444500" y="2554731"/>
            <a:ext cx="11290300" cy="2504632"/>
          </a:xfrm>
          <a:prstGeom prst="rect">
            <a:avLst/>
          </a:prstGeom>
        </p:spPr>
        <p:txBody>
          <a:bodyPr/>
          <a:lstStyle/>
          <a:p>
            <a:r>
              <a:rPr lang="en-US"/>
              <a:t>Click icon to add chart</a:t>
            </a:r>
          </a:p>
        </p:txBody>
      </p:sp>
      <p:sp>
        <p:nvSpPr>
          <p:cNvPr id="4" name="Placeholder 2">
            <a:extLst>
              <a:ext uri="{FF2B5EF4-FFF2-40B4-BE49-F238E27FC236}">
                <a16:creationId xmlns:a16="http://schemas.microsoft.com/office/drawing/2014/main" id="{BC8619D8-A69C-69E2-FF3F-4250A4329301}"/>
              </a:ext>
            </a:extLst>
          </p:cNvPr>
          <p:cNvSpPr>
            <a:spLocks noGrp="1"/>
          </p:cNvSpPr>
          <p:nvPr>
            <p:ph type="body" sz="quarter" idx="14"/>
          </p:nvPr>
        </p:nvSpPr>
        <p:spPr>
          <a:xfrm>
            <a:off x="457200" y="5226072"/>
            <a:ext cx="11277599" cy="569839"/>
          </a:xfrm>
          <a:prstGeom prst="rect">
            <a:avLst/>
          </a:prstGeom>
        </p:spPr>
        <p:txBody>
          <a:bodyPr lIns="0" tIns="0" rIns="0" bIns="0"/>
          <a:lstStyle>
            <a:lvl1pPr marL="342900" indent="-342900">
              <a:buNone/>
              <a:tabLst/>
              <a:defRPr lang="en-US" sz="2400" b="0" i="0" kern="1200" dirty="0" smtClean="0">
                <a:solidFill>
                  <a:schemeClr val="accent4"/>
                </a:solidFill>
                <a:latin typeface="Aptos Narrow" panose="020B0004020202020204" pitchFamily="34" charset="0"/>
                <a:ea typeface="+mn-ea"/>
                <a:cs typeface="+mn-cs"/>
              </a:defRPr>
            </a:lvl1pPr>
            <a:lvl2pPr marL="581025" indent="-342900">
              <a:buSzPct val="90000"/>
              <a:buNone/>
              <a:tabLst/>
              <a:defRPr lang="en-US" sz="2200" b="0" i="0" kern="1200" dirty="0" smtClean="0">
                <a:solidFill>
                  <a:schemeClr val="accent4"/>
                </a:solidFill>
                <a:latin typeface="Aptos Narrow" panose="020B0004020202020204" pitchFamily="34" charset="0"/>
                <a:ea typeface="+mn-ea"/>
                <a:cs typeface="+mn-cs"/>
              </a:defRPr>
            </a:lvl2pPr>
            <a:lvl3pPr marL="868362" indent="-285750">
              <a:buNone/>
              <a:tabLst/>
              <a:defRPr lang="en-US" sz="2000" b="0" i="0" kern="1200" dirty="0">
                <a:solidFill>
                  <a:schemeClr val="accent4"/>
                </a:solidFill>
                <a:latin typeface="Aptos Narrow" panose="020B0004020202020204" pitchFamily="34" charset="0"/>
                <a:ea typeface="+mn-ea"/>
                <a:cs typeface="+mn-cs"/>
              </a:defRPr>
            </a:lvl3pPr>
            <a:lvl4pPr marL="574675" indent="0">
              <a:buNone/>
              <a:tabLst/>
              <a:defRPr b="0" i="0">
                <a:solidFill>
                  <a:schemeClr val="accent4"/>
                </a:solidFill>
                <a:latin typeface="Aptos Narrow" panose="020B0004020202020204" pitchFamily="34" charset="0"/>
              </a:defRPr>
            </a:lvl4pPr>
            <a:lvl5pPr marL="801688" indent="0">
              <a:buNone/>
              <a:tabLst/>
              <a:defRPr b="0" i="0">
                <a:solidFill>
                  <a:schemeClr val="accent4"/>
                </a:solidFill>
                <a:latin typeface="Aptos Narrow" panose="020B0004020202020204" pitchFamily="34" charset="0"/>
              </a:defRPr>
            </a:lvl5pPr>
          </a:lstStyle>
          <a:p>
            <a:pPr marL="239713" lvl="0" indent="-239713" algn="l" defTabSz="914400" rtl="0" eaLnBrk="1" latinLnBrk="0" hangingPunct="1">
              <a:lnSpc>
                <a:spcPct val="90000"/>
              </a:lnSpc>
              <a:spcBef>
                <a:spcPts val="1000"/>
              </a:spcBef>
              <a:buSzPct val="80000"/>
              <a:buFont typeface="Arial" panose="020B0604020202020204" pitchFamily="34" charset="0"/>
              <a:buChar char="•"/>
              <a:tabLst/>
            </a:pPr>
            <a:r>
              <a:rPr lang="en-US"/>
              <a:t>Click to edit Master text styles</a:t>
            </a:r>
          </a:p>
        </p:txBody>
      </p:sp>
      <p:pic>
        <p:nvPicPr>
          <p:cNvPr id="17" name="Logo">
            <a:extLst>
              <a:ext uri="{FF2B5EF4-FFF2-40B4-BE49-F238E27FC236}">
                <a16:creationId xmlns:a16="http://schemas.microsoft.com/office/drawing/2014/main" id="{2279EC52-E987-6499-4AFD-A91D8AF38F7F}"/>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57200" y="5962074"/>
            <a:ext cx="578485" cy="578485"/>
          </a:xfrm>
          <a:prstGeom prst="rect">
            <a:avLst/>
          </a:prstGeom>
        </p:spPr>
      </p:pic>
      <p:sp>
        <p:nvSpPr>
          <p:cNvPr id="16" name="URL">
            <a:extLst>
              <a:ext uri="{FF2B5EF4-FFF2-40B4-BE49-F238E27FC236}">
                <a16:creationId xmlns:a16="http://schemas.microsoft.com/office/drawing/2014/main" id="{FB22CAF2-9293-64E1-0137-3F3FB0267BA5}"/>
              </a:ext>
              <a:ext uri="{C183D7F6-B498-43B3-948B-1728B52AA6E4}">
                <adec:decorative xmlns:adec="http://schemas.microsoft.com/office/drawing/2017/decorative" val="1"/>
              </a:ext>
            </a:extLst>
          </p:cNvPr>
          <p:cNvSpPr txBox="1"/>
          <p:nvPr userDrawn="1"/>
        </p:nvSpPr>
        <p:spPr>
          <a:xfrm>
            <a:off x="1155527" y="6171439"/>
            <a:ext cx="5143500" cy="184666"/>
          </a:xfrm>
          <a:prstGeom prst="rect">
            <a:avLst/>
          </a:prstGeom>
          <a:noFill/>
        </p:spPr>
        <p:txBody>
          <a:bodyPr wrap="square" lIns="0" tIns="0" rIns="0" bIns="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a:solidFill>
                  <a:schemeClr val="accent3"/>
                </a:solidFill>
                <a:latin typeface="Aptos Narrow" panose="020B0004020202020204" pitchFamily="34" charset="0"/>
              </a:rPr>
              <a:t>nj.gov</a:t>
            </a:r>
            <a:r>
              <a:rPr lang="en-US" sz="1200" b="1" i="0">
                <a:solidFill>
                  <a:schemeClr val="tx2"/>
                </a:solidFill>
                <a:latin typeface="Aptos Narrow" panose="020B0004020202020204" pitchFamily="34" charset="0"/>
              </a:rPr>
              <a:t>/education</a:t>
            </a:r>
          </a:p>
        </p:txBody>
      </p:sp>
      <p:sp>
        <p:nvSpPr>
          <p:cNvPr id="12" name="Slide #">
            <a:extLst>
              <a:ext uri="{FF2B5EF4-FFF2-40B4-BE49-F238E27FC236}">
                <a16:creationId xmlns:a16="http://schemas.microsoft.com/office/drawing/2014/main" id="{6159022F-E7C8-39E4-46FF-D3FA8B922D53}"/>
              </a:ext>
            </a:extLst>
          </p:cNvPr>
          <p:cNvSpPr txBox="1"/>
          <p:nvPr userDrawn="1"/>
        </p:nvSpPr>
        <p:spPr>
          <a:xfrm>
            <a:off x="6577912" y="6171439"/>
            <a:ext cx="5143500" cy="184666"/>
          </a:xfrm>
          <a:prstGeom prst="rect">
            <a:avLst/>
          </a:prstGeom>
          <a:noFill/>
        </p:spPr>
        <p:txBody>
          <a:bodyPr wrap="square" lIns="0" tIns="0" rIns="0" bIns="0"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AB2C32-F27B-A04A-A51B-01FB410A5002}" type="slidenum">
              <a:rPr lang="en-US" sz="1200" smtClean="0">
                <a:solidFill>
                  <a:schemeClr val="accent3"/>
                </a:solidFill>
              </a:rPr>
              <a:t>‹#›</a:t>
            </a:fld>
            <a:endParaRPr lang="en-US" sz="1200">
              <a:solidFill>
                <a:schemeClr val="accent3"/>
              </a:solidFill>
            </a:endParaRPr>
          </a:p>
        </p:txBody>
      </p:sp>
      <p:pic>
        <p:nvPicPr>
          <p:cNvPr id="5" name="Graphic 4">
            <a:extLst>
              <a:ext uri="{FF2B5EF4-FFF2-40B4-BE49-F238E27FC236}">
                <a16:creationId xmlns:a16="http://schemas.microsoft.com/office/drawing/2014/main" id="{B98D9A5B-53B6-026F-09D6-D38999E32D3B}"/>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3455887949"/>
      </p:ext>
    </p:extLst>
  </p:cSld>
  <p:clrMapOvr>
    <a:masterClrMapping/>
  </p:clrMapOvr>
  <p:extLst>
    <p:ext uri="{DCECCB84-F9BA-43D5-87BE-67443E8EF086}">
      <p15:sldGuideLst xmlns:p15="http://schemas.microsoft.com/office/powerpoint/2012/main">
        <p15:guide id="1" orient="horz" pos="2448" userDrawn="1">
          <p15:clr>
            <a:srgbClr val="FBAE40"/>
          </p15:clr>
        </p15:guide>
        <p15:guide id="2" pos="3840" userDrawn="1">
          <p15:clr>
            <a:srgbClr val="FBAE40"/>
          </p15:clr>
        </p15:guide>
        <p15:guide id="3" pos="288" userDrawn="1">
          <p15:clr>
            <a:srgbClr val="FBAE40"/>
          </p15:clr>
        </p15:guide>
        <p15:guide id="4" pos="7392" userDrawn="1">
          <p15:clr>
            <a:srgbClr val="FBAE40"/>
          </p15:clr>
        </p15:guide>
        <p15:guide id="5" orient="horz" pos="288" userDrawn="1">
          <p15:clr>
            <a:srgbClr val="FBAE40"/>
          </p15:clr>
        </p15:guide>
        <p15:guide id="6" orient="horz" pos="4032" userDrawn="1">
          <p15:clr>
            <a:srgbClr val="FBAE40"/>
          </p15:clr>
        </p15:guide>
        <p15:guide id="7" orient="horz" pos="852" userDrawn="1">
          <p15:clr>
            <a:srgbClr val="FBAE40"/>
          </p15:clr>
        </p15:guide>
        <p15:guide id="8" orient="horz" pos="3648" userDrawn="1">
          <p15:clr>
            <a:srgbClr val="FBAE40"/>
          </p15:clr>
        </p15:guide>
        <p15:guide id="9" orient="horz" pos="1146" userDrawn="1">
          <p15:clr>
            <a:srgbClr val="FBAE40"/>
          </p15:clr>
        </p15:guide>
        <p15:guide id="10" pos="3984" userDrawn="1">
          <p15:clr>
            <a:srgbClr val="FBAE40"/>
          </p15:clr>
        </p15:guide>
        <p15:guide id="11" pos="3690"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xt + Chart + Text (left right)">
    <p:spTree>
      <p:nvGrpSpPr>
        <p:cNvPr id="1" name=""/>
        <p:cNvGrpSpPr/>
        <p:nvPr/>
      </p:nvGrpSpPr>
      <p:grpSpPr>
        <a:xfrm>
          <a:off x="0" y="0"/>
          <a:ext cx="0" cy="0"/>
          <a:chOff x="0" y="0"/>
          <a:chExt cx="0" cy="0"/>
        </a:xfrm>
      </p:grpSpPr>
      <p:sp>
        <p:nvSpPr>
          <p:cNvPr id="8" name="Title 4">
            <a:extLst>
              <a:ext uri="{FF2B5EF4-FFF2-40B4-BE49-F238E27FC236}">
                <a16:creationId xmlns:a16="http://schemas.microsoft.com/office/drawing/2014/main" id="{0DC95695-9752-A00C-C9C9-232251999AA3}"/>
              </a:ext>
            </a:extLst>
          </p:cNvPr>
          <p:cNvSpPr>
            <a:spLocks noGrp="1"/>
          </p:cNvSpPr>
          <p:nvPr>
            <p:ph type="title" hasCustomPrompt="1"/>
          </p:nvPr>
        </p:nvSpPr>
        <p:spPr>
          <a:xfrm>
            <a:off x="443812" y="392517"/>
            <a:ext cx="11277599" cy="416560"/>
          </a:xfrm>
          <a:prstGeom prst="rect">
            <a:avLst/>
          </a:prstGeom>
        </p:spPr>
        <p:txBody>
          <a:bodyPr lIns="0" tIns="0" rIns="0" bIns="0"/>
          <a:lstStyle>
            <a:lvl1pPr>
              <a:defRPr b="1" i="0">
                <a:solidFill>
                  <a:schemeClr val="accent1"/>
                </a:solidFill>
                <a:latin typeface="Aptos Narrow" panose="020B0004020202020204" pitchFamily="34" charset="0"/>
              </a:defRPr>
            </a:lvl1pPr>
          </a:lstStyle>
          <a:p>
            <a:pPr lvl="0"/>
            <a:r>
              <a:rPr lang="en-US"/>
              <a:t>Text + Chart + Text</a:t>
            </a:r>
          </a:p>
        </p:txBody>
      </p:sp>
      <p:sp>
        <p:nvSpPr>
          <p:cNvPr id="14" name="Subtitle">
            <a:extLst>
              <a:ext uri="{FF2B5EF4-FFF2-40B4-BE49-F238E27FC236}">
                <a16:creationId xmlns:a16="http://schemas.microsoft.com/office/drawing/2014/main" id="{38C56026-0393-35A8-6FC0-37C18BF22FD6}"/>
              </a:ext>
            </a:extLst>
          </p:cNvPr>
          <p:cNvSpPr>
            <a:spLocks noGrp="1"/>
          </p:cNvSpPr>
          <p:nvPr>
            <p:ph type="body" sz="quarter" idx="11" hasCustomPrompt="1"/>
          </p:nvPr>
        </p:nvSpPr>
        <p:spPr>
          <a:xfrm>
            <a:off x="444030" y="831251"/>
            <a:ext cx="11290769" cy="416560"/>
          </a:xfrm>
          <a:prstGeom prst="rect">
            <a:avLst/>
          </a:prstGeom>
        </p:spPr>
        <p:txBody>
          <a:bodyPr lIns="0" tIns="0" rIns="0" bIns="0"/>
          <a:lstStyle>
            <a:lvl1pPr marL="0" indent="0">
              <a:lnSpc>
                <a:spcPts val="4200"/>
              </a:lnSpc>
              <a:spcBef>
                <a:spcPts val="0"/>
              </a:spcBef>
              <a:buNone/>
              <a:defRPr sz="3600" b="0" i="0">
                <a:solidFill>
                  <a:srgbClr val="4179A8"/>
                </a:solidFill>
                <a:latin typeface="Aptos Narrow" panose="020B00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Left/right</a:t>
            </a:r>
          </a:p>
        </p:txBody>
      </p:sp>
      <p:sp>
        <p:nvSpPr>
          <p:cNvPr id="3" name="Placeholder Left">
            <a:extLst>
              <a:ext uri="{FF2B5EF4-FFF2-40B4-BE49-F238E27FC236}">
                <a16:creationId xmlns:a16="http://schemas.microsoft.com/office/drawing/2014/main" id="{1CABB636-F0E0-5035-E980-859A1F239D0C}"/>
              </a:ext>
            </a:extLst>
          </p:cNvPr>
          <p:cNvSpPr>
            <a:spLocks noGrp="1"/>
          </p:cNvSpPr>
          <p:nvPr>
            <p:ph type="body" sz="quarter" idx="13"/>
          </p:nvPr>
        </p:nvSpPr>
        <p:spPr>
          <a:xfrm>
            <a:off x="457199" y="1819275"/>
            <a:ext cx="2382253" cy="3971925"/>
          </a:xfrm>
          <a:prstGeom prst="rect">
            <a:avLst/>
          </a:prstGeom>
        </p:spPr>
        <p:txBody>
          <a:bodyPr lIns="0" tIns="0" rIns="0" bIns="0"/>
          <a:lstStyle>
            <a:lvl1pPr marL="342900" indent="-342900">
              <a:buNone/>
              <a:tabLst/>
              <a:defRPr lang="en-US" sz="2400" b="0" i="0" kern="1200" dirty="0" smtClean="0">
                <a:solidFill>
                  <a:schemeClr val="accent4"/>
                </a:solidFill>
                <a:latin typeface="Aptos Narrow" panose="020B0004020202020204" pitchFamily="34" charset="0"/>
                <a:ea typeface="+mn-ea"/>
                <a:cs typeface="+mn-cs"/>
              </a:defRPr>
            </a:lvl1pPr>
            <a:lvl2pPr marL="581025" indent="-342900">
              <a:buSzPct val="90000"/>
              <a:buNone/>
              <a:tabLst/>
              <a:defRPr lang="en-US" sz="2200" b="0" i="0" kern="1200" dirty="0" smtClean="0">
                <a:solidFill>
                  <a:schemeClr val="accent4"/>
                </a:solidFill>
                <a:latin typeface="Aptos Narrow" panose="020B0004020202020204" pitchFamily="34" charset="0"/>
                <a:ea typeface="+mn-ea"/>
                <a:cs typeface="+mn-cs"/>
              </a:defRPr>
            </a:lvl2pPr>
            <a:lvl3pPr marL="868362" indent="-285750">
              <a:buNone/>
              <a:tabLst/>
              <a:defRPr lang="en-US" sz="2000" b="0" i="0" kern="1200" dirty="0">
                <a:solidFill>
                  <a:schemeClr val="accent4"/>
                </a:solidFill>
                <a:latin typeface="Aptos Narrow" panose="020B0004020202020204" pitchFamily="34" charset="0"/>
                <a:ea typeface="+mn-ea"/>
                <a:cs typeface="+mn-cs"/>
              </a:defRPr>
            </a:lvl3pPr>
            <a:lvl4pPr marL="574675" indent="0">
              <a:buNone/>
              <a:tabLst/>
              <a:defRPr b="0" i="0">
                <a:solidFill>
                  <a:schemeClr val="accent4"/>
                </a:solidFill>
                <a:latin typeface="Aptos Narrow" panose="020B0004020202020204" pitchFamily="34" charset="0"/>
              </a:defRPr>
            </a:lvl4pPr>
            <a:lvl5pPr marL="801688" indent="0">
              <a:buNone/>
              <a:tabLst/>
              <a:defRPr b="0" i="0">
                <a:solidFill>
                  <a:schemeClr val="accent4"/>
                </a:solidFill>
                <a:latin typeface="Aptos Narrow" panose="020B0004020202020204" pitchFamily="34" charset="0"/>
              </a:defRPr>
            </a:lvl5pPr>
          </a:lstStyle>
          <a:p>
            <a:pPr marL="239713" lvl="0" indent="-239713" algn="l" defTabSz="914400" rtl="0" eaLnBrk="1" latinLnBrk="0" hangingPunct="1">
              <a:lnSpc>
                <a:spcPct val="90000"/>
              </a:lnSpc>
              <a:spcBef>
                <a:spcPts val="1000"/>
              </a:spcBef>
              <a:buSzPct val="80000"/>
              <a:buFont typeface="Arial" panose="020B0604020202020204" pitchFamily="34" charset="0"/>
              <a:buChar char="•"/>
              <a:tabLst/>
            </a:pPr>
            <a:r>
              <a:rPr lang="en-US"/>
              <a:t>Click to edit Master text styles</a:t>
            </a:r>
          </a:p>
        </p:txBody>
      </p:sp>
      <p:sp>
        <p:nvSpPr>
          <p:cNvPr id="7" name="Chart Placeholder">
            <a:extLst>
              <a:ext uri="{FF2B5EF4-FFF2-40B4-BE49-F238E27FC236}">
                <a16:creationId xmlns:a16="http://schemas.microsoft.com/office/drawing/2014/main" id="{DE9CC969-C151-D5C1-CB86-0FB3021025E9}"/>
              </a:ext>
            </a:extLst>
          </p:cNvPr>
          <p:cNvSpPr>
            <a:spLocks noGrp="1"/>
          </p:cNvSpPr>
          <p:nvPr>
            <p:ph type="chart" sz="quarter" idx="15"/>
          </p:nvPr>
        </p:nvSpPr>
        <p:spPr>
          <a:xfrm>
            <a:off x="3002781" y="1819275"/>
            <a:ext cx="6169794" cy="3971925"/>
          </a:xfrm>
          <a:prstGeom prst="rect">
            <a:avLst/>
          </a:prstGeom>
        </p:spPr>
        <p:txBody>
          <a:bodyPr/>
          <a:lstStyle/>
          <a:p>
            <a:r>
              <a:rPr lang="en-US"/>
              <a:t>Click icon to add chart</a:t>
            </a:r>
          </a:p>
        </p:txBody>
      </p:sp>
      <p:sp>
        <p:nvSpPr>
          <p:cNvPr id="5" name="Placeholder Right">
            <a:extLst>
              <a:ext uri="{FF2B5EF4-FFF2-40B4-BE49-F238E27FC236}">
                <a16:creationId xmlns:a16="http://schemas.microsoft.com/office/drawing/2014/main" id="{14698F9D-ED4D-D7C9-8ABF-DFBDD375DA30}"/>
              </a:ext>
            </a:extLst>
          </p:cNvPr>
          <p:cNvSpPr>
            <a:spLocks noGrp="1"/>
          </p:cNvSpPr>
          <p:nvPr>
            <p:ph type="body" sz="quarter" idx="14"/>
          </p:nvPr>
        </p:nvSpPr>
        <p:spPr>
          <a:xfrm>
            <a:off x="9336506" y="1819275"/>
            <a:ext cx="2384905" cy="3971925"/>
          </a:xfrm>
          <a:prstGeom prst="rect">
            <a:avLst/>
          </a:prstGeom>
        </p:spPr>
        <p:txBody>
          <a:bodyPr lIns="0" tIns="0" rIns="0" bIns="0"/>
          <a:lstStyle>
            <a:lvl1pPr marL="342900" indent="-342900">
              <a:buNone/>
              <a:tabLst/>
              <a:defRPr lang="en-US" sz="2400" b="0" i="0" kern="1200" dirty="0" smtClean="0">
                <a:solidFill>
                  <a:schemeClr val="accent4"/>
                </a:solidFill>
                <a:latin typeface="Aptos Narrow" panose="020B0004020202020204" pitchFamily="34" charset="0"/>
                <a:ea typeface="+mn-ea"/>
                <a:cs typeface="+mn-cs"/>
              </a:defRPr>
            </a:lvl1pPr>
            <a:lvl2pPr marL="581025" indent="-342900">
              <a:buSzPct val="90000"/>
              <a:buNone/>
              <a:tabLst/>
              <a:defRPr lang="en-US" sz="2200" b="0" i="0" kern="1200" dirty="0" smtClean="0">
                <a:solidFill>
                  <a:schemeClr val="accent4"/>
                </a:solidFill>
                <a:latin typeface="Aptos Narrow" panose="020B0004020202020204" pitchFamily="34" charset="0"/>
                <a:ea typeface="+mn-ea"/>
                <a:cs typeface="+mn-cs"/>
              </a:defRPr>
            </a:lvl2pPr>
            <a:lvl3pPr marL="868362" indent="-285750">
              <a:buNone/>
              <a:tabLst/>
              <a:defRPr lang="en-US" sz="2000" b="0" i="0" kern="1200" dirty="0">
                <a:solidFill>
                  <a:schemeClr val="accent4"/>
                </a:solidFill>
                <a:latin typeface="Aptos Narrow" panose="020B0004020202020204" pitchFamily="34" charset="0"/>
                <a:ea typeface="+mn-ea"/>
                <a:cs typeface="+mn-cs"/>
              </a:defRPr>
            </a:lvl3pPr>
            <a:lvl4pPr marL="574675" indent="0">
              <a:buNone/>
              <a:tabLst/>
              <a:defRPr b="0" i="0">
                <a:solidFill>
                  <a:schemeClr val="accent4"/>
                </a:solidFill>
                <a:latin typeface="Aptos Narrow" panose="020B0004020202020204" pitchFamily="34" charset="0"/>
              </a:defRPr>
            </a:lvl4pPr>
            <a:lvl5pPr marL="801688" indent="0">
              <a:buNone/>
              <a:tabLst/>
              <a:defRPr b="0" i="0">
                <a:solidFill>
                  <a:schemeClr val="accent4"/>
                </a:solidFill>
                <a:latin typeface="Aptos Narrow" panose="020B0004020202020204" pitchFamily="34" charset="0"/>
              </a:defRPr>
            </a:lvl5pPr>
          </a:lstStyle>
          <a:p>
            <a:pPr marL="239713" lvl="0" indent="-239713" algn="l" defTabSz="914400" rtl="0" eaLnBrk="1" latinLnBrk="0" hangingPunct="1">
              <a:lnSpc>
                <a:spcPct val="90000"/>
              </a:lnSpc>
              <a:spcBef>
                <a:spcPts val="1000"/>
              </a:spcBef>
              <a:buSzPct val="80000"/>
              <a:buFont typeface="Arial" panose="020B0604020202020204" pitchFamily="34" charset="0"/>
              <a:buChar char="•"/>
              <a:tabLst/>
            </a:pPr>
            <a:r>
              <a:rPr lang="en-US"/>
              <a:t>Click to edit Master text styles</a:t>
            </a:r>
          </a:p>
        </p:txBody>
      </p:sp>
      <p:pic>
        <p:nvPicPr>
          <p:cNvPr id="17" name="Logo">
            <a:extLst>
              <a:ext uri="{FF2B5EF4-FFF2-40B4-BE49-F238E27FC236}">
                <a16:creationId xmlns:a16="http://schemas.microsoft.com/office/drawing/2014/main" id="{2279EC52-E987-6499-4AFD-A91D8AF38F7F}"/>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57200" y="5962074"/>
            <a:ext cx="578485" cy="578485"/>
          </a:xfrm>
          <a:prstGeom prst="rect">
            <a:avLst/>
          </a:prstGeom>
        </p:spPr>
      </p:pic>
      <p:sp>
        <p:nvSpPr>
          <p:cNvPr id="16" name="URL">
            <a:extLst>
              <a:ext uri="{FF2B5EF4-FFF2-40B4-BE49-F238E27FC236}">
                <a16:creationId xmlns:a16="http://schemas.microsoft.com/office/drawing/2014/main" id="{FB22CAF2-9293-64E1-0137-3F3FB0267BA5}"/>
              </a:ext>
              <a:ext uri="{C183D7F6-B498-43B3-948B-1728B52AA6E4}">
                <adec:decorative xmlns:adec="http://schemas.microsoft.com/office/drawing/2017/decorative" val="1"/>
              </a:ext>
            </a:extLst>
          </p:cNvPr>
          <p:cNvSpPr txBox="1"/>
          <p:nvPr userDrawn="1"/>
        </p:nvSpPr>
        <p:spPr>
          <a:xfrm>
            <a:off x="1155527" y="6171439"/>
            <a:ext cx="5143500" cy="184666"/>
          </a:xfrm>
          <a:prstGeom prst="rect">
            <a:avLst/>
          </a:prstGeom>
          <a:noFill/>
        </p:spPr>
        <p:txBody>
          <a:bodyPr wrap="square" lIns="0" tIns="0" rIns="0" bIns="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a:solidFill>
                  <a:schemeClr val="accent3"/>
                </a:solidFill>
                <a:latin typeface="Aptos Narrow" panose="020B0004020202020204" pitchFamily="34" charset="0"/>
              </a:rPr>
              <a:t>nj.gov</a:t>
            </a:r>
            <a:r>
              <a:rPr lang="en-US" sz="1200" b="1" i="0">
                <a:solidFill>
                  <a:schemeClr val="tx2"/>
                </a:solidFill>
                <a:latin typeface="Aptos Narrow" panose="020B0004020202020204" pitchFamily="34" charset="0"/>
              </a:rPr>
              <a:t>/education</a:t>
            </a:r>
          </a:p>
        </p:txBody>
      </p:sp>
      <p:sp>
        <p:nvSpPr>
          <p:cNvPr id="12" name="Slide #">
            <a:extLst>
              <a:ext uri="{FF2B5EF4-FFF2-40B4-BE49-F238E27FC236}">
                <a16:creationId xmlns:a16="http://schemas.microsoft.com/office/drawing/2014/main" id="{6159022F-E7C8-39E4-46FF-D3FA8B922D53}"/>
              </a:ext>
            </a:extLst>
          </p:cNvPr>
          <p:cNvSpPr txBox="1"/>
          <p:nvPr userDrawn="1"/>
        </p:nvSpPr>
        <p:spPr>
          <a:xfrm>
            <a:off x="6577912" y="6171439"/>
            <a:ext cx="5143500" cy="184666"/>
          </a:xfrm>
          <a:prstGeom prst="rect">
            <a:avLst/>
          </a:prstGeom>
          <a:noFill/>
        </p:spPr>
        <p:txBody>
          <a:bodyPr wrap="square" lIns="0" tIns="0" rIns="0" bIns="0"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AB2C32-F27B-A04A-A51B-01FB410A5002}" type="slidenum">
              <a:rPr lang="en-US" sz="1200" smtClean="0">
                <a:solidFill>
                  <a:schemeClr val="accent3"/>
                </a:solidFill>
              </a:rPr>
              <a:t>‹#›</a:t>
            </a:fld>
            <a:endParaRPr lang="en-US" sz="1200">
              <a:solidFill>
                <a:schemeClr val="accent3"/>
              </a:solidFill>
            </a:endParaRPr>
          </a:p>
        </p:txBody>
      </p:sp>
      <p:pic>
        <p:nvPicPr>
          <p:cNvPr id="4" name="Graphic 3">
            <a:extLst>
              <a:ext uri="{FF2B5EF4-FFF2-40B4-BE49-F238E27FC236}">
                <a16:creationId xmlns:a16="http://schemas.microsoft.com/office/drawing/2014/main" id="{67602C3F-9D20-FEEB-3FF2-5CE0018017A0}"/>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3295502069"/>
      </p:ext>
    </p:extLst>
  </p:cSld>
  <p:clrMapOvr>
    <a:masterClrMapping/>
  </p:clrMapOvr>
  <p:extLst>
    <p:ext uri="{DCECCB84-F9BA-43D5-87BE-67443E8EF086}">
      <p15:sldGuideLst xmlns:p15="http://schemas.microsoft.com/office/powerpoint/2012/main">
        <p15:guide id="1" orient="horz" pos="2448" userDrawn="1">
          <p15:clr>
            <a:srgbClr val="FBAE40"/>
          </p15:clr>
        </p15:guide>
        <p15:guide id="2" pos="3840" userDrawn="1">
          <p15:clr>
            <a:srgbClr val="FBAE40"/>
          </p15:clr>
        </p15:guide>
        <p15:guide id="3" pos="288" userDrawn="1">
          <p15:clr>
            <a:srgbClr val="FBAE40"/>
          </p15:clr>
        </p15:guide>
        <p15:guide id="4" pos="7392" userDrawn="1">
          <p15:clr>
            <a:srgbClr val="FBAE40"/>
          </p15:clr>
        </p15:guide>
        <p15:guide id="5" orient="horz" pos="288" userDrawn="1">
          <p15:clr>
            <a:srgbClr val="FBAE40"/>
          </p15:clr>
        </p15:guide>
        <p15:guide id="6" orient="horz" pos="4032" userDrawn="1">
          <p15:clr>
            <a:srgbClr val="FBAE40"/>
          </p15:clr>
        </p15:guide>
        <p15:guide id="7" orient="horz" pos="852" userDrawn="1">
          <p15:clr>
            <a:srgbClr val="FBAE40"/>
          </p15:clr>
        </p15:guide>
        <p15:guide id="8" orient="horz" pos="3648" userDrawn="1">
          <p15:clr>
            <a:srgbClr val="FBAE40"/>
          </p15:clr>
        </p15:guide>
        <p15:guide id="9" orient="horz" pos="1146" userDrawn="1">
          <p15:clr>
            <a:srgbClr val="FBAE40"/>
          </p15:clr>
        </p15:guide>
        <p15:guide id="10" pos="3984" userDrawn="1">
          <p15:clr>
            <a:srgbClr val="FBAE40"/>
          </p15:clr>
        </p15:guide>
        <p15:guide id="11" pos="3690" userDrawn="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hree Outlined Text Boxes">
    <p:spTree>
      <p:nvGrpSpPr>
        <p:cNvPr id="1" name=""/>
        <p:cNvGrpSpPr/>
        <p:nvPr/>
      </p:nvGrpSpPr>
      <p:grpSpPr>
        <a:xfrm>
          <a:off x="0" y="0"/>
          <a:ext cx="0" cy="0"/>
          <a:chOff x="0" y="0"/>
          <a:chExt cx="0" cy="0"/>
        </a:xfrm>
      </p:grpSpPr>
      <p:sp>
        <p:nvSpPr>
          <p:cNvPr id="13" name="Title 4">
            <a:extLst>
              <a:ext uri="{FF2B5EF4-FFF2-40B4-BE49-F238E27FC236}">
                <a16:creationId xmlns:a16="http://schemas.microsoft.com/office/drawing/2014/main" id="{62AA799A-839F-F1EF-061B-B792A8C6B8CA}"/>
              </a:ext>
            </a:extLst>
          </p:cNvPr>
          <p:cNvSpPr>
            <a:spLocks noGrp="1"/>
          </p:cNvSpPr>
          <p:nvPr>
            <p:ph type="title" hasCustomPrompt="1"/>
          </p:nvPr>
        </p:nvSpPr>
        <p:spPr>
          <a:xfrm>
            <a:off x="443812" y="392517"/>
            <a:ext cx="11290986" cy="416560"/>
          </a:xfrm>
          <a:prstGeom prst="rect">
            <a:avLst/>
          </a:prstGeom>
        </p:spPr>
        <p:txBody>
          <a:bodyPr lIns="0" tIns="0" rIns="0" bIns="0"/>
          <a:lstStyle>
            <a:lvl1pPr>
              <a:defRPr b="1" i="0">
                <a:solidFill>
                  <a:schemeClr val="accent1"/>
                </a:solidFill>
                <a:latin typeface="Aptos Narrow" panose="020B0004020202020204" pitchFamily="34" charset="0"/>
              </a:defRPr>
            </a:lvl1pPr>
          </a:lstStyle>
          <a:p>
            <a:pPr lvl="0"/>
            <a:r>
              <a:rPr lang="en-US"/>
              <a:t>Three Outline Text Boxes</a:t>
            </a:r>
          </a:p>
        </p:txBody>
      </p:sp>
      <p:sp>
        <p:nvSpPr>
          <p:cNvPr id="5" name="Subtitle">
            <a:extLst>
              <a:ext uri="{FF2B5EF4-FFF2-40B4-BE49-F238E27FC236}">
                <a16:creationId xmlns:a16="http://schemas.microsoft.com/office/drawing/2014/main" id="{9EDBD90B-5DB2-3DC5-CF4C-50795EBFC0F5}"/>
              </a:ext>
            </a:extLst>
          </p:cNvPr>
          <p:cNvSpPr>
            <a:spLocks noGrp="1"/>
          </p:cNvSpPr>
          <p:nvPr>
            <p:ph type="body" sz="quarter" idx="11" hasCustomPrompt="1"/>
          </p:nvPr>
        </p:nvSpPr>
        <p:spPr>
          <a:xfrm>
            <a:off x="444031" y="831251"/>
            <a:ext cx="11290986" cy="416560"/>
          </a:xfrm>
          <a:prstGeom prst="rect">
            <a:avLst/>
          </a:prstGeom>
        </p:spPr>
        <p:txBody>
          <a:bodyPr lIns="0" tIns="0" rIns="0" bIns="0"/>
          <a:lstStyle>
            <a:lvl1pPr marL="0" indent="0">
              <a:lnSpc>
                <a:spcPts val="4200"/>
              </a:lnSpc>
              <a:spcBef>
                <a:spcPts val="0"/>
              </a:spcBef>
              <a:buNone/>
              <a:defRPr sz="3600" b="0" i="0">
                <a:solidFill>
                  <a:srgbClr val="4179A8"/>
                </a:solidFill>
                <a:latin typeface="Aptos Narrow" panose="020B00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16" name="Text Placeholder 1">
            <a:extLst>
              <a:ext uri="{FF2B5EF4-FFF2-40B4-BE49-F238E27FC236}">
                <a16:creationId xmlns:a16="http://schemas.microsoft.com/office/drawing/2014/main" id="{DF0BC787-ECAF-44DC-F290-B063C0E7399B}"/>
              </a:ext>
            </a:extLst>
          </p:cNvPr>
          <p:cNvSpPr>
            <a:spLocks noGrp="1"/>
          </p:cNvSpPr>
          <p:nvPr>
            <p:ph type="body" sz="quarter" idx="12"/>
          </p:nvPr>
        </p:nvSpPr>
        <p:spPr>
          <a:xfrm>
            <a:off x="461844" y="1824036"/>
            <a:ext cx="3369927" cy="3967163"/>
          </a:xfrm>
          <a:prstGeom prst="roundRect">
            <a:avLst>
              <a:gd name="adj" fmla="val 6653"/>
            </a:avLst>
          </a:prstGeom>
          <a:ln>
            <a:solidFill>
              <a:schemeClr val="accent6"/>
            </a:solidFill>
          </a:ln>
        </p:spPr>
        <p:txBody>
          <a:bodyPr lIns="182880" tIns="182880" rIns="182880" bIns="0"/>
          <a:lstStyle>
            <a:lvl1pPr marL="342900" indent="-342900">
              <a:buNone/>
              <a:tabLst/>
              <a:defRPr lang="en-US" sz="2400" b="0" i="0" kern="1200" dirty="0" smtClean="0">
                <a:solidFill>
                  <a:schemeClr val="accent4"/>
                </a:solidFill>
                <a:latin typeface="Aptos Narrow" panose="020B0004020202020204" pitchFamily="34" charset="0"/>
                <a:ea typeface="+mn-ea"/>
                <a:cs typeface="+mn-cs"/>
              </a:defRPr>
            </a:lvl1pPr>
            <a:lvl2pPr marL="400050" indent="-161925">
              <a:buSzPct val="90000"/>
              <a:tabLst/>
              <a:defRPr lang="en-US" sz="2200" b="0" i="0" kern="1200" dirty="0" smtClean="0">
                <a:solidFill>
                  <a:schemeClr val="accent4"/>
                </a:solidFill>
                <a:latin typeface="Aptos Narrow" panose="020B0004020202020204" pitchFamily="34" charset="0"/>
                <a:ea typeface="+mn-ea"/>
                <a:cs typeface="+mn-cs"/>
              </a:defRPr>
            </a:lvl2pPr>
            <a:lvl3pPr marL="868362" indent="-285750">
              <a:tabLst/>
              <a:defRPr lang="en-US" sz="2000" b="0" i="0" kern="1200" dirty="0">
                <a:solidFill>
                  <a:schemeClr val="accent4"/>
                </a:solidFill>
                <a:latin typeface="Aptos Narrow" panose="020B0004020202020204" pitchFamily="34" charset="0"/>
                <a:ea typeface="+mn-ea"/>
                <a:cs typeface="+mn-cs"/>
              </a:defRPr>
            </a:lvl3pPr>
            <a:lvl4pPr marL="747713" indent="-173038">
              <a:tabLst/>
              <a:defRPr b="0" i="0">
                <a:solidFill>
                  <a:schemeClr val="accent4"/>
                </a:solidFill>
                <a:latin typeface="Aptos Narrow" panose="020B0004020202020204" pitchFamily="34" charset="0"/>
              </a:defRPr>
            </a:lvl4pPr>
            <a:lvl5pPr marL="976313" indent="-174625">
              <a:tabLst/>
              <a:defRPr b="0" i="0">
                <a:solidFill>
                  <a:schemeClr val="accent4"/>
                </a:solidFill>
                <a:latin typeface="Aptos Narrow" panose="020B0004020202020204" pitchFamily="34" charset="0"/>
              </a:defRPr>
            </a:lvl5pPr>
          </a:lstStyle>
          <a:p>
            <a:pPr marL="239713" lvl="0" indent="-239713" algn="l" defTabSz="914400" rtl="0" eaLnBrk="1" latinLnBrk="0" hangingPunct="1">
              <a:lnSpc>
                <a:spcPct val="90000"/>
              </a:lnSpc>
              <a:spcBef>
                <a:spcPts val="1000"/>
              </a:spcBef>
              <a:buSzPct val="80000"/>
              <a:buFont typeface="Arial" panose="020B0604020202020204" pitchFamily="34" charset="0"/>
              <a:buChar char="•"/>
              <a:tabLst/>
            </a:pPr>
            <a:r>
              <a:rPr lang="en-US"/>
              <a:t>Click to edit Master text styles</a:t>
            </a:r>
          </a:p>
        </p:txBody>
      </p:sp>
      <p:sp>
        <p:nvSpPr>
          <p:cNvPr id="8" name="Text Placeholder 1">
            <a:extLst>
              <a:ext uri="{FF2B5EF4-FFF2-40B4-BE49-F238E27FC236}">
                <a16:creationId xmlns:a16="http://schemas.microsoft.com/office/drawing/2014/main" id="{017C2D9E-047E-FB49-6CF4-AB9447E6A9B1}"/>
              </a:ext>
            </a:extLst>
          </p:cNvPr>
          <p:cNvSpPr>
            <a:spLocks noGrp="1"/>
          </p:cNvSpPr>
          <p:nvPr>
            <p:ph type="body" sz="quarter" idx="14"/>
          </p:nvPr>
        </p:nvSpPr>
        <p:spPr>
          <a:xfrm>
            <a:off x="4413358" y="1824036"/>
            <a:ext cx="3369927" cy="3967163"/>
          </a:xfrm>
          <a:prstGeom prst="roundRect">
            <a:avLst>
              <a:gd name="adj" fmla="val 6653"/>
            </a:avLst>
          </a:prstGeom>
          <a:ln>
            <a:solidFill>
              <a:schemeClr val="accent6"/>
            </a:solidFill>
          </a:ln>
        </p:spPr>
        <p:txBody>
          <a:bodyPr lIns="182880" tIns="182880" rIns="182880" bIns="0"/>
          <a:lstStyle>
            <a:lvl1pPr marL="342900" indent="-342900">
              <a:buNone/>
              <a:tabLst/>
              <a:defRPr lang="en-US" sz="2400" b="0" i="0" kern="1200" dirty="0" smtClean="0">
                <a:solidFill>
                  <a:schemeClr val="accent4"/>
                </a:solidFill>
                <a:latin typeface="Aptos Narrow" panose="020B0004020202020204" pitchFamily="34" charset="0"/>
                <a:ea typeface="+mn-ea"/>
                <a:cs typeface="+mn-cs"/>
              </a:defRPr>
            </a:lvl1pPr>
            <a:lvl2pPr marL="400050" indent="-161925">
              <a:buSzPct val="90000"/>
              <a:tabLst/>
              <a:defRPr lang="en-US" sz="2200" b="0" i="0" kern="1200" dirty="0" smtClean="0">
                <a:solidFill>
                  <a:schemeClr val="accent4"/>
                </a:solidFill>
                <a:latin typeface="Aptos Narrow" panose="020B0004020202020204" pitchFamily="34" charset="0"/>
                <a:ea typeface="+mn-ea"/>
                <a:cs typeface="+mn-cs"/>
              </a:defRPr>
            </a:lvl2pPr>
            <a:lvl3pPr marL="868362" indent="-285750">
              <a:tabLst/>
              <a:defRPr lang="en-US" sz="2000" b="0" i="0" kern="1200" dirty="0">
                <a:solidFill>
                  <a:schemeClr val="accent4"/>
                </a:solidFill>
                <a:latin typeface="Aptos Narrow" panose="020B0004020202020204" pitchFamily="34" charset="0"/>
                <a:ea typeface="+mn-ea"/>
                <a:cs typeface="+mn-cs"/>
              </a:defRPr>
            </a:lvl3pPr>
            <a:lvl4pPr marL="747713" indent="-173038">
              <a:tabLst/>
              <a:defRPr b="0" i="0">
                <a:solidFill>
                  <a:schemeClr val="accent4"/>
                </a:solidFill>
                <a:latin typeface="Aptos Narrow" panose="020B0004020202020204" pitchFamily="34" charset="0"/>
              </a:defRPr>
            </a:lvl4pPr>
            <a:lvl5pPr marL="976313" indent="-174625">
              <a:tabLst/>
              <a:defRPr b="0" i="0">
                <a:solidFill>
                  <a:schemeClr val="accent4"/>
                </a:solidFill>
                <a:latin typeface="Aptos Narrow" panose="020B0004020202020204" pitchFamily="34" charset="0"/>
              </a:defRPr>
            </a:lvl5pPr>
          </a:lstStyle>
          <a:p>
            <a:pPr marL="239713" lvl="0" indent="-239713" algn="l" defTabSz="914400" rtl="0" eaLnBrk="1" latinLnBrk="0" hangingPunct="1">
              <a:lnSpc>
                <a:spcPct val="90000"/>
              </a:lnSpc>
              <a:spcBef>
                <a:spcPts val="1000"/>
              </a:spcBef>
              <a:buSzPct val="80000"/>
              <a:buFont typeface="Arial" panose="020B0604020202020204" pitchFamily="34" charset="0"/>
              <a:buChar char="•"/>
              <a:tabLst/>
            </a:pPr>
            <a:r>
              <a:rPr lang="en-US"/>
              <a:t>Click to edit Master text styles</a:t>
            </a:r>
          </a:p>
        </p:txBody>
      </p:sp>
      <p:sp>
        <p:nvSpPr>
          <p:cNvPr id="7" name="Text Placeholder 2">
            <a:extLst>
              <a:ext uri="{FF2B5EF4-FFF2-40B4-BE49-F238E27FC236}">
                <a16:creationId xmlns:a16="http://schemas.microsoft.com/office/drawing/2014/main" id="{D5400B7E-7E64-0FA1-B4CD-08B1EA75B2C8}"/>
              </a:ext>
            </a:extLst>
          </p:cNvPr>
          <p:cNvSpPr>
            <a:spLocks noGrp="1"/>
          </p:cNvSpPr>
          <p:nvPr>
            <p:ph type="body" sz="quarter" idx="13"/>
          </p:nvPr>
        </p:nvSpPr>
        <p:spPr>
          <a:xfrm>
            <a:off x="8364873" y="1824036"/>
            <a:ext cx="3369927" cy="3967163"/>
          </a:xfrm>
          <a:prstGeom prst="roundRect">
            <a:avLst>
              <a:gd name="adj" fmla="val 6653"/>
            </a:avLst>
          </a:prstGeom>
          <a:ln>
            <a:solidFill>
              <a:schemeClr val="accent6"/>
            </a:solidFill>
          </a:ln>
        </p:spPr>
        <p:txBody>
          <a:bodyPr lIns="182880" tIns="182880" rIns="182880" bIns="0"/>
          <a:lstStyle>
            <a:lvl1pPr marL="342900" indent="-342900">
              <a:buNone/>
              <a:tabLst/>
              <a:defRPr lang="en-US" sz="2400" b="0" i="0" kern="1200" dirty="0" smtClean="0">
                <a:solidFill>
                  <a:schemeClr val="accent4"/>
                </a:solidFill>
                <a:latin typeface="Aptos Narrow" panose="020B0004020202020204" pitchFamily="34" charset="0"/>
                <a:ea typeface="+mn-ea"/>
                <a:cs typeface="+mn-cs"/>
              </a:defRPr>
            </a:lvl1pPr>
            <a:lvl2pPr marL="400050" indent="-161925">
              <a:buSzPct val="90000"/>
              <a:tabLst/>
              <a:defRPr lang="en-US" sz="2200" b="0" i="0" kern="1200" dirty="0" smtClean="0">
                <a:solidFill>
                  <a:schemeClr val="accent4"/>
                </a:solidFill>
                <a:latin typeface="Aptos Narrow" panose="020B0004020202020204" pitchFamily="34" charset="0"/>
                <a:ea typeface="+mn-ea"/>
                <a:cs typeface="+mn-cs"/>
              </a:defRPr>
            </a:lvl2pPr>
            <a:lvl3pPr marL="868362" indent="-285750">
              <a:tabLst/>
              <a:defRPr lang="en-US" sz="2000" b="0" i="0" kern="1200" dirty="0">
                <a:solidFill>
                  <a:schemeClr val="accent4"/>
                </a:solidFill>
                <a:latin typeface="Aptos Narrow" panose="020B0004020202020204" pitchFamily="34" charset="0"/>
                <a:ea typeface="+mn-ea"/>
                <a:cs typeface="+mn-cs"/>
              </a:defRPr>
            </a:lvl3pPr>
            <a:lvl4pPr marL="747713" indent="-173038">
              <a:tabLst/>
              <a:defRPr b="0" i="0">
                <a:solidFill>
                  <a:schemeClr val="accent4"/>
                </a:solidFill>
                <a:latin typeface="Aptos Narrow" panose="020B0004020202020204" pitchFamily="34" charset="0"/>
              </a:defRPr>
            </a:lvl4pPr>
            <a:lvl5pPr marL="976313" indent="-174625">
              <a:tabLst/>
              <a:defRPr b="0" i="0">
                <a:solidFill>
                  <a:schemeClr val="accent4"/>
                </a:solidFill>
                <a:latin typeface="Aptos Narrow" panose="020B0004020202020204" pitchFamily="34" charset="0"/>
              </a:defRPr>
            </a:lvl5pPr>
          </a:lstStyle>
          <a:p>
            <a:pPr marL="239713" lvl="0" indent="-239713" algn="l" defTabSz="914400" rtl="0" eaLnBrk="1" latinLnBrk="0" hangingPunct="1">
              <a:lnSpc>
                <a:spcPct val="90000"/>
              </a:lnSpc>
              <a:spcBef>
                <a:spcPts val="1000"/>
              </a:spcBef>
              <a:buSzPct val="80000"/>
              <a:buFont typeface="Arial" panose="020B0604020202020204" pitchFamily="34" charset="0"/>
              <a:buChar char="•"/>
              <a:tabLst/>
            </a:pPr>
            <a:r>
              <a:rPr lang="en-US"/>
              <a:t>Click to edit Master text styles</a:t>
            </a:r>
          </a:p>
        </p:txBody>
      </p:sp>
      <p:pic>
        <p:nvPicPr>
          <p:cNvPr id="14" name="Logo">
            <a:extLst>
              <a:ext uri="{FF2B5EF4-FFF2-40B4-BE49-F238E27FC236}">
                <a16:creationId xmlns:a16="http://schemas.microsoft.com/office/drawing/2014/main" id="{DF654927-6FD8-40B8-8647-AE7A8F944DFB}"/>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57200" y="5962074"/>
            <a:ext cx="578485" cy="578485"/>
          </a:xfrm>
          <a:prstGeom prst="rect">
            <a:avLst/>
          </a:prstGeom>
        </p:spPr>
      </p:pic>
      <p:sp>
        <p:nvSpPr>
          <p:cNvPr id="12" name="URL">
            <a:extLst>
              <a:ext uri="{FF2B5EF4-FFF2-40B4-BE49-F238E27FC236}">
                <a16:creationId xmlns:a16="http://schemas.microsoft.com/office/drawing/2014/main" id="{DEE37801-C792-CC75-59C2-CB8EAB764E4B}"/>
              </a:ext>
              <a:ext uri="{C183D7F6-B498-43B3-948B-1728B52AA6E4}">
                <adec:decorative xmlns:adec="http://schemas.microsoft.com/office/drawing/2017/decorative" val="1"/>
              </a:ext>
            </a:extLst>
          </p:cNvPr>
          <p:cNvSpPr txBox="1"/>
          <p:nvPr userDrawn="1"/>
        </p:nvSpPr>
        <p:spPr>
          <a:xfrm>
            <a:off x="1155527" y="6171439"/>
            <a:ext cx="5143500" cy="184666"/>
          </a:xfrm>
          <a:prstGeom prst="rect">
            <a:avLst/>
          </a:prstGeom>
          <a:noFill/>
        </p:spPr>
        <p:txBody>
          <a:bodyPr wrap="square" lIns="0" tIns="0" rIns="0" bIns="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a:solidFill>
                  <a:schemeClr val="accent3"/>
                </a:solidFill>
                <a:latin typeface="Aptos Narrow" panose="020B0004020202020204" pitchFamily="34" charset="0"/>
              </a:rPr>
              <a:t>nj.gov</a:t>
            </a:r>
            <a:r>
              <a:rPr lang="en-US" sz="1200" b="1" i="0">
                <a:solidFill>
                  <a:schemeClr val="tx2"/>
                </a:solidFill>
                <a:latin typeface="Aptos Narrow" panose="020B0004020202020204" pitchFamily="34" charset="0"/>
              </a:rPr>
              <a:t>/education</a:t>
            </a:r>
          </a:p>
        </p:txBody>
      </p:sp>
      <p:sp>
        <p:nvSpPr>
          <p:cNvPr id="2" name="Slide #">
            <a:extLst>
              <a:ext uri="{FF2B5EF4-FFF2-40B4-BE49-F238E27FC236}">
                <a16:creationId xmlns:a16="http://schemas.microsoft.com/office/drawing/2014/main" id="{B23CE81C-4400-8C26-7DEB-6F263D56E930}"/>
              </a:ext>
            </a:extLst>
          </p:cNvPr>
          <p:cNvSpPr txBox="1"/>
          <p:nvPr userDrawn="1"/>
        </p:nvSpPr>
        <p:spPr>
          <a:xfrm>
            <a:off x="6577912" y="6171439"/>
            <a:ext cx="5143500" cy="184666"/>
          </a:xfrm>
          <a:prstGeom prst="rect">
            <a:avLst/>
          </a:prstGeom>
          <a:noFill/>
        </p:spPr>
        <p:txBody>
          <a:bodyPr wrap="square" lIns="0" tIns="0" rIns="0" bIns="0"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AB2C32-F27B-A04A-A51B-01FB410A5002}" type="slidenum">
              <a:rPr lang="en-US" sz="1200" smtClean="0">
                <a:solidFill>
                  <a:schemeClr val="accent3"/>
                </a:solidFill>
              </a:rPr>
              <a:t>‹#›</a:t>
            </a:fld>
            <a:endParaRPr lang="en-US" sz="1200">
              <a:solidFill>
                <a:schemeClr val="accent3"/>
              </a:solidFill>
            </a:endParaRPr>
          </a:p>
        </p:txBody>
      </p:sp>
      <p:pic>
        <p:nvPicPr>
          <p:cNvPr id="4" name="Graphic 3">
            <a:extLst>
              <a:ext uri="{FF2B5EF4-FFF2-40B4-BE49-F238E27FC236}">
                <a16:creationId xmlns:a16="http://schemas.microsoft.com/office/drawing/2014/main" id="{97AB631B-8CB1-44AA-B5A4-3D3B4B0533E2}"/>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3686097935"/>
      </p:ext>
    </p:extLst>
  </p:cSld>
  <p:clrMapOvr>
    <a:masterClrMapping/>
  </p:clrMapOvr>
  <p:extLst>
    <p:ext uri="{DCECCB84-F9BA-43D5-87BE-67443E8EF086}">
      <p15:sldGuideLst xmlns:p15="http://schemas.microsoft.com/office/powerpoint/2012/main">
        <p15:guide id="1" orient="horz" pos="2448" userDrawn="1">
          <p15:clr>
            <a:srgbClr val="FBAE40"/>
          </p15:clr>
        </p15:guide>
        <p15:guide id="2" pos="3840" userDrawn="1">
          <p15:clr>
            <a:srgbClr val="FBAE40"/>
          </p15:clr>
        </p15:guide>
        <p15:guide id="3" pos="288" userDrawn="1">
          <p15:clr>
            <a:srgbClr val="FBAE40"/>
          </p15:clr>
        </p15:guide>
        <p15:guide id="4" pos="7392" userDrawn="1">
          <p15:clr>
            <a:srgbClr val="FBAE40"/>
          </p15:clr>
        </p15:guide>
        <p15:guide id="5" orient="horz" pos="288" userDrawn="1">
          <p15:clr>
            <a:srgbClr val="FBAE40"/>
          </p15:clr>
        </p15:guide>
        <p15:guide id="6" orient="horz" pos="4032" userDrawn="1">
          <p15:clr>
            <a:srgbClr val="FBAE40"/>
          </p15:clr>
        </p15:guide>
        <p15:guide id="7" orient="horz" pos="852" userDrawn="1">
          <p15:clr>
            <a:srgbClr val="FBAE40"/>
          </p15:clr>
        </p15:guide>
        <p15:guide id="8" orient="horz" pos="3648" userDrawn="1">
          <p15:clr>
            <a:srgbClr val="FBAE40"/>
          </p15:clr>
        </p15:guide>
        <p15:guide id="9" orient="horz" pos="1146" userDrawn="1">
          <p15:clr>
            <a:srgbClr val="FBAE40"/>
          </p15:clr>
        </p15:guide>
        <p15:guide id="10" pos="3984" userDrawn="1">
          <p15:clr>
            <a:srgbClr val="FBAE40"/>
          </p15:clr>
        </p15:guide>
        <p15:guide id="11" pos="3690"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hree Outlined Text Boxes + Icons">
    <p:spTree>
      <p:nvGrpSpPr>
        <p:cNvPr id="1" name=""/>
        <p:cNvGrpSpPr/>
        <p:nvPr/>
      </p:nvGrpSpPr>
      <p:grpSpPr>
        <a:xfrm>
          <a:off x="0" y="0"/>
          <a:ext cx="0" cy="0"/>
          <a:chOff x="0" y="0"/>
          <a:chExt cx="0" cy="0"/>
        </a:xfrm>
      </p:grpSpPr>
      <p:sp>
        <p:nvSpPr>
          <p:cNvPr id="18" name="Title 4">
            <a:extLst>
              <a:ext uri="{FF2B5EF4-FFF2-40B4-BE49-F238E27FC236}">
                <a16:creationId xmlns:a16="http://schemas.microsoft.com/office/drawing/2014/main" id="{3972D10D-B40E-040C-FC3B-4409E10F33BB}"/>
              </a:ext>
            </a:extLst>
          </p:cNvPr>
          <p:cNvSpPr>
            <a:spLocks noGrp="1"/>
          </p:cNvSpPr>
          <p:nvPr>
            <p:ph type="title" hasCustomPrompt="1"/>
          </p:nvPr>
        </p:nvSpPr>
        <p:spPr>
          <a:xfrm>
            <a:off x="443812" y="392517"/>
            <a:ext cx="11290986" cy="416560"/>
          </a:xfrm>
          <a:prstGeom prst="rect">
            <a:avLst/>
          </a:prstGeom>
        </p:spPr>
        <p:txBody>
          <a:bodyPr lIns="0" tIns="0" rIns="0" bIns="0"/>
          <a:lstStyle>
            <a:lvl1pPr>
              <a:defRPr b="1" i="0">
                <a:solidFill>
                  <a:schemeClr val="accent1"/>
                </a:solidFill>
                <a:latin typeface="Aptos Narrow" panose="020B0004020202020204" pitchFamily="34" charset="0"/>
              </a:defRPr>
            </a:lvl1pPr>
          </a:lstStyle>
          <a:p>
            <a:pPr lvl="0"/>
            <a:r>
              <a:rPr lang="en-US"/>
              <a:t>Three Outline Text Boxes + Icons</a:t>
            </a:r>
          </a:p>
        </p:txBody>
      </p:sp>
      <p:sp>
        <p:nvSpPr>
          <p:cNvPr id="5" name="Subtitle">
            <a:extLst>
              <a:ext uri="{FF2B5EF4-FFF2-40B4-BE49-F238E27FC236}">
                <a16:creationId xmlns:a16="http://schemas.microsoft.com/office/drawing/2014/main" id="{9EDBD90B-5DB2-3DC5-CF4C-50795EBFC0F5}"/>
              </a:ext>
            </a:extLst>
          </p:cNvPr>
          <p:cNvSpPr>
            <a:spLocks noGrp="1"/>
          </p:cNvSpPr>
          <p:nvPr>
            <p:ph type="body" sz="quarter" idx="11" hasCustomPrompt="1"/>
          </p:nvPr>
        </p:nvSpPr>
        <p:spPr>
          <a:xfrm>
            <a:off x="444031" y="831251"/>
            <a:ext cx="11290986" cy="416560"/>
          </a:xfrm>
          <a:prstGeom prst="rect">
            <a:avLst/>
          </a:prstGeom>
        </p:spPr>
        <p:txBody>
          <a:bodyPr lIns="0" tIns="0" rIns="0" bIns="0"/>
          <a:lstStyle>
            <a:lvl1pPr marL="0" indent="0">
              <a:lnSpc>
                <a:spcPts val="4200"/>
              </a:lnSpc>
              <a:spcBef>
                <a:spcPts val="0"/>
              </a:spcBef>
              <a:buNone/>
              <a:defRPr sz="3600" b="0" i="0">
                <a:solidFill>
                  <a:srgbClr val="4179A8"/>
                </a:solidFill>
                <a:latin typeface="Aptos Narrow" panose="020B00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3" name="Icon 1">
            <a:extLst>
              <a:ext uri="{FF2B5EF4-FFF2-40B4-BE49-F238E27FC236}">
                <a16:creationId xmlns:a16="http://schemas.microsoft.com/office/drawing/2014/main" id="{1B0F0247-E32F-B736-2E79-1FE3CC84C5BE}"/>
              </a:ext>
            </a:extLst>
          </p:cNvPr>
          <p:cNvSpPr>
            <a:spLocks noGrp="1"/>
          </p:cNvSpPr>
          <p:nvPr>
            <p:ph type="pic" sz="quarter" idx="15" hasCustomPrompt="1"/>
          </p:nvPr>
        </p:nvSpPr>
        <p:spPr>
          <a:xfrm>
            <a:off x="1708073" y="1928035"/>
            <a:ext cx="877467" cy="877467"/>
          </a:xfrm>
          <a:prstGeom prst="rect">
            <a:avLst/>
          </a:prstGeom>
        </p:spPr>
        <p:txBody>
          <a:bodyPr/>
          <a:lstStyle>
            <a:lvl1pPr marL="0" indent="0">
              <a:buNone/>
              <a:defRPr sz="1600">
                <a:solidFill>
                  <a:schemeClr val="accent4"/>
                </a:solidFill>
              </a:defRPr>
            </a:lvl1pPr>
          </a:lstStyle>
          <a:p>
            <a:r>
              <a:rPr lang="en-US"/>
              <a:t>Icon</a:t>
            </a:r>
          </a:p>
        </p:txBody>
      </p:sp>
      <p:sp>
        <p:nvSpPr>
          <p:cNvPr id="17" name="text 1">
            <a:extLst>
              <a:ext uri="{FF2B5EF4-FFF2-40B4-BE49-F238E27FC236}">
                <a16:creationId xmlns:a16="http://schemas.microsoft.com/office/drawing/2014/main" id="{12107409-F9E3-37FA-DFAE-EAEFC45DC21E}"/>
              </a:ext>
            </a:extLst>
          </p:cNvPr>
          <p:cNvSpPr>
            <a:spLocks noGrp="1"/>
          </p:cNvSpPr>
          <p:nvPr>
            <p:ph type="body" sz="quarter" idx="18"/>
          </p:nvPr>
        </p:nvSpPr>
        <p:spPr>
          <a:xfrm>
            <a:off x="461844" y="3222171"/>
            <a:ext cx="3369927" cy="2569028"/>
          </a:xfrm>
          <a:prstGeom prst="roundRect">
            <a:avLst>
              <a:gd name="adj" fmla="val 6653"/>
            </a:avLst>
          </a:prstGeom>
          <a:ln>
            <a:solidFill>
              <a:schemeClr val="accent6"/>
            </a:solidFill>
          </a:ln>
        </p:spPr>
        <p:txBody>
          <a:bodyPr lIns="182880" tIns="182880" rIns="182880" bIns="0"/>
          <a:lstStyle>
            <a:lvl1pPr marL="342900" indent="-342900" algn="ctr">
              <a:buSzPct val="90000"/>
              <a:buNone/>
              <a:tabLst/>
              <a:defRPr lang="en-US" sz="2400" b="0" i="0" kern="1200" dirty="0" smtClean="0">
                <a:solidFill>
                  <a:schemeClr val="accent4"/>
                </a:solidFill>
                <a:latin typeface="Aptos Narrow" panose="020B0004020202020204" pitchFamily="34" charset="0"/>
                <a:ea typeface="+mn-ea"/>
                <a:cs typeface="+mn-cs"/>
              </a:defRPr>
            </a:lvl1pPr>
            <a:lvl2pPr marL="400050" indent="-161925">
              <a:buSzPct val="90000"/>
              <a:tabLst/>
              <a:defRPr lang="en-US" sz="2200" b="0" i="0" kern="1200" dirty="0" smtClean="0">
                <a:solidFill>
                  <a:schemeClr val="accent4"/>
                </a:solidFill>
                <a:latin typeface="Aptos Narrow" panose="020B0004020202020204" pitchFamily="34" charset="0"/>
                <a:ea typeface="+mn-ea"/>
                <a:cs typeface="+mn-cs"/>
              </a:defRPr>
            </a:lvl2pPr>
            <a:lvl3pPr marL="868362" indent="-285750">
              <a:tabLst/>
              <a:defRPr lang="en-US" sz="2000" b="0" i="0" kern="1200" dirty="0">
                <a:solidFill>
                  <a:schemeClr val="accent4"/>
                </a:solidFill>
                <a:latin typeface="Aptos Narrow" panose="020B0004020202020204" pitchFamily="34" charset="0"/>
                <a:ea typeface="+mn-ea"/>
                <a:cs typeface="+mn-cs"/>
              </a:defRPr>
            </a:lvl3pPr>
            <a:lvl4pPr marL="747713" indent="-173038">
              <a:tabLst/>
              <a:defRPr b="0" i="0">
                <a:solidFill>
                  <a:schemeClr val="accent4"/>
                </a:solidFill>
                <a:latin typeface="Aptos Narrow" panose="020B0004020202020204" pitchFamily="34" charset="0"/>
              </a:defRPr>
            </a:lvl4pPr>
            <a:lvl5pPr marL="976313" indent="-174625">
              <a:tabLst/>
              <a:defRPr b="0" i="0">
                <a:solidFill>
                  <a:schemeClr val="accent4"/>
                </a:solidFill>
                <a:latin typeface="Aptos Narrow" panose="020B0004020202020204" pitchFamily="34" charset="0"/>
              </a:defRPr>
            </a:lvl5pPr>
          </a:lstStyle>
          <a:p>
            <a:pPr marL="239713" lvl="0" indent="-239713" algn="l" defTabSz="914400" rtl="0" eaLnBrk="1" latinLnBrk="0" hangingPunct="1">
              <a:lnSpc>
                <a:spcPct val="90000"/>
              </a:lnSpc>
              <a:spcBef>
                <a:spcPts val="1000"/>
              </a:spcBef>
              <a:buSzPct val="80000"/>
              <a:buFont typeface="Arial" panose="020B0604020202020204" pitchFamily="34" charset="0"/>
              <a:buChar char="•"/>
              <a:tabLst/>
            </a:pPr>
            <a:r>
              <a:rPr lang="en-US"/>
              <a:t>Click to edit Master text styles</a:t>
            </a:r>
          </a:p>
        </p:txBody>
      </p:sp>
      <p:sp>
        <p:nvSpPr>
          <p:cNvPr id="6" name="Icon 2">
            <a:extLst>
              <a:ext uri="{FF2B5EF4-FFF2-40B4-BE49-F238E27FC236}">
                <a16:creationId xmlns:a16="http://schemas.microsoft.com/office/drawing/2014/main" id="{5F18AB0B-73E2-E194-57C1-82DDA45AAEBF}"/>
              </a:ext>
            </a:extLst>
          </p:cNvPr>
          <p:cNvSpPr>
            <a:spLocks noGrp="1"/>
          </p:cNvSpPr>
          <p:nvPr>
            <p:ph type="pic" sz="quarter" idx="16" hasCustomPrompt="1"/>
          </p:nvPr>
        </p:nvSpPr>
        <p:spPr>
          <a:xfrm>
            <a:off x="5659587" y="1928035"/>
            <a:ext cx="877467" cy="877467"/>
          </a:xfrm>
          <a:prstGeom prst="rect">
            <a:avLst/>
          </a:prstGeom>
        </p:spPr>
        <p:txBody>
          <a:bodyPr/>
          <a:lstStyle>
            <a:lvl1pPr marL="0" indent="0">
              <a:buNone/>
              <a:defRPr sz="1600">
                <a:solidFill>
                  <a:schemeClr val="accent4"/>
                </a:solidFill>
              </a:defRPr>
            </a:lvl1pPr>
          </a:lstStyle>
          <a:p>
            <a:r>
              <a:rPr lang="en-US"/>
              <a:t>Icon</a:t>
            </a:r>
          </a:p>
        </p:txBody>
      </p:sp>
      <p:sp>
        <p:nvSpPr>
          <p:cNvPr id="8" name="text 2">
            <a:extLst>
              <a:ext uri="{FF2B5EF4-FFF2-40B4-BE49-F238E27FC236}">
                <a16:creationId xmlns:a16="http://schemas.microsoft.com/office/drawing/2014/main" id="{017C2D9E-047E-FB49-6CF4-AB9447E6A9B1}"/>
              </a:ext>
            </a:extLst>
          </p:cNvPr>
          <p:cNvSpPr>
            <a:spLocks noGrp="1"/>
          </p:cNvSpPr>
          <p:nvPr>
            <p:ph type="body" sz="quarter" idx="14"/>
          </p:nvPr>
        </p:nvSpPr>
        <p:spPr>
          <a:xfrm>
            <a:off x="4413358" y="3222170"/>
            <a:ext cx="3369927" cy="2569029"/>
          </a:xfrm>
          <a:prstGeom prst="roundRect">
            <a:avLst>
              <a:gd name="adj" fmla="val 6653"/>
            </a:avLst>
          </a:prstGeom>
          <a:ln>
            <a:solidFill>
              <a:schemeClr val="accent6"/>
            </a:solidFill>
          </a:ln>
        </p:spPr>
        <p:txBody>
          <a:bodyPr lIns="182880" tIns="182880" rIns="182880" bIns="0"/>
          <a:lstStyle>
            <a:lvl1pPr marL="342900" indent="-342900" algn="ctr">
              <a:buSzPct val="90000"/>
              <a:buNone/>
              <a:tabLst/>
              <a:defRPr lang="en-US" sz="2400" b="0" i="0" kern="1200" dirty="0" smtClean="0">
                <a:solidFill>
                  <a:schemeClr val="accent4"/>
                </a:solidFill>
                <a:latin typeface="Aptos Narrow" panose="020B0004020202020204" pitchFamily="34" charset="0"/>
                <a:ea typeface="+mn-ea"/>
                <a:cs typeface="+mn-cs"/>
              </a:defRPr>
            </a:lvl1pPr>
            <a:lvl2pPr marL="400050" indent="-161925">
              <a:tabLst/>
              <a:defRPr lang="en-US" sz="2200" b="0" i="0" kern="1200" dirty="0">
                <a:solidFill>
                  <a:schemeClr val="accent4"/>
                </a:solidFill>
                <a:latin typeface="Aptos Narrow" panose="020B0004020202020204" pitchFamily="34" charset="0"/>
                <a:ea typeface="+mn-ea"/>
                <a:cs typeface="+mn-cs"/>
              </a:defRPr>
            </a:lvl2pPr>
            <a:lvl3pPr marL="868362" indent="-285750">
              <a:tabLst/>
              <a:defRPr lang="en-US" sz="2000" b="0" i="0" kern="1200" dirty="0">
                <a:solidFill>
                  <a:schemeClr val="accent4"/>
                </a:solidFill>
                <a:latin typeface="Aptos Narrow" panose="020B0004020202020204" pitchFamily="34" charset="0"/>
                <a:ea typeface="+mn-ea"/>
                <a:cs typeface="+mn-cs"/>
              </a:defRPr>
            </a:lvl3pPr>
            <a:lvl4pPr marL="747713" indent="-173038">
              <a:tabLst/>
              <a:defRPr b="0" i="0">
                <a:solidFill>
                  <a:schemeClr val="accent4"/>
                </a:solidFill>
                <a:latin typeface="Aptos Narrow" panose="020B0004020202020204" pitchFamily="34" charset="0"/>
              </a:defRPr>
            </a:lvl4pPr>
            <a:lvl5pPr marL="976313" indent="-174625">
              <a:tabLst/>
              <a:defRPr b="0" i="0">
                <a:solidFill>
                  <a:schemeClr val="accent4"/>
                </a:solidFill>
                <a:latin typeface="Aptos Narrow" panose="020B0004020202020204" pitchFamily="34" charset="0"/>
              </a:defRPr>
            </a:lvl5pPr>
          </a:lstStyle>
          <a:p>
            <a:pPr marL="239713" lvl="0" indent="-239713" algn="l" defTabSz="914400" rtl="0" eaLnBrk="1" latinLnBrk="0" hangingPunct="1">
              <a:lnSpc>
                <a:spcPct val="90000"/>
              </a:lnSpc>
              <a:spcBef>
                <a:spcPts val="1000"/>
              </a:spcBef>
              <a:buSzPct val="80000"/>
              <a:buFont typeface="Arial" panose="020B0604020202020204" pitchFamily="34" charset="0"/>
              <a:buChar char="•"/>
              <a:tabLst/>
            </a:pPr>
            <a:r>
              <a:rPr lang="en-US"/>
              <a:t>Click to edit Master text styles</a:t>
            </a:r>
          </a:p>
        </p:txBody>
      </p:sp>
      <p:sp>
        <p:nvSpPr>
          <p:cNvPr id="10" name="Icon 3">
            <a:extLst>
              <a:ext uri="{FF2B5EF4-FFF2-40B4-BE49-F238E27FC236}">
                <a16:creationId xmlns:a16="http://schemas.microsoft.com/office/drawing/2014/main" id="{0D5A29D0-810A-BC66-DAFB-CFE96CD87742}"/>
              </a:ext>
            </a:extLst>
          </p:cNvPr>
          <p:cNvSpPr>
            <a:spLocks noGrp="1"/>
          </p:cNvSpPr>
          <p:nvPr>
            <p:ph type="pic" sz="quarter" idx="17" hasCustomPrompt="1"/>
          </p:nvPr>
        </p:nvSpPr>
        <p:spPr>
          <a:xfrm>
            <a:off x="9611101" y="1928035"/>
            <a:ext cx="877467" cy="877467"/>
          </a:xfrm>
          <a:prstGeom prst="rect">
            <a:avLst/>
          </a:prstGeom>
        </p:spPr>
        <p:txBody>
          <a:bodyPr/>
          <a:lstStyle>
            <a:lvl1pPr marL="0" indent="0">
              <a:buNone/>
              <a:defRPr sz="1600">
                <a:solidFill>
                  <a:schemeClr val="accent4"/>
                </a:solidFill>
              </a:defRPr>
            </a:lvl1pPr>
          </a:lstStyle>
          <a:p>
            <a:r>
              <a:rPr lang="en-US"/>
              <a:t>Icon</a:t>
            </a:r>
          </a:p>
        </p:txBody>
      </p:sp>
      <p:sp>
        <p:nvSpPr>
          <p:cNvPr id="7" name="Text 3">
            <a:extLst>
              <a:ext uri="{FF2B5EF4-FFF2-40B4-BE49-F238E27FC236}">
                <a16:creationId xmlns:a16="http://schemas.microsoft.com/office/drawing/2014/main" id="{D5400B7E-7E64-0FA1-B4CD-08B1EA75B2C8}"/>
              </a:ext>
            </a:extLst>
          </p:cNvPr>
          <p:cNvSpPr>
            <a:spLocks noGrp="1"/>
          </p:cNvSpPr>
          <p:nvPr>
            <p:ph type="body" sz="quarter" idx="13"/>
          </p:nvPr>
        </p:nvSpPr>
        <p:spPr>
          <a:xfrm>
            <a:off x="8364873" y="3222170"/>
            <a:ext cx="3369927" cy="2569029"/>
          </a:xfrm>
          <a:prstGeom prst="roundRect">
            <a:avLst>
              <a:gd name="adj" fmla="val 6653"/>
            </a:avLst>
          </a:prstGeom>
          <a:ln>
            <a:solidFill>
              <a:schemeClr val="accent6"/>
            </a:solidFill>
          </a:ln>
        </p:spPr>
        <p:txBody>
          <a:bodyPr lIns="182880" tIns="182880" rIns="182880" bIns="0"/>
          <a:lstStyle>
            <a:lvl1pPr marL="342900" indent="-342900" algn="ctr">
              <a:buNone/>
              <a:tabLst/>
              <a:defRPr lang="en-US" sz="2400" b="0" i="0" kern="1200" dirty="0" smtClean="0">
                <a:solidFill>
                  <a:schemeClr val="accent4"/>
                </a:solidFill>
                <a:latin typeface="Aptos Narrow" panose="020B0004020202020204" pitchFamily="34" charset="0"/>
                <a:ea typeface="+mn-ea"/>
                <a:cs typeface="+mn-cs"/>
              </a:defRPr>
            </a:lvl1pPr>
            <a:lvl2pPr marL="400050" indent="-161925">
              <a:tabLst/>
              <a:defRPr lang="en-US" sz="2200" b="0" i="0" kern="1200" dirty="0">
                <a:solidFill>
                  <a:schemeClr val="accent4"/>
                </a:solidFill>
                <a:latin typeface="Aptos Narrow" panose="020B0004020202020204" pitchFamily="34" charset="0"/>
                <a:ea typeface="+mn-ea"/>
                <a:cs typeface="+mn-cs"/>
              </a:defRPr>
            </a:lvl2pPr>
            <a:lvl3pPr marL="868362" indent="-285750">
              <a:tabLst/>
              <a:defRPr lang="en-US" sz="2000" b="0" i="0" kern="1200" dirty="0">
                <a:solidFill>
                  <a:schemeClr val="accent4"/>
                </a:solidFill>
                <a:latin typeface="Aptos Narrow" panose="020B0004020202020204" pitchFamily="34" charset="0"/>
                <a:ea typeface="+mn-ea"/>
                <a:cs typeface="+mn-cs"/>
              </a:defRPr>
            </a:lvl3pPr>
            <a:lvl4pPr marL="747713" indent="-173038">
              <a:tabLst/>
              <a:defRPr b="0" i="0">
                <a:solidFill>
                  <a:schemeClr val="accent4"/>
                </a:solidFill>
                <a:latin typeface="Aptos Narrow" panose="020B0004020202020204" pitchFamily="34" charset="0"/>
              </a:defRPr>
            </a:lvl4pPr>
            <a:lvl5pPr marL="976313" indent="-174625">
              <a:tabLst/>
              <a:defRPr b="0" i="0">
                <a:solidFill>
                  <a:schemeClr val="accent4"/>
                </a:solidFill>
                <a:latin typeface="Aptos Narrow" panose="020B0004020202020204" pitchFamily="34" charset="0"/>
              </a:defRPr>
            </a:lvl5pPr>
          </a:lstStyle>
          <a:p>
            <a:pPr marL="239713" lvl="0" indent="-239713" algn="l" defTabSz="914400" rtl="0" eaLnBrk="1" latinLnBrk="0" hangingPunct="1">
              <a:lnSpc>
                <a:spcPct val="90000"/>
              </a:lnSpc>
              <a:spcBef>
                <a:spcPts val="1000"/>
              </a:spcBef>
              <a:buSzPct val="80000"/>
              <a:buFont typeface="Arial" panose="020B0604020202020204" pitchFamily="34" charset="0"/>
              <a:buChar char="•"/>
              <a:tabLst/>
            </a:pPr>
            <a:r>
              <a:rPr lang="en-US"/>
              <a:t>Click to edit Master text styles</a:t>
            </a:r>
          </a:p>
        </p:txBody>
      </p:sp>
      <p:sp>
        <p:nvSpPr>
          <p:cNvPr id="12" name="URL">
            <a:extLst>
              <a:ext uri="{FF2B5EF4-FFF2-40B4-BE49-F238E27FC236}">
                <a16:creationId xmlns:a16="http://schemas.microsoft.com/office/drawing/2014/main" id="{18E2C6E6-E3B0-8C33-9AC8-E930E08FCF16}"/>
              </a:ext>
              <a:ext uri="{C183D7F6-B498-43B3-948B-1728B52AA6E4}">
                <adec:decorative xmlns:adec="http://schemas.microsoft.com/office/drawing/2017/decorative" val="1"/>
              </a:ext>
            </a:extLst>
          </p:cNvPr>
          <p:cNvSpPr txBox="1"/>
          <p:nvPr userDrawn="1"/>
        </p:nvSpPr>
        <p:spPr>
          <a:xfrm>
            <a:off x="1155527" y="6171439"/>
            <a:ext cx="5143500" cy="184666"/>
          </a:xfrm>
          <a:prstGeom prst="rect">
            <a:avLst/>
          </a:prstGeom>
          <a:noFill/>
        </p:spPr>
        <p:txBody>
          <a:bodyPr wrap="square" lIns="0" tIns="0" rIns="0" bIns="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a:solidFill>
                  <a:schemeClr val="accent3"/>
                </a:solidFill>
                <a:latin typeface="Aptos Narrow" panose="020B0004020202020204" pitchFamily="34" charset="0"/>
              </a:rPr>
              <a:t>nj.gov</a:t>
            </a:r>
            <a:r>
              <a:rPr lang="en-US" sz="1200" b="1" i="0">
                <a:solidFill>
                  <a:schemeClr val="tx2"/>
                </a:solidFill>
                <a:latin typeface="Aptos Narrow" panose="020B0004020202020204" pitchFamily="34" charset="0"/>
              </a:rPr>
              <a:t>/education</a:t>
            </a:r>
          </a:p>
        </p:txBody>
      </p:sp>
      <p:pic>
        <p:nvPicPr>
          <p:cNvPr id="16" name="Logo">
            <a:extLst>
              <a:ext uri="{FF2B5EF4-FFF2-40B4-BE49-F238E27FC236}">
                <a16:creationId xmlns:a16="http://schemas.microsoft.com/office/drawing/2014/main" id="{0872B1D9-A645-39FE-F780-CA40FAD1152F}"/>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57200" y="5962074"/>
            <a:ext cx="578485" cy="578485"/>
          </a:xfrm>
          <a:prstGeom prst="rect">
            <a:avLst/>
          </a:prstGeom>
        </p:spPr>
      </p:pic>
      <p:sp>
        <p:nvSpPr>
          <p:cNvPr id="2" name="Slide #">
            <a:extLst>
              <a:ext uri="{FF2B5EF4-FFF2-40B4-BE49-F238E27FC236}">
                <a16:creationId xmlns:a16="http://schemas.microsoft.com/office/drawing/2014/main" id="{2234A0FE-BDAC-27D7-54F5-F55F6F7E3FA4}"/>
              </a:ext>
            </a:extLst>
          </p:cNvPr>
          <p:cNvSpPr txBox="1"/>
          <p:nvPr userDrawn="1"/>
        </p:nvSpPr>
        <p:spPr>
          <a:xfrm>
            <a:off x="6577912" y="6171439"/>
            <a:ext cx="5143500" cy="184666"/>
          </a:xfrm>
          <a:prstGeom prst="rect">
            <a:avLst/>
          </a:prstGeom>
          <a:noFill/>
        </p:spPr>
        <p:txBody>
          <a:bodyPr wrap="square" lIns="0" tIns="0" rIns="0" bIns="0"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AB2C32-F27B-A04A-A51B-01FB410A5002}" type="slidenum">
              <a:rPr lang="en-US" sz="1200" smtClean="0">
                <a:solidFill>
                  <a:schemeClr val="accent3"/>
                </a:solidFill>
              </a:rPr>
              <a:t>‹#›</a:t>
            </a:fld>
            <a:endParaRPr lang="en-US" sz="1200">
              <a:solidFill>
                <a:schemeClr val="accent3"/>
              </a:solidFill>
            </a:endParaRPr>
          </a:p>
        </p:txBody>
      </p:sp>
      <p:pic>
        <p:nvPicPr>
          <p:cNvPr id="9" name="Graphic 8">
            <a:extLst>
              <a:ext uri="{FF2B5EF4-FFF2-40B4-BE49-F238E27FC236}">
                <a16:creationId xmlns:a16="http://schemas.microsoft.com/office/drawing/2014/main" id="{9FAAD441-5135-704E-C1EE-890E4A842C3B}"/>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1586758372"/>
      </p:ext>
    </p:extLst>
  </p:cSld>
  <p:clrMapOvr>
    <a:masterClrMapping/>
  </p:clrMapOvr>
  <p:extLst>
    <p:ext uri="{DCECCB84-F9BA-43D5-87BE-67443E8EF086}">
      <p15:sldGuideLst xmlns:p15="http://schemas.microsoft.com/office/powerpoint/2012/main">
        <p15:guide id="1" orient="horz" pos="2448" userDrawn="1">
          <p15:clr>
            <a:srgbClr val="FBAE40"/>
          </p15:clr>
        </p15:guide>
        <p15:guide id="2" pos="3840" userDrawn="1">
          <p15:clr>
            <a:srgbClr val="FBAE40"/>
          </p15:clr>
        </p15:guide>
        <p15:guide id="3" pos="288" userDrawn="1">
          <p15:clr>
            <a:srgbClr val="FBAE40"/>
          </p15:clr>
        </p15:guide>
        <p15:guide id="4" pos="7392" userDrawn="1">
          <p15:clr>
            <a:srgbClr val="FBAE40"/>
          </p15:clr>
        </p15:guide>
        <p15:guide id="5" orient="horz" pos="288" userDrawn="1">
          <p15:clr>
            <a:srgbClr val="FBAE40"/>
          </p15:clr>
        </p15:guide>
        <p15:guide id="6" orient="horz" pos="4032" userDrawn="1">
          <p15:clr>
            <a:srgbClr val="FBAE40"/>
          </p15:clr>
        </p15:guide>
        <p15:guide id="7" orient="horz" pos="852" userDrawn="1">
          <p15:clr>
            <a:srgbClr val="FBAE40"/>
          </p15:clr>
        </p15:guide>
        <p15:guide id="8" orient="horz" pos="3648" userDrawn="1">
          <p15:clr>
            <a:srgbClr val="FBAE40"/>
          </p15:clr>
        </p15:guide>
        <p15:guide id="9" orient="horz" pos="1146" userDrawn="1">
          <p15:clr>
            <a:srgbClr val="FBAE40"/>
          </p15:clr>
        </p15:guide>
        <p15:guide id="10" pos="3984" userDrawn="1">
          <p15:clr>
            <a:srgbClr val="FBAE40"/>
          </p15:clr>
        </p15:guide>
        <p15:guide id="11" pos="3690"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Four Outlined Text Boxes">
    <p:spTree>
      <p:nvGrpSpPr>
        <p:cNvPr id="1" name=""/>
        <p:cNvGrpSpPr/>
        <p:nvPr/>
      </p:nvGrpSpPr>
      <p:grpSpPr>
        <a:xfrm>
          <a:off x="0" y="0"/>
          <a:ext cx="0" cy="0"/>
          <a:chOff x="0" y="0"/>
          <a:chExt cx="0" cy="0"/>
        </a:xfrm>
      </p:grpSpPr>
      <p:sp>
        <p:nvSpPr>
          <p:cNvPr id="14" name="Title 4">
            <a:extLst>
              <a:ext uri="{FF2B5EF4-FFF2-40B4-BE49-F238E27FC236}">
                <a16:creationId xmlns:a16="http://schemas.microsoft.com/office/drawing/2014/main" id="{5A2D4DB9-C06A-B88B-EACF-9A08AEC5D59B}"/>
              </a:ext>
            </a:extLst>
          </p:cNvPr>
          <p:cNvSpPr>
            <a:spLocks noGrp="1"/>
          </p:cNvSpPr>
          <p:nvPr>
            <p:ph type="title" hasCustomPrompt="1"/>
          </p:nvPr>
        </p:nvSpPr>
        <p:spPr>
          <a:xfrm>
            <a:off x="443812" y="392517"/>
            <a:ext cx="11290986" cy="416560"/>
          </a:xfrm>
          <a:prstGeom prst="rect">
            <a:avLst/>
          </a:prstGeom>
        </p:spPr>
        <p:txBody>
          <a:bodyPr lIns="0" tIns="0" rIns="0" bIns="0"/>
          <a:lstStyle>
            <a:lvl1pPr>
              <a:defRPr b="1" i="0">
                <a:solidFill>
                  <a:schemeClr val="accent1"/>
                </a:solidFill>
                <a:latin typeface="Aptos Narrow" panose="020B0004020202020204" pitchFamily="34" charset="0"/>
              </a:defRPr>
            </a:lvl1pPr>
          </a:lstStyle>
          <a:p>
            <a:pPr lvl="0"/>
            <a:r>
              <a:rPr lang="en-US"/>
              <a:t>Four Outlined Text Boxes</a:t>
            </a:r>
          </a:p>
        </p:txBody>
      </p:sp>
      <p:sp>
        <p:nvSpPr>
          <p:cNvPr id="5" name="Subtitle">
            <a:extLst>
              <a:ext uri="{FF2B5EF4-FFF2-40B4-BE49-F238E27FC236}">
                <a16:creationId xmlns:a16="http://schemas.microsoft.com/office/drawing/2014/main" id="{9EDBD90B-5DB2-3DC5-CF4C-50795EBFC0F5}"/>
              </a:ext>
            </a:extLst>
          </p:cNvPr>
          <p:cNvSpPr>
            <a:spLocks noGrp="1"/>
          </p:cNvSpPr>
          <p:nvPr>
            <p:ph type="body" sz="quarter" idx="11" hasCustomPrompt="1"/>
          </p:nvPr>
        </p:nvSpPr>
        <p:spPr>
          <a:xfrm>
            <a:off x="444031" y="831251"/>
            <a:ext cx="11290986" cy="416560"/>
          </a:xfrm>
          <a:prstGeom prst="rect">
            <a:avLst/>
          </a:prstGeom>
        </p:spPr>
        <p:txBody>
          <a:bodyPr lIns="0" tIns="0" rIns="0" bIns="0"/>
          <a:lstStyle>
            <a:lvl1pPr marL="0" indent="0">
              <a:lnSpc>
                <a:spcPts val="4200"/>
              </a:lnSpc>
              <a:spcBef>
                <a:spcPts val="0"/>
              </a:spcBef>
              <a:buNone/>
              <a:defRPr sz="3600" b="0" i="0">
                <a:solidFill>
                  <a:srgbClr val="4179A8"/>
                </a:solidFill>
                <a:latin typeface="Aptos Narrow" panose="020B00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16" name="text 1">
            <a:extLst>
              <a:ext uri="{FF2B5EF4-FFF2-40B4-BE49-F238E27FC236}">
                <a16:creationId xmlns:a16="http://schemas.microsoft.com/office/drawing/2014/main" id="{DF0BC787-ECAF-44DC-F290-B063C0E7399B}"/>
              </a:ext>
            </a:extLst>
          </p:cNvPr>
          <p:cNvSpPr>
            <a:spLocks noGrp="1"/>
          </p:cNvSpPr>
          <p:nvPr>
            <p:ph type="body" sz="quarter" idx="12"/>
          </p:nvPr>
        </p:nvSpPr>
        <p:spPr>
          <a:xfrm>
            <a:off x="461844" y="1824038"/>
            <a:ext cx="5396031" cy="1809105"/>
          </a:xfrm>
          <a:prstGeom prst="roundRect">
            <a:avLst>
              <a:gd name="adj" fmla="val 6653"/>
            </a:avLst>
          </a:prstGeom>
          <a:ln>
            <a:solidFill>
              <a:schemeClr val="accent3"/>
            </a:solidFill>
          </a:ln>
        </p:spPr>
        <p:txBody>
          <a:bodyPr lIns="182880" tIns="182880" rIns="182880" bIns="0"/>
          <a:lstStyle>
            <a:lvl1pPr marL="342900" indent="-342900">
              <a:buSzPct val="80000"/>
              <a:buNone/>
              <a:tabLst/>
              <a:defRPr lang="en-US" sz="2400" b="0" i="0" kern="1200" dirty="0">
                <a:solidFill>
                  <a:schemeClr val="accent4"/>
                </a:solidFill>
                <a:latin typeface="Aptos Narrow" panose="020B0004020202020204" pitchFamily="34" charset="0"/>
                <a:ea typeface="+mn-ea"/>
                <a:cs typeface="+mn-cs"/>
              </a:defRPr>
            </a:lvl1pPr>
            <a:lvl2pPr marL="400050" indent="-161925">
              <a:tabLst/>
              <a:defRPr b="0" i="0">
                <a:solidFill>
                  <a:schemeClr val="accent4"/>
                </a:solidFill>
                <a:latin typeface="Aptos Narrow" panose="020B0004020202020204" pitchFamily="34" charset="0"/>
              </a:defRPr>
            </a:lvl2pPr>
            <a:lvl3pPr marL="574675" indent="-174625">
              <a:tabLst/>
              <a:defRPr b="0" i="0">
                <a:solidFill>
                  <a:schemeClr val="accent4"/>
                </a:solidFill>
                <a:latin typeface="Aptos Narrow" panose="020B0004020202020204" pitchFamily="34" charset="0"/>
              </a:defRPr>
            </a:lvl3pPr>
            <a:lvl4pPr marL="747713" indent="-173038">
              <a:tabLst/>
              <a:defRPr b="0" i="0">
                <a:solidFill>
                  <a:schemeClr val="accent4"/>
                </a:solidFill>
                <a:latin typeface="Aptos Narrow" panose="020B0004020202020204" pitchFamily="34" charset="0"/>
              </a:defRPr>
            </a:lvl4pPr>
            <a:lvl5pPr marL="976313" indent="-174625">
              <a:tabLst/>
              <a:defRPr b="0" i="0">
                <a:solidFill>
                  <a:schemeClr val="accent4"/>
                </a:solidFill>
                <a:latin typeface="Aptos Narrow" panose="020B0004020202020204" pitchFamily="34" charset="0"/>
              </a:defRPr>
            </a:lvl5pPr>
          </a:lstStyle>
          <a:p>
            <a:pPr marL="239713" lvl="0" indent="-239713" algn="l" defTabSz="914400" rtl="0" eaLnBrk="1" latinLnBrk="0" hangingPunct="1">
              <a:lnSpc>
                <a:spcPct val="90000"/>
              </a:lnSpc>
              <a:spcBef>
                <a:spcPts val="1000"/>
              </a:spcBef>
              <a:buFont typeface="Arial" panose="020B0604020202020204" pitchFamily="34" charset="0"/>
              <a:buChar char="•"/>
              <a:tabLst/>
            </a:pPr>
            <a:r>
              <a:rPr lang="en-US"/>
              <a:t>Click to edit Master text styles</a:t>
            </a:r>
          </a:p>
        </p:txBody>
      </p:sp>
      <p:sp>
        <p:nvSpPr>
          <p:cNvPr id="6" name="text 2">
            <a:extLst>
              <a:ext uri="{FF2B5EF4-FFF2-40B4-BE49-F238E27FC236}">
                <a16:creationId xmlns:a16="http://schemas.microsoft.com/office/drawing/2014/main" id="{198736F6-0420-D859-3133-58B3CFF75EC4}"/>
              </a:ext>
            </a:extLst>
          </p:cNvPr>
          <p:cNvSpPr>
            <a:spLocks noGrp="1"/>
          </p:cNvSpPr>
          <p:nvPr>
            <p:ph type="body" sz="quarter" idx="14"/>
          </p:nvPr>
        </p:nvSpPr>
        <p:spPr>
          <a:xfrm>
            <a:off x="6329244" y="1824038"/>
            <a:ext cx="5396031" cy="1809105"/>
          </a:xfrm>
          <a:prstGeom prst="roundRect">
            <a:avLst>
              <a:gd name="adj" fmla="val 6653"/>
            </a:avLst>
          </a:prstGeom>
          <a:ln>
            <a:solidFill>
              <a:schemeClr val="accent3"/>
            </a:solidFill>
          </a:ln>
        </p:spPr>
        <p:txBody>
          <a:bodyPr lIns="182880" tIns="182880" rIns="182880" bIns="0"/>
          <a:lstStyle>
            <a:lvl1pPr marL="342900" indent="-342900">
              <a:buNone/>
              <a:tabLst/>
              <a:defRPr lang="en-US" sz="2400" b="0" i="0" kern="1200" dirty="0">
                <a:solidFill>
                  <a:schemeClr val="accent4"/>
                </a:solidFill>
                <a:latin typeface="Aptos Narrow" panose="020B0004020202020204" pitchFamily="34" charset="0"/>
                <a:ea typeface="+mn-ea"/>
                <a:cs typeface="+mn-cs"/>
              </a:defRPr>
            </a:lvl1pPr>
            <a:lvl2pPr marL="400050" indent="-161925">
              <a:tabLst/>
              <a:defRPr b="0" i="0">
                <a:solidFill>
                  <a:schemeClr val="accent4"/>
                </a:solidFill>
                <a:latin typeface="Aptos Narrow" panose="020B0004020202020204" pitchFamily="34" charset="0"/>
              </a:defRPr>
            </a:lvl2pPr>
            <a:lvl3pPr marL="574675" indent="-174625">
              <a:tabLst/>
              <a:defRPr b="0" i="0">
                <a:solidFill>
                  <a:schemeClr val="accent4"/>
                </a:solidFill>
                <a:latin typeface="Aptos Narrow" panose="020B0004020202020204" pitchFamily="34" charset="0"/>
              </a:defRPr>
            </a:lvl3pPr>
            <a:lvl4pPr marL="747713" indent="-173038">
              <a:tabLst/>
              <a:defRPr b="0" i="0">
                <a:solidFill>
                  <a:schemeClr val="accent4"/>
                </a:solidFill>
                <a:latin typeface="Aptos Narrow" panose="020B0004020202020204" pitchFamily="34" charset="0"/>
              </a:defRPr>
            </a:lvl4pPr>
            <a:lvl5pPr marL="976313" indent="-174625">
              <a:tabLst/>
              <a:defRPr b="0" i="0">
                <a:solidFill>
                  <a:schemeClr val="accent4"/>
                </a:solidFill>
                <a:latin typeface="Aptos Narrow" panose="020B0004020202020204" pitchFamily="34" charset="0"/>
              </a:defRPr>
            </a:lvl5pPr>
          </a:lstStyle>
          <a:p>
            <a:pPr marL="239713" lvl="0" indent="-239713" algn="l" defTabSz="914400" rtl="0" eaLnBrk="1" latinLnBrk="0" hangingPunct="1">
              <a:lnSpc>
                <a:spcPct val="90000"/>
              </a:lnSpc>
              <a:spcBef>
                <a:spcPts val="1000"/>
              </a:spcBef>
              <a:buSzPct val="80000"/>
              <a:buFont typeface="Arial" panose="020B0604020202020204" pitchFamily="34" charset="0"/>
              <a:buChar char="•"/>
              <a:tabLst/>
            </a:pPr>
            <a:r>
              <a:rPr lang="en-US"/>
              <a:t>Click to edit Master text styles</a:t>
            </a:r>
          </a:p>
        </p:txBody>
      </p:sp>
      <p:sp>
        <p:nvSpPr>
          <p:cNvPr id="3" name="text 3">
            <a:extLst>
              <a:ext uri="{FF2B5EF4-FFF2-40B4-BE49-F238E27FC236}">
                <a16:creationId xmlns:a16="http://schemas.microsoft.com/office/drawing/2014/main" id="{D2B23413-8718-AD7B-150F-E656A5EDD379}"/>
              </a:ext>
            </a:extLst>
          </p:cNvPr>
          <p:cNvSpPr>
            <a:spLocks noGrp="1"/>
          </p:cNvSpPr>
          <p:nvPr>
            <p:ph type="body" sz="quarter" idx="13"/>
          </p:nvPr>
        </p:nvSpPr>
        <p:spPr>
          <a:xfrm>
            <a:off x="461844" y="3982095"/>
            <a:ext cx="5396031" cy="1809105"/>
          </a:xfrm>
          <a:prstGeom prst="roundRect">
            <a:avLst>
              <a:gd name="adj" fmla="val 6653"/>
            </a:avLst>
          </a:prstGeom>
          <a:ln>
            <a:solidFill>
              <a:schemeClr val="accent3"/>
            </a:solidFill>
          </a:ln>
        </p:spPr>
        <p:txBody>
          <a:bodyPr lIns="182880" tIns="182880" rIns="182880" bIns="0"/>
          <a:lstStyle>
            <a:lvl1pPr marL="342900" indent="-342900">
              <a:buNone/>
              <a:tabLst/>
              <a:defRPr lang="en-US" sz="2400" b="0" i="0" kern="1200" dirty="0">
                <a:solidFill>
                  <a:schemeClr val="accent4"/>
                </a:solidFill>
                <a:latin typeface="Aptos Narrow" panose="020B0004020202020204" pitchFamily="34" charset="0"/>
                <a:ea typeface="+mn-ea"/>
                <a:cs typeface="+mn-cs"/>
              </a:defRPr>
            </a:lvl1pPr>
            <a:lvl2pPr marL="400050" indent="-161925">
              <a:tabLst/>
              <a:defRPr b="0" i="0">
                <a:solidFill>
                  <a:schemeClr val="accent4"/>
                </a:solidFill>
                <a:latin typeface="Aptos Narrow" panose="020B0004020202020204" pitchFamily="34" charset="0"/>
              </a:defRPr>
            </a:lvl2pPr>
            <a:lvl3pPr marL="574675" indent="-174625">
              <a:tabLst/>
              <a:defRPr b="0" i="0">
                <a:solidFill>
                  <a:schemeClr val="accent4"/>
                </a:solidFill>
                <a:latin typeface="Aptos Narrow" panose="020B0004020202020204" pitchFamily="34" charset="0"/>
              </a:defRPr>
            </a:lvl3pPr>
            <a:lvl4pPr marL="747713" indent="-173038">
              <a:tabLst/>
              <a:defRPr b="0" i="0">
                <a:solidFill>
                  <a:schemeClr val="accent4"/>
                </a:solidFill>
                <a:latin typeface="Aptos Narrow" panose="020B0004020202020204" pitchFamily="34" charset="0"/>
              </a:defRPr>
            </a:lvl4pPr>
            <a:lvl5pPr marL="976313" indent="-174625">
              <a:tabLst/>
              <a:defRPr b="0" i="0">
                <a:solidFill>
                  <a:schemeClr val="accent4"/>
                </a:solidFill>
                <a:latin typeface="Aptos Narrow" panose="020B0004020202020204" pitchFamily="34" charset="0"/>
              </a:defRPr>
            </a:lvl5pPr>
          </a:lstStyle>
          <a:p>
            <a:pPr marL="239713" lvl="0" indent="-239713" algn="l" defTabSz="914400" rtl="0" eaLnBrk="1" latinLnBrk="0" hangingPunct="1">
              <a:lnSpc>
                <a:spcPct val="90000"/>
              </a:lnSpc>
              <a:spcBef>
                <a:spcPts val="1000"/>
              </a:spcBef>
              <a:buSzPct val="80000"/>
              <a:buFont typeface="Arial" panose="020B0604020202020204" pitchFamily="34" charset="0"/>
              <a:buChar char="•"/>
              <a:tabLst/>
            </a:pPr>
            <a:r>
              <a:rPr lang="en-US"/>
              <a:t>Click to edit Master text styles</a:t>
            </a:r>
          </a:p>
        </p:txBody>
      </p:sp>
      <p:sp>
        <p:nvSpPr>
          <p:cNvPr id="10" name="text 4">
            <a:extLst>
              <a:ext uri="{FF2B5EF4-FFF2-40B4-BE49-F238E27FC236}">
                <a16:creationId xmlns:a16="http://schemas.microsoft.com/office/drawing/2014/main" id="{5F11A08F-68C1-270D-A22F-69F78BBF7D39}"/>
              </a:ext>
            </a:extLst>
          </p:cNvPr>
          <p:cNvSpPr>
            <a:spLocks noGrp="1"/>
          </p:cNvSpPr>
          <p:nvPr>
            <p:ph type="body" sz="quarter" idx="15"/>
          </p:nvPr>
        </p:nvSpPr>
        <p:spPr>
          <a:xfrm>
            <a:off x="6329244" y="3982095"/>
            <a:ext cx="5396031" cy="1809105"/>
          </a:xfrm>
          <a:prstGeom prst="roundRect">
            <a:avLst>
              <a:gd name="adj" fmla="val 6653"/>
            </a:avLst>
          </a:prstGeom>
          <a:ln>
            <a:solidFill>
              <a:schemeClr val="accent3"/>
            </a:solidFill>
          </a:ln>
        </p:spPr>
        <p:txBody>
          <a:bodyPr lIns="182880" tIns="182880" rIns="182880" bIns="0"/>
          <a:lstStyle>
            <a:lvl1pPr marL="342900" indent="-342900">
              <a:buNone/>
              <a:tabLst/>
              <a:defRPr lang="en-US" sz="2400" b="0" i="0" kern="1200" dirty="0">
                <a:solidFill>
                  <a:schemeClr val="accent4"/>
                </a:solidFill>
                <a:latin typeface="Aptos Narrow" panose="020B0004020202020204" pitchFamily="34" charset="0"/>
                <a:ea typeface="+mn-ea"/>
                <a:cs typeface="+mn-cs"/>
              </a:defRPr>
            </a:lvl1pPr>
            <a:lvl2pPr marL="400050" indent="-161925">
              <a:tabLst/>
              <a:defRPr b="0" i="0">
                <a:solidFill>
                  <a:schemeClr val="accent4"/>
                </a:solidFill>
                <a:latin typeface="Aptos Narrow" panose="020B0004020202020204" pitchFamily="34" charset="0"/>
              </a:defRPr>
            </a:lvl2pPr>
            <a:lvl3pPr marL="574675" indent="-174625">
              <a:tabLst/>
              <a:defRPr b="0" i="0">
                <a:solidFill>
                  <a:schemeClr val="accent4"/>
                </a:solidFill>
                <a:latin typeface="Aptos Narrow" panose="020B0004020202020204" pitchFamily="34" charset="0"/>
              </a:defRPr>
            </a:lvl3pPr>
            <a:lvl4pPr marL="747713" indent="-173038">
              <a:tabLst/>
              <a:defRPr b="0" i="0">
                <a:solidFill>
                  <a:schemeClr val="accent4"/>
                </a:solidFill>
                <a:latin typeface="Aptos Narrow" panose="020B0004020202020204" pitchFamily="34" charset="0"/>
              </a:defRPr>
            </a:lvl4pPr>
            <a:lvl5pPr marL="976313" indent="-174625">
              <a:tabLst/>
              <a:defRPr b="0" i="0">
                <a:solidFill>
                  <a:schemeClr val="accent4"/>
                </a:solidFill>
                <a:latin typeface="Aptos Narrow" panose="020B0004020202020204" pitchFamily="34" charset="0"/>
              </a:defRPr>
            </a:lvl5pPr>
          </a:lstStyle>
          <a:p>
            <a:pPr marL="239713" lvl="0" indent="-239713" algn="l" defTabSz="914400" rtl="0" eaLnBrk="1" latinLnBrk="0" hangingPunct="1">
              <a:lnSpc>
                <a:spcPct val="90000"/>
              </a:lnSpc>
              <a:spcBef>
                <a:spcPts val="1000"/>
              </a:spcBef>
              <a:buSzPct val="80000"/>
              <a:buFont typeface="Arial" panose="020B0604020202020204" pitchFamily="34" charset="0"/>
              <a:buChar char="•"/>
              <a:tabLst/>
            </a:pPr>
            <a:r>
              <a:rPr lang="en-US"/>
              <a:t>Click to edit Master text styles</a:t>
            </a:r>
          </a:p>
        </p:txBody>
      </p:sp>
      <p:pic>
        <p:nvPicPr>
          <p:cNvPr id="15" name="Logo">
            <a:extLst>
              <a:ext uri="{FF2B5EF4-FFF2-40B4-BE49-F238E27FC236}">
                <a16:creationId xmlns:a16="http://schemas.microsoft.com/office/drawing/2014/main" id="{F0FC68B7-0E17-397E-DF9F-2542A2911590}"/>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57200" y="5962074"/>
            <a:ext cx="578485" cy="578485"/>
          </a:xfrm>
          <a:prstGeom prst="rect">
            <a:avLst/>
          </a:prstGeom>
        </p:spPr>
      </p:pic>
      <p:sp>
        <p:nvSpPr>
          <p:cNvPr id="11" name="URL">
            <a:extLst>
              <a:ext uri="{FF2B5EF4-FFF2-40B4-BE49-F238E27FC236}">
                <a16:creationId xmlns:a16="http://schemas.microsoft.com/office/drawing/2014/main" id="{88B93129-942F-AF71-D68B-AFB377272F75}"/>
              </a:ext>
              <a:ext uri="{C183D7F6-B498-43B3-948B-1728B52AA6E4}">
                <adec:decorative xmlns:adec="http://schemas.microsoft.com/office/drawing/2017/decorative" val="1"/>
              </a:ext>
            </a:extLst>
          </p:cNvPr>
          <p:cNvSpPr txBox="1"/>
          <p:nvPr userDrawn="1"/>
        </p:nvSpPr>
        <p:spPr>
          <a:xfrm>
            <a:off x="1155527" y="6171439"/>
            <a:ext cx="5143500" cy="184666"/>
          </a:xfrm>
          <a:prstGeom prst="rect">
            <a:avLst/>
          </a:prstGeom>
          <a:noFill/>
        </p:spPr>
        <p:txBody>
          <a:bodyPr wrap="square" lIns="0" tIns="0" rIns="0" bIns="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a:solidFill>
                  <a:schemeClr val="accent3"/>
                </a:solidFill>
                <a:latin typeface="Aptos Narrow" panose="020B0004020202020204" pitchFamily="34" charset="0"/>
              </a:rPr>
              <a:t>nj.gov</a:t>
            </a:r>
            <a:r>
              <a:rPr lang="en-US" sz="1200" b="1" i="0">
                <a:solidFill>
                  <a:schemeClr val="tx2"/>
                </a:solidFill>
                <a:latin typeface="Aptos Narrow" panose="020B0004020202020204" pitchFamily="34" charset="0"/>
              </a:rPr>
              <a:t>/education</a:t>
            </a:r>
          </a:p>
        </p:txBody>
      </p:sp>
      <p:sp>
        <p:nvSpPr>
          <p:cNvPr id="2" name="Slide #">
            <a:extLst>
              <a:ext uri="{FF2B5EF4-FFF2-40B4-BE49-F238E27FC236}">
                <a16:creationId xmlns:a16="http://schemas.microsoft.com/office/drawing/2014/main" id="{5BD80DD6-D994-1A56-9FCB-A5FB932ED7B1}"/>
              </a:ext>
            </a:extLst>
          </p:cNvPr>
          <p:cNvSpPr txBox="1"/>
          <p:nvPr userDrawn="1"/>
        </p:nvSpPr>
        <p:spPr>
          <a:xfrm>
            <a:off x="6577912" y="6171439"/>
            <a:ext cx="5143500" cy="184666"/>
          </a:xfrm>
          <a:prstGeom prst="rect">
            <a:avLst/>
          </a:prstGeom>
          <a:noFill/>
        </p:spPr>
        <p:txBody>
          <a:bodyPr wrap="square" lIns="0" tIns="0" rIns="0" bIns="0"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AB2C32-F27B-A04A-A51B-01FB410A5002}" type="slidenum">
              <a:rPr lang="en-US" sz="1200" smtClean="0">
                <a:solidFill>
                  <a:schemeClr val="accent3"/>
                </a:solidFill>
              </a:rPr>
              <a:t>‹#›</a:t>
            </a:fld>
            <a:endParaRPr lang="en-US" sz="1200">
              <a:solidFill>
                <a:schemeClr val="accent3"/>
              </a:solidFill>
            </a:endParaRPr>
          </a:p>
        </p:txBody>
      </p:sp>
      <p:pic>
        <p:nvPicPr>
          <p:cNvPr id="7" name="Graphic 6">
            <a:extLst>
              <a:ext uri="{FF2B5EF4-FFF2-40B4-BE49-F238E27FC236}">
                <a16:creationId xmlns:a16="http://schemas.microsoft.com/office/drawing/2014/main" id="{722F7A3A-55C0-5C7D-34AE-9D607DE7C8AB}"/>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3057582972"/>
      </p:ext>
    </p:extLst>
  </p:cSld>
  <p:clrMapOvr>
    <a:masterClrMapping/>
  </p:clrMapOvr>
  <p:extLst>
    <p:ext uri="{DCECCB84-F9BA-43D5-87BE-67443E8EF086}">
      <p15:sldGuideLst xmlns:p15="http://schemas.microsoft.com/office/powerpoint/2012/main">
        <p15:guide id="1" orient="horz" pos="2496" userDrawn="1">
          <p15:clr>
            <a:srgbClr val="FBAE40"/>
          </p15:clr>
        </p15:guide>
        <p15:guide id="2" pos="3840" userDrawn="1">
          <p15:clr>
            <a:srgbClr val="FBAE40"/>
          </p15:clr>
        </p15:guide>
        <p15:guide id="3" pos="288" userDrawn="1">
          <p15:clr>
            <a:srgbClr val="FBAE40"/>
          </p15:clr>
        </p15:guide>
        <p15:guide id="4" pos="7392" userDrawn="1">
          <p15:clr>
            <a:srgbClr val="FBAE40"/>
          </p15:clr>
        </p15:guide>
        <p15:guide id="5" orient="horz" pos="288" userDrawn="1">
          <p15:clr>
            <a:srgbClr val="FBAE40"/>
          </p15:clr>
        </p15:guide>
        <p15:guide id="6" orient="horz" pos="4032" userDrawn="1">
          <p15:clr>
            <a:srgbClr val="FBAE40"/>
          </p15:clr>
        </p15:guide>
        <p15:guide id="7" orient="horz" pos="852" userDrawn="1">
          <p15:clr>
            <a:srgbClr val="FBAE40"/>
          </p15:clr>
        </p15:guide>
        <p15:guide id="8" orient="horz" pos="3648" userDrawn="1">
          <p15:clr>
            <a:srgbClr val="FBAE40"/>
          </p15:clr>
        </p15:guide>
        <p15:guide id="9" orient="horz" pos="1146" userDrawn="1">
          <p15:clr>
            <a:srgbClr val="FBAE40"/>
          </p15:clr>
        </p15:guide>
        <p15:guide id="10" pos="3984" userDrawn="1">
          <p15:clr>
            <a:srgbClr val="FBAE40"/>
          </p15:clr>
        </p15:guide>
        <p15:guide id="11" pos="3690" userDrawn="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Four Solid Text Boxes">
    <p:spTree>
      <p:nvGrpSpPr>
        <p:cNvPr id="1" name=""/>
        <p:cNvGrpSpPr/>
        <p:nvPr/>
      </p:nvGrpSpPr>
      <p:grpSpPr>
        <a:xfrm>
          <a:off x="0" y="0"/>
          <a:ext cx="0" cy="0"/>
          <a:chOff x="0" y="0"/>
          <a:chExt cx="0" cy="0"/>
        </a:xfrm>
      </p:grpSpPr>
      <p:sp>
        <p:nvSpPr>
          <p:cNvPr id="22" name="Title 4">
            <a:extLst>
              <a:ext uri="{FF2B5EF4-FFF2-40B4-BE49-F238E27FC236}">
                <a16:creationId xmlns:a16="http://schemas.microsoft.com/office/drawing/2014/main" id="{7982B23C-A7F6-2E73-1D79-561F569BF75A}"/>
              </a:ext>
            </a:extLst>
          </p:cNvPr>
          <p:cNvSpPr>
            <a:spLocks noGrp="1"/>
          </p:cNvSpPr>
          <p:nvPr>
            <p:ph type="title" hasCustomPrompt="1"/>
          </p:nvPr>
        </p:nvSpPr>
        <p:spPr>
          <a:xfrm>
            <a:off x="443812" y="392517"/>
            <a:ext cx="11290986" cy="416560"/>
          </a:xfrm>
          <a:prstGeom prst="rect">
            <a:avLst/>
          </a:prstGeom>
        </p:spPr>
        <p:txBody>
          <a:bodyPr lIns="0" tIns="0" rIns="0" bIns="0"/>
          <a:lstStyle>
            <a:lvl1pPr>
              <a:defRPr b="1" i="0">
                <a:solidFill>
                  <a:schemeClr val="accent1"/>
                </a:solidFill>
                <a:latin typeface="Aptos Narrow" panose="020B0004020202020204" pitchFamily="34" charset="0"/>
              </a:defRPr>
            </a:lvl1pPr>
          </a:lstStyle>
          <a:p>
            <a:pPr lvl="0"/>
            <a:r>
              <a:rPr lang="en-US"/>
              <a:t>Four Solid Text Boxes</a:t>
            </a:r>
          </a:p>
        </p:txBody>
      </p:sp>
      <p:sp>
        <p:nvSpPr>
          <p:cNvPr id="5" name="Subtitle">
            <a:extLst>
              <a:ext uri="{FF2B5EF4-FFF2-40B4-BE49-F238E27FC236}">
                <a16:creationId xmlns:a16="http://schemas.microsoft.com/office/drawing/2014/main" id="{9EDBD90B-5DB2-3DC5-CF4C-50795EBFC0F5}"/>
              </a:ext>
            </a:extLst>
          </p:cNvPr>
          <p:cNvSpPr>
            <a:spLocks noGrp="1"/>
          </p:cNvSpPr>
          <p:nvPr>
            <p:ph type="body" sz="quarter" idx="11" hasCustomPrompt="1"/>
          </p:nvPr>
        </p:nvSpPr>
        <p:spPr>
          <a:xfrm>
            <a:off x="444031" y="831251"/>
            <a:ext cx="11290986" cy="416560"/>
          </a:xfrm>
          <a:prstGeom prst="rect">
            <a:avLst/>
          </a:prstGeom>
        </p:spPr>
        <p:txBody>
          <a:bodyPr lIns="0" tIns="0" rIns="0" bIns="0"/>
          <a:lstStyle>
            <a:lvl1pPr marL="0" indent="0">
              <a:lnSpc>
                <a:spcPts val="4200"/>
              </a:lnSpc>
              <a:spcBef>
                <a:spcPts val="0"/>
              </a:spcBef>
              <a:buNone/>
              <a:defRPr sz="3600" b="0" i="0">
                <a:solidFill>
                  <a:srgbClr val="4179A8"/>
                </a:solidFill>
                <a:latin typeface="Aptos Narrow" panose="020B00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18" name="blue 1">
            <a:extLst>
              <a:ext uri="{FF2B5EF4-FFF2-40B4-BE49-F238E27FC236}">
                <a16:creationId xmlns:a16="http://schemas.microsoft.com/office/drawing/2014/main" id="{6B45E140-8C0C-8F8B-A959-96163D20C358}"/>
              </a:ext>
            </a:extLst>
          </p:cNvPr>
          <p:cNvSpPr>
            <a:spLocks noGrp="1"/>
          </p:cNvSpPr>
          <p:nvPr>
            <p:ph type="body" sz="quarter" idx="16"/>
          </p:nvPr>
        </p:nvSpPr>
        <p:spPr>
          <a:xfrm>
            <a:off x="461844" y="1824038"/>
            <a:ext cx="5396031" cy="1809105"/>
          </a:xfrm>
          <a:prstGeom prst="roundRect">
            <a:avLst>
              <a:gd name="adj" fmla="val 6653"/>
            </a:avLst>
          </a:prstGeom>
          <a:solidFill>
            <a:schemeClr val="accent3"/>
          </a:solidFill>
          <a:ln>
            <a:noFill/>
          </a:ln>
        </p:spPr>
        <p:txBody>
          <a:bodyPr lIns="182880" tIns="182880" rIns="182880" bIns="0"/>
          <a:lstStyle>
            <a:lvl1pPr marL="0" indent="0">
              <a:buSzPct val="85000"/>
              <a:buFontTx/>
              <a:buNone/>
              <a:defRPr lang="en-US" sz="2400" b="0" i="0" kern="1200" dirty="0">
                <a:solidFill>
                  <a:schemeClr val="bg1"/>
                </a:solidFill>
                <a:latin typeface="Aptos Narrow" panose="020B0004020202020204" pitchFamily="34" charset="0"/>
                <a:ea typeface="+mn-ea"/>
                <a:cs typeface="+mn-cs"/>
              </a:defRPr>
            </a:lvl1pPr>
          </a:lstStyle>
          <a:p>
            <a:pPr marL="239713" lvl="0" indent="-239713" algn="l" defTabSz="914400" rtl="0" eaLnBrk="1" latinLnBrk="0" hangingPunct="1">
              <a:lnSpc>
                <a:spcPct val="90000"/>
              </a:lnSpc>
              <a:spcBef>
                <a:spcPts val="1000"/>
              </a:spcBef>
              <a:buFont typeface="Arial" panose="020B0604020202020204" pitchFamily="34" charset="0"/>
              <a:buChar char="•"/>
              <a:tabLst/>
            </a:pPr>
            <a:r>
              <a:rPr lang="en-US"/>
              <a:t>Click to edit Master text styles</a:t>
            </a:r>
          </a:p>
        </p:txBody>
      </p:sp>
      <p:sp>
        <p:nvSpPr>
          <p:cNvPr id="20" name="red">
            <a:extLst>
              <a:ext uri="{FF2B5EF4-FFF2-40B4-BE49-F238E27FC236}">
                <a16:creationId xmlns:a16="http://schemas.microsoft.com/office/drawing/2014/main" id="{F2DF25AB-E57B-4D98-1EE2-09DFEE539BB1}"/>
              </a:ext>
            </a:extLst>
          </p:cNvPr>
          <p:cNvSpPr>
            <a:spLocks noGrp="1"/>
          </p:cNvSpPr>
          <p:nvPr>
            <p:ph type="body" sz="quarter" idx="18"/>
          </p:nvPr>
        </p:nvSpPr>
        <p:spPr>
          <a:xfrm>
            <a:off x="6329244" y="1824038"/>
            <a:ext cx="5396031" cy="1809105"/>
          </a:xfrm>
          <a:prstGeom prst="roundRect">
            <a:avLst>
              <a:gd name="adj" fmla="val 6653"/>
            </a:avLst>
          </a:prstGeom>
          <a:solidFill>
            <a:schemeClr val="accent5"/>
          </a:solidFill>
          <a:ln>
            <a:noFill/>
          </a:ln>
        </p:spPr>
        <p:txBody>
          <a:bodyPr lIns="182880" tIns="182880" rIns="182880" bIns="0"/>
          <a:lstStyle>
            <a:lvl1pPr marL="0" indent="0">
              <a:buSzPct val="85000"/>
              <a:buFontTx/>
              <a:buNone/>
              <a:defRPr lang="en-US" sz="2400" b="0" i="0" kern="1200" dirty="0">
                <a:solidFill>
                  <a:schemeClr val="bg1"/>
                </a:solidFill>
                <a:latin typeface="Aptos Narrow" panose="020B0004020202020204" pitchFamily="34" charset="0"/>
                <a:ea typeface="+mn-ea"/>
                <a:cs typeface="+mn-cs"/>
              </a:defRPr>
            </a:lvl1pPr>
          </a:lstStyle>
          <a:p>
            <a:pPr marL="239713" lvl="0" indent="-239713" algn="l" defTabSz="914400" rtl="0" eaLnBrk="1" latinLnBrk="0" hangingPunct="1">
              <a:lnSpc>
                <a:spcPct val="90000"/>
              </a:lnSpc>
              <a:spcBef>
                <a:spcPts val="1000"/>
              </a:spcBef>
              <a:buFont typeface="Arial" panose="020B0604020202020204" pitchFamily="34" charset="0"/>
              <a:buChar char="•"/>
              <a:tabLst/>
            </a:pPr>
            <a:r>
              <a:rPr lang="en-US"/>
              <a:t>Click to edit Master text styles</a:t>
            </a:r>
          </a:p>
        </p:txBody>
      </p:sp>
      <p:sp>
        <p:nvSpPr>
          <p:cNvPr id="19" name="yellow">
            <a:extLst>
              <a:ext uri="{FF2B5EF4-FFF2-40B4-BE49-F238E27FC236}">
                <a16:creationId xmlns:a16="http://schemas.microsoft.com/office/drawing/2014/main" id="{267EC38E-A30A-6888-1D1E-E2A1F2211B79}"/>
              </a:ext>
            </a:extLst>
          </p:cNvPr>
          <p:cNvSpPr>
            <a:spLocks noGrp="1"/>
          </p:cNvSpPr>
          <p:nvPr>
            <p:ph type="body" sz="quarter" idx="17"/>
          </p:nvPr>
        </p:nvSpPr>
        <p:spPr>
          <a:xfrm>
            <a:off x="461844" y="3982095"/>
            <a:ext cx="5396031" cy="1809105"/>
          </a:xfrm>
          <a:prstGeom prst="roundRect">
            <a:avLst>
              <a:gd name="adj" fmla="val 6653"/>
            </a:avLst>
          </a:prstGeom>
          <a:solidFill>
            <a:schemeClr val="accent6"/>
          </a:solidFill>
          <a:ln>
            <a:noFill/>
          </a:ln>
        </p:spPr>
        <p:txBody>
          <a:bodyPr lIns="182880" tIns="182880" rIns="182880" bIns="0"/>
          <a:lstStyle>
            <a:lvl1pPr marL="0" indent="0">
              <a:buSzPct val="85000"/>
              <a:buFontTx/>
              <a:buNone/>
              <a:defRPr lang="en-US" sz="2400" b="0" i="0" kern="1200" dirty="0">
                <a:solidFill>
                  <a:schemeClr val="tx2"/>
                </a:solidFill>
                <a:latin typeface="Aptos Narrow" panose="020B0004020202020204" pitchFamily="34" charset="0"/>
                <a:ea typeface="+mn-ea"/>
                <a:cs typeface="+mn-cs"/>
              </a:defRPr>
            </a:lvl1pPr>
          </a:lstStyle>
          <a:p>
            <a:pPr marL="239713" lvl="0" indent="-239713" algn="l" defTabSz="914400" rtl="0" eaLnBrk="1" latinLnBrk="0" hangingPunct="1">
              <a:lnSpc>
                <a:spcPct val="90000"/>
              </a:lnSpc>
              <a:spcBef>
                <a:spcPts val="1000"/>
              </a:spcBef>
              <a:buFont typeface="Arial" panose="020B0604020202020204" pitchFamily="34" charset="0"/>
              <a:buChar char="•"/>
              <a:tabLst/>
            </a:pPr>
            <a:r>
              <a:rPr lang="en-US"/>
              <a:t>Click to edit Master text styles</a:t>
            </a:r>
          </a:p>
        </p:txBody>
      </p:sp>
      <p:sp>
        <p:nvSpPr>
          <p:cNvPr id="21" name="blue 2">
            <a:extLst>
              <a:ext uri="{FF2B5EF4-FFF2-40B4-BE49-F238E27FC236}">
                <a16:creationId xmlns:a16="http://schemas.microsoft.com/office/drawing/2014/main" id="{8AB90348-59C0-F9CA-DCC5-5811F7C4693B}"/>
              </a:ext>
            </a:extLst>
          </p:cNvPr>
          <p:cNvSpPr>
            <a:spLocks noGrp="1"/>
          </p:cNvSpPr>
          <p:nvPr>
            <p:ph type="body" sz="quarter" idx="19"/>
          </p:nvPr>
        </p:nvSpPr>
        <p:spPr>
          <a:xfrm>
            <a:off x="6329244" y="3982095"/>
            <a:ext cx="5396031" cy="1809105"/>
          </a:xfrm>
          <a:prstGeom prst="roundRect">
            <a:avLst>
              <a:gd name="adj" fmla="val 6653"/>
            </a:avLst>
          </a:prstGeom>
          <a:solidFill>
            <a:schemeClr val="accent2"/>
          </a:solidFill>
          <a:ln>
            <a:noFill/>
          </a:ln>
        </p:spPr>
        <p:txBody>
          <a:bodyPr lIns="182880" tIns="182880" rIns="182880" bIns="0"/>
          <a:lstStyle>
            <a:lvl1pPr marL="0" indent="0">
              <a:buSzPct val="85000"/>
              <a:buFontTx/>
              <a:buNone/>
              <a:defRPr lang="en-US" sz="2400" b="0" i="0" kern="1200" dirty="0">
                <a:solidFill>
                  <a:schemeClr val="bg1"/>
                </a:solidFill>
                <a:latin typeface="Aptos Narrow" panose="020B0004020202020204" pitchFamily="34" charset="0"/>
                <a:ea typeface="+mn-ea"/>
                <a:cs typeface="+mn-cs"/>
              </a:defRPr>
            </a:lvl1pPr>
          </a:lstStyle>
          <a:p>
            <a:pPr marL="239713" lvl="0" indent="-239713" algn="l" defTabSz="914400" rtl="0" eaLnBrk="1" latinLnBrk="0" hangingPunct="1">
              <a:lnSpc>
                <a:spcPct val="90000"/>
              </a:lnSpc>
              <a:spcBef>
                <a:spcPts val="1000"/>
              </a:spcBef>
              <a:buFont typeface="Arial" panose="020B0604020202020204" pitchFamily="34" charset="0"/>
              <a:buChar char="•"/>
              <a:tabLst/>
            </a:pPr>
            <a:r>
              <a:rPr lang="en-US"/>
              <a:t>Click to edit Master text styles</a:t>
            </a:r>
          </a:p>
        </p:txBody>
      </p:sp>
      <p:pic>
        <p:nvPicPr>
          <p:cNvPr id="10" name="Logo">
            <a:extLst>
              <a:ext uri="{FF2B5EF4-FFF2-40B4-BE49-F238E27FC236}">
                <a16:creationId xmlns:a16="http://schemas.microsoft.com/office/drawing/2014/main" id="{79090FE1-08D8-A85A-2766-D2FA7161FC89}"/>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57200" y="5962074"/>
            <a:ext cx="578485" cy="578485"/>
          </a:xfrm>
          <a:prstGeom prst="rect">
            <a:avLst/>
          </a:prstGeom>
        </p:spPr>
      </p:pic>
      <p:sp>
        <p:nvSpPr>
          <p:cNvPr id="9" name="URL">
            <a:extLst>
              <a:ext uri="{FF2B5EF4-FFF2-40B4-BE49-F238E27FC236}">
                <a16:creationId xmlns:a16="http://schemas.microsoft.com/office/drawing/2014/main" id="{94D684B4-ABD3-6709-B484-E26E201CF7FD}"/>
              </a:ext>
              <a:ext uri="{C183D7F6-B498-43B3-948B-1728B52AA6E4}">
                <adec:decorative xmlns:adec="http://schemas.microsoft.com/office/drawing/2017/decorative" val="1"/>
              </a:ext>
            </a:extLst>
          </p:cNvPr>
          <p:cNvSpPr txBox="1"/>
          <p:nvPr userDrawn="1"/>
        </p:nvSpPr>
        <p:spPr>
          <a:xfrm>
            <a:off x="1155527" y="6171439"/>
            <a:ext cx="5143500" cy="184666"/>
          </a:xfrm>
          <a:prstGeom prst="rect">
            <a:avLst/>
          </a:prstGeom>
          <a:noFill/>
        </p:spPr>
        <p:txBody>
          <a:bodyPr wrap="square" lIns="0" tIns="0" rIns="0" bIns="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a:solidFill>
                  <a:schemeClr val="accent3"/>
                </a:solidFill>
                <a:latin typeface="Aptos Narrow" panose="020B0004020202020204" pitchFamily="34" charset="0"/>
              </a:rPr>
              <a:t>nj.gov</a:t>
            </a:r>
            <a:r>
              <a:rPr lang="en-US" sz="1200" b="1" i="0">
                <a:solidFill>
                  <a:schemeClr val="tx2"/>
                </a:solidFill>
                <a:latin typeface="Aptos Narrow" panose="020B0004020202020204" pitchFamily="34" charset="0"/>
              </a:rPr>
              <a:t>/education</a:t>
            </a:r>
          </a:p>
        </p:txBody>
      </p:sp>
      <p:sp>
        <p:nvSpPr>
          <p:cNvPr id="2" name="Slide #">
            <a:extLst>
              <a:ext uri="{FF2B5EF4-FFF2-40B4-BE49-F238E27FC236}">
                <a16:creationId xmlns:a16="http://schemas.microsoft.com/office/drawing/2014/main" id="{41699E00-A6D2-E021-1E2B-A06ECDA173A8}"/>
              </a:ext>
            </a:extLst>
          </p:cNvPr>
          <p:cNvSpPr txBox="1"/>
          <p:nvPr userDrawn="1"/>
        </p:nvSpPr>
        <p:spPr>
          <a:xfrm>
            <a:off x="6577912" y="6171439"/>
            <a:ext cx="5143500" cy="184666"/>
          </a:xfrm>
          <a:prstGeom prst="rect">
            <a:avLst/>
          </a:prstGeom>
          <a:noFill/>
        </p:spPr>
        <p:txBody>
          <a:bodyPr wrap="square" lIns="0" tIns="0" rIns="0" bIns="0"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AB2C32-F27B-A04A-A51B-01FB410A5002}" type="slidenum">
              <a:rPr lang="en-US" sz="1200" smtClean="0">
                <a:solidFill>
                  <a:schemeClr val="accent3"/>
                </a:solidFill>
              </a:rPr>
              <a:t>‹#›</a:t>
            </a:fld>
            <a:endParaRPr lang="en-US" sz="1200">
              <a:solidFill>
                <a:schemeClr val="accent3"/>
              </a:solidFill>
            </a:endParaRPr>
          </a:p>
        </p:txBody>
      </p:sp>
      <p:pic>
        <p:nvPicPr>
          <p:cNvPr id="3" name="Graphic 2">
            <a:extLst>
              <a:ext uri="{FF2B5EF4-FFF2-40B4-BE49-F238E27FC236}">
                <a16:creationId xmlns:a16="http://schemas.microsoft.com/office/drawing/2014/main" id="{7D96AD27-C130-3AD0-0FE9-C1FCE38B9BFF}"/>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4079287710"/>
      </p:ext>
    </p:extLst>
  </p:cSld>
  <p:clrMapOvr>
    <a:masterClrMapping/>
  </p:clrMapOvr>
  <p:extLst>
    <p:ext uri="{DCECCB84-F9BA-43D5-87BE-67443E8EF086}">
      <p15:sldGuideLst xmlns:p15="http://schemas.microsoft.com/office/powerpoint/2012/main">
        <p15:guide id="1" orient="horz" pos="2520" userDrawn="1">
          <p15:clr>
            <a:srgbClr val="FBAE40"/>
          </p15:clr>
        </p15:guide>
        <p15:guide id="2" pos="3840" userDrawn="1">
          <p15:clr>
            <a:srgbClr val="FBAE40"/>
          </p15:clr>
        </p15:guide>
        <p15:guide id="3" pos="288" userDrawn="1">
          <p15:clr>
            <a:srgbClr val="FBAE40"/>
          </p15:clr>
        </p15:guide>
        <p15:guide id="4" pos="7392" userDrawn="1">
          <p15:clr>
            <a:srgbClr val="FBAE40"/>
          </p15:clr>
        </p15:guide>
        <p15:guide id="5" orient="horz" pos="288" userDrawn="1">
          <p15:clr>
            <a:srgbClr val="FBAE40"/>
          </p15:clr>
        </p15:guide>
        <p15:guide id="6" orient="horz" pos="4032" userDrawn="1">
          <p15:clr>
            <a:srgbClr val="FBAE40"/>
          </p15:clr>
        </p15:guide>
        <p15:guide id="7" orient="horz" pos="852" userDrawn="1">
          <p15:clr>
            <a:srgbClr val="FBAE40"/>
          </p15:clr>
        </p15:guide>
        <p15:guide id="8" orient="horz" pos="3648" userDrawn="1">
          <p15:clr>
            <a:srgbClr val="FBAE40"/>
          </p15:clr>
        </p15:guide>
        <p15:guide id="9" orient="horz" pos="1146" userDrawn="1">
          <p15:clr>
            <a:srgbClr val="FBAE40"/>
          </p15:clr>
        </p15:guide>
        <p15:guide id="10" pos="3984" userDrawn="1">
          <p15:clr>
            <a:srgbClr val="FBAE40"/>
          </p15:clr>
        </p15:guide>
        <p15:guide id="11" pos="3690" userDrawn="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Divider - Blue">
    <p:bg>
      <p:bgPr>
        <a:solidFill>
          <a:srgbClr val="004E75"/>
        </a:solidFill>
        <a:effectLst/>
      </p:bgPr>
    </p:bg>
    <p:spTree>
      <p:nvGrpSpPr>
        <p:cNvPr id="1" name=""/>
        <p:cNvGrpSpPr/>
        <p:nvPr/>
      </p:nvGrpSpPr>
      <p:grpSpPr>
        <a:xfrm>
          <a:off x="0" y="0"/>
          <a:ext cx="0" cy="0"/>
          <a:chOff x="0" y="0"/>
          <a:chExt cx="0" cy="0"/>
        </a:xfrm>
      </p:grpSpPr>
      <p:sp>
        <p:nvSpPr>
          <p:cNvPr id="19" name="Title 4">
            <a:extLst>
              <a:ext uri="{FF2B5EF4-FFF2-40B4-BE49-F238E27FC236}">
                <a16:creationId xmlns:a16="http://schemas.microsoft.com/office/drawing/2014/main" id="{94386EB6-7AE6-9D6F-D6F9-AC5A1609488D}"/>
              </a:ext>
            </a:extLst>
          </p:cNvPr>
          <p:cNvSpPr>
            <a:spLocks noGrp="1"/>
          </p:cNvSpPr>
          <p:nvPr>
            <p:ph type="title" hasCustomPrompt="1"/>
          </p:nvPr>
        </p:nvSpPr>
        <p:spPr>
          <a:xfrm>
            <a:off x="458724" y="2948168"/>
            <a:ext cx="11274552" cy="416560"/>
          </a:xfrm>
          <a:prstGeom prst="rect">
            <a:avLst/>
          </a:prstGeom>
        </p:spPr>
        <p:txBody>
          <a:bodyPr lIns="0" tIns="0" rIns="0" bIns="0"/>
          <a:lstStyle>
            <a:lvl1pPr algn="ctr">
              <a:defRPr lang="en-US" sz="3600" b="1" i="0" kern="1200" dirty="0">
                <a:solidFill>
                  <a:schemeClr val="accent6"/>
                </a:solidFill>
                <a:latin typeface="Aptos Narrow" panose="020B0004020202020204" pitchFamily="34" charset="0"/>
                <a:ea typeface="+mn-ea"/>
                <a:cs typeface="+mn-cs"/>
              </a:defRPr>
            </a:lvl1pPr>
          </a:lstStyle>
          <a:p>
            <a:pPr marL="0" lvl="0" indent="0" algn="ctr" defTabSz="914400" rtl="0" eaLnBrk="1" latinLnBrk="0" hangingPunct="1">
              <a:lnSpc>
                <a:spcPts val="3800"/>
              </a:lnSpc>
              <a:spcBef>
                <a:spcPts val="0"/>
              </a:spcBef>
              <a:buFont typeface="Arial" panose="020B0604020202020204" pitchFamily="34" charset="0"/>
              <a:buNone/>
            </a:pPr>
            <a:r>
              <a:rPr lang="en-US"/>
              <a:t>Divider Slide Blue</a:t>
            </a:r>
          </a:p>
        </p:txBody>
      </p:sp>
      <p:sp>
        <p:nvSpPr>
          <p:cNvPr id="7" name="Subtitle">
            <a:extLst>
              <a:ext uri="{FF2B5EF4-FFF2-40B4-BE49-F238E27FC236}">
                <a16:creationId xmlns:a16="http://schemas.microsoft.com/office/drawing/2014/main" id="{8B7EB974-B18B-E1B3-9A23-CF0FD645A3E2}"/>
              </a:ext>
            </a:extLst>
          </p:cNvPr>
          <p:cNvSpPr>
            <a:spLocks noGrp="1"/>
          </p:cNvSpPr>
          <p:nvPr>
            <p:ph type="body" sz="quarter" idx="11" hasCustomPrompt="1"/>
          </p:nvPr>
        </p:nvSpPr>
        <p:spPr>
          <a:xfrm>
            <a:off x="457200" y="3429000"/>
            <a:ext cx="11277600" cy="444500"/>
          </a:xfrm>
          <a:prstGeom prst="rect">
            <a:avLst/>
          </a:prstGeom>
        </p:spPr>
        <p:txBody>
          <a:bodyPr lIns="0" tIns="0" rIns="0" bIns="0"/>
          <a:lstStyle>
            <a:lvl1pPr marL="0" indent="0" algn="ctr">
              <a:lnSpc>
                <a:spcPts val="3800"/>
              </a:lnSpc>
              <a:spcBef>
                <a:spcPts val="0"/>
              </a:spcBef>
              <a:buNone/>
              <a:defRPr sz="3600" b="0" i="0">
                <a:solidFill>
                  <a:schemeClr val="accent6">
                    <a:lumMod val="60000"/>
                    <a:lumOff val="40000"/>
                  </a:schemeClr>
                </a:solidFill>
                <a:latin typeface="Aptos Narrow" panose="020B0004020202020204" pitchFamily="34" charset="0"/>
              </a:defRPr>
            </a:lvl1pPr>
            <a:lvl2pPr marL="457200" indent="0" algn="ctr">
              <a:buNone/>
              <a:defRPr sz="3600" b="1" i="0">
                <a:solidFill>
                  <a:schemeClr val="bg1"/>
                </a:solidFill>
                <a:latin typeface="Aptos Narrow" panose="020B0004020202020204" pitchFamily="34" charset="0"/>
              </a:defRPr>
            </a:lvl2pPr>
            <a:lvl3pPr marL="914400" indent="0" algn="ctr">
              <a:buNone/>
              <a:defRPr sz="3600" b="1" i="0">
                <a:solidFill>
                  <a:schemeClr val="bg1"/>
                </a:solidFill>
                <a:latin typeface="Aptos Narrow" panose="020B0004020202020204" pitchFamily="34" charset="0"/>
              </a:defRPr>
            </a:lvl3pPr>
            <a:lvl4pPr marL="1371600" indent="0" algn="ctr">
              <a:buNone/>
              <a:defRPr sz="3600" b="1" i="0">
                <a:solidFill>
                  <a:schemeClr val="bg1"/>
                </a:solidFill>
                <a:latin typeface="Aptos Narrow" panose="020B0004020202020204" pitchFamily="34" charset="0"/>
              </a:defRPr>
            </a:lvl4pPr>
            <a:lvl5pPr marL="1828800" indent="0" algn="ctr">
              <a:buNone/>
              <a:defRPr sz="3600" b="1" i="0">
                <a:solidFill>
                  <a:schemeClr val="bg1"/>
                </a:solidFill>
                <a:latin typeface="Aptos Narrow" panose="020B0004020202020204" pitchFamily="34" charset="0"/>
              </a:defRPr>
            </a:lvl5pPr>
          </a:lstStyle>
          <a:p>
            <a:pPr lvl="0"/>
            <a:r>
              <a:rPr lang="en-US"/>
              <a:t>Subtitle</a:t>
            </a:r>
          </a:p>
        </p:txBody>
      </p:sp>
      <p:sp>
        <p:nvSpPr>
          <p:cNvPr id="14" name="white circle">
            <a:extLst>
              <a:ext uri="{FF2B5EF4-FFF2-40B4-BE49-F238E27FC236}">
                <a16:creationId xmlns:a16="http://schemas.microsoft.com/office/drawing/2014/main" id="{23673F85-D4E7-7CAF-7C2B-09A9EE4AD57D}"/>
              </a:ext>
            </a:extLst>
          </p:cNvPr>
          <p:cNvSpPr/>
          <p:nvPr userDrawn="1"/>
        </p:nvSpPr>
        <p:spPr>
          <a:xfrm>
            <a:off x="444817" y="5952334"/>
            <a:ext cx="603250" cy="603250"/>
          </a:xfrm>
          <a:prstGeom prst="ellipse">
            <a:avLst/>
          </a:prstGeom>
          <a:no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ogo">
            <a:extLst>
              <a:ext uri="{FF2B5EF4-FFF2-40B4-BE49-F238E27FC236}">
                <a16:creationId xmlns:a16="http://schemas.microsoft.com/office/drawing/2014/main" id="{F6F3D3C2-B987-7F95-AA4B-BCC5C2371C84}"/>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57200" y="5962074"/>
            <a:ext cx="578485" cy="578485"/>
          </a:xfrm>
          <a:prstGeom prst="rect">
            <a:avLst/>
          </a:prstGeom>
        </p:spPr>
      </p:pic>
      <p:sp>
        <p:nvSpPr>
          <p:cNvPr id="11" name="URL">
            <a:extLst>
              <a:ext uri="{FF2B5EF4-FFF2-40B4-BE49-F238E27FC236}">
                <a16:creationId xmlns:a16="http://schemas.microsoft.com/office/drawing/2014/main" id="{CDE35AA1-BDB4-3C22-7ECC-D6762D9DA937}"/>
              </a:ext>
            </a:extLst>
          </p:cNvPr>
          <p:cNvSpPr txBox="1"/>
          <p:nvPr userDrawn="1"/>
        </p:nvSpPr>
        <p:spPr>
          <a:xfrm>
            <a:off x="1155527" y="6171439"/>
            <a:ext cx="5143500" cy="184666"/>
          </a:xfrm>
          <a:prstGeom prst="rect">
            <a:avLst/>
          </a:prstGeom>
          <a:noFill/>
        </p:spPr>
        <p:txBody>
          <a:bodyPr wrap="square" lIns="0" tIns="0" rIns="0" bIns="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a:solidFill>
                  <a:schemeClr val="accent6">
                    <a:lumMod val="60000"/>
                    <a:lumOff val="40000"/>
                  </a:schemeClr>
                </a:solidFill>
                <a:latin typeface="Aptos Narrow" panose="020B0004020202020204" pitchFamily="34" charset="0"/>
              </a:rPr>
              <a:t>nj.gov/</a:t>
            </a:r>
            <a:r>
              <a:rPr lang="en-US" sz="1200" b="1" i="0">
                <a:solidFill>
                  <a:schemeClr val="accent6"/>
                </a:solidFill>
                <a:latin typeface="Aptos Narrow" panose="020B0004020202020204" pitchFamily="34" charset="0"/>
              </a:rPr>
              <a:t>education</a:t>
            </a:r>
          </a:p>
        </p:txBody>
      </p:sp>
      <p:sp>
        <p:nvSpPr>
          <p:cNvPr id="3" name="Slide #">
            <a:extLst>
              <a:ext uri="{FF2B5EF4-FFF2-40B4-BE49-F238E27FC236}">
                <a16:creationId xmlns:a16="http://schemas.microsoft.com/office/drawing/2014/main" id="{3B6FA865-236F-3CD0-1EE3-188D3D675B2C}"/>
              </a:ext>
            </a:extLst>
          </p:cNvPr>
          <p:cNvSpPr txBox="1"/>
          <p:nvPr userDrawn="1"/>
        </p:nvSpPr>
        <p:spPr>
          <a:xfrm>
            <a:off x="6577912" y="6171439"/>
            <a:ext cx="5143500" cy="184666"/>
          </a:xfrm>
          <a:prstGeom prst="rect">
            <a:avLst/>
          </a:prstGeom>
          <a:noFill/>
        </p:spPr>
        <p:txBody>
          <a:bodyPr wrap="square" lIns="0" tIns="0" rIns="0" bIns="0"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AB2C32-F27B-A04A-A51B-01FB410A5002}" type="slidenum">
              <a:rPr lang="en-US" sz="1200" smtClean="0">
                <a:solidFill>
                  <a:schemeClr val="bg1"/>
                </a:solidFill>
              </a:rPr>
              <a:t>‹#›</a:t>
            </a:fld>
            <a:endParaRPr lang="en-US" sz="1200">
              <a:solidFill>
                <a:schemeClr val="bg1"/>
              </a:solidFill>
            </a:endParaRPr>
          </a:p>
        </p:txBody>
      </p:sp>
    </p:spTree>
    <p:extLst>
      <p:ext uri="{BB962C8B-B14F-4D97-AF65-F5344CB8AC3E}">
        <p14:creationId xmlns:p14="http://schemas.microsoft.com/office/powerpoint/2010/main" val="3971264181"/>
      </p:ext>
    </p:extLst>
  </p:cSld>
  <p:clrMapOvr>
    <a:masterClrMapping/>
  </p:clrMapOvr>
  <p:extLst>
    <p:ext uri="{DCECCB84-F9BA-43D5-87BE-67443E8EF086}">
      <p15:sldGuideLst xmlns:p15="http://schemas.microsoft.com/office/powerpoint/2012/main">
        <p15:guide id="1" orient="horz" pos="2448" userDrawn="1">
          <p15:clr>
            <a:srgbClr val="FBAE40"/>
          </p15:clr>
        </p15:guide>
        <p15:guide id="2" pos="3840" userDrawn="1">
          <p15:clr>
            <a:srgbClr val="FBAE40"/>
          </p15:clr>
        </p15:guide>
        <p15:guide id="3" pos="288" userDrawn="1">
          <p15:clr>
            <a:srgbClr val="FBAE40"/>
          </p15:clr>
        </p15:guide>
        <p15:guide id="4" pos="7392" userDrawn="1">
          <p15:clr>
            <a:srgbClr val="FBAE40"/>
          </p15:clr>
        </p15:guide>
        <p15:guide id="5" orient="horz" pos="288" userDrawn="1">
          <p15:clr>
            <a:srgbClr val="FBAE40"/>
          </p15:clr>
        </p15:guide>
        <p15:guide id="6" orient="horz" pos="4032" userDrawn="1">
          <p15:clr>
            <a:srgbClr val="FBAE40"/>
          </p15:clr>
        </p15:guide>
        <p15:guide id="7" orient="horz" pos="852" userDrawn="1">
          <p15:clr>
            <a:srgbClr val="FBAE40"/>
          </p15:clr>
        </p15:guide>
        <p15:guide id="8" orient="horz" pos="3744" userDrawn="1">
          <p15:clr>
            <a:srgbClr val="FBAE40"/>
          </p15:clr>
        </p15:guide>
        <p15:guide id="9" orient="horz" pos="1146" userDrawn="1">
          <p15:clr>
            <a:srgbClr val="FBAE40"/>
          </p15:clr>
        </p15:guide>
        <p15:guide id="10" pos="3984" userDrawn="1">
          <p15:clr>
            <a:srgbClr val="FBAE40"/>
          </p15:clr>
        </p15:guide>
        <p15:guide id="11" pos="369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 Dark image + 1 Speaker">
    <p:spTree>
      <p:nvGrpSpPr>
        <p:cNvPr id="1" name=""/>
        <p:cNvGrpSpPr/>
        <p:nvPr/>
      </p:nvGrpSpPr>
      <p:grpSpPr>
        <a:xfrm>
          <a:off x="0" y="0"/>
          <a:ext cx="0" cy="0"/>
          <a:chOff x="0" y="0"/>
          <a:chExt cx="0" cy="0"/>
        </a:xfrm>
      </p:grpSpPr>
      <p:sp>
        <p:nvSpPr>
          <p:cNvPr id="7" name="Title">
            <a:extLst>
              <a:ext uri="{FF2B5EF4-FFF2-40B4-BE49-F238E27FC236}">
                <a16:creationId xmlns:a16="http://schemas.microsoft.com/office/drawing/2014/main" id="{79D06998-05F3-2905-D9E3-3B666456E60E}"/>
              </a:ext>
            </a:extLst>
          </p:cNvPr>
          <p:cNvSpPr>
            <a:spLocks noGrp="1"/>
          </p:cNvSpPr>
          <p:nvPr>
            <p:ph type="title" hasCustomPrompt="1"/>
          </p:nvPr>
        </p:nvSpPr>
        <p:spPr>
          <a:xfrm>
            <a:off x="443812" y="3919514"/>
            <a:ext cx="11277599" cy="364583"/>
          </a:xfrm>
          <a:prstGeom prst="rect">
            <a:avLst/>
          </a:prstGeom>
        </p:spPr>
        <p:txBody>
          <a:bodyPr lIns="0" tIns="0" rIns="0" bIns="0"/>
          <a:lstStyle>
            <a:lvl1pPr>
              <a:defRPr lang="en-US" sz="3600" b="1" i="0" kern="1200" dirty="0">
                <a:solidFill>
                  <a:schemeClr val="tx2"/>
                </a:solidFill>
                <a:latin typeface="Aptos Narrow" panose="020B0004020202020204" pitchFamily="34" charset="0"/>
                <a:ea typeface="+mn-ea"/>
                <a:cs typeface="+mn-cs"/>
              </a:defRPr>
            </a:lvl1pPr>
          </a:lstStyle>
          <a:p>
            <a:pPr marL="0" lvl="0" indent="0" algn="l" defTabSz="914400" rtl="0" eaLnBrk="1" latinLnBrk="0" hangingPunct="1">
              <a:lnSpc>
                <a:spcPts val="3200"/>
              </a:lnSpc>
              <a:spcBef>
                <a:spcPts val="0"/>
              </a:spcBef>
              <a:buFont typeface="Arial" panose="020B0604020202020204" pitchFamily="34" charset="0"/>
              <a:buNone/>
            </a:pPr>
            <a:r>
              <a:rPr lang="en-US"/>
              <a:t>Presentation Title</a:t>
            </a:r>
          </a:p>
        </p:txBody>
      </p:sp>
      <p:sp>
        <p:nvSpPr>
          <p:cNvPr id="6" name="NJDOE logo">
            <a:extLst>
              <a:ext uri="{FF2B5EF4-FFF2-40B4-BE49-F238E27FC236}">
                <a16:creationId xmlns:a16="http://schemas.microsoft.com/office/drawing/2014/main" id="{17F906C8-9084-1FE4-9E4E-DF7882097B01}"/>
              </a:ext>
            </a:extLst>
          </p:cNvPr>
          <p:cNvSpPr>
            <a:spLocks noGrp="1"/>
          </p:cNvSpPr>
          <p:nvPr>
            <p:ph type="pic" sz="quarter" idx="18" hasCustomPrompt="1"/>
          </p:nvPr>
        </p:nvSpPr>
        <p:spPr>
          <a:xfrm>
            <a:off x="0" y="0"/>
            <a:ext cx="12192000" cy="3478341"/>
          </a:xfrm>
          <a:prstGeom prst="rect">
            <a:avLst/>
          </a:prstGeom>
          <a:solidFill>
            <a:schemeClr val="tx2"/>
          </a:solidFill>
        </p:spPr>
        <p:txBody>
          <a:bodyPr/>
          <a:lstStyle>
            <a:lvl1pPr marL="0" indent="0">
              <a:buNone/>
              <a:defRPr sz="2400">
                <a:solidFill>
                  <a:schemeClr val="bg1"/>
                </a:solidFill>
                <a:latin typeface="Aptos Narrow" panose="020B0004020202020204" pitchFamily="34" charset="0"/>
              </a:defRPr>
            </a:lvl1pPr>
          </a:lstStyle>
          <a:p>
            <a:r>
              <a:rPr lang="en-US"/>
              <a:t>Image</a:t>
            </a:r>
          </a:p>
        </p:txBody>
      </p:sp>
      <p:sp>
        <p:nvSpPr>
          <p:cNvPr id="2" name="image credit">
            <a:extLst>
              <a:ext uri="{FF2B5EF4-FFF2-40B4-BE49-F238E27FC236}">
                <a16:creationId xmlns:a16="http://schemas.microsoft.com/office/drawing/2014/main" id="{A2DB8ECC-74BB-2B91-1DD4-A4124A8644E6}"/>
              </a:ext>
            </a:extLst>
          </p:cNvPr>
          <p:cNvSpPr>
            <a:spLocks noGrp="1"/>
          </p:cNvSpPr>
          <p:nvPr>
            <p:ph type="body" sz="quarter" idx="24" hasCustomPrompt="1"/>
          </p:nvPr>
        </p:nvSpPr>
        <p:spPr>
          <a:xfrm>
            <a:off x="6577911" y="2962314"/>
            <a:ext cx="5143500" cy="274320"/>
          </a:xfrm>
          <a:prstGeom prst="rect">
            <a:avLst/>
          </a:prstGeom>
        </p:spPr>
        <p:txBody>
          <a:bodyPr lIns="0" tIns="0" rIns="0" bIns="0" anchor="ctr" anchorCtr="0"/>
          <a:lstStyle>
            <a:lvl1pPr marL="0" indent="0" algn="r">
              <a:lnSpc>
                <a:spcPts val="1200"/>
              </a:lnSpc>
              <a:spcBef>
                <a:spcPts val="0"/>
              </a:spcBef>
              <a:buNone/>
              <a:defRPr sz="1100" b="0" i="0">
                <a:solidFill>
                  <a:schemeClr val="bg1"/>
                </a:solidFill>
                <a:latin typeface="Aptos Narrow" panose="020B0004020202020204" pitchFamily="34" charset="0"/>
              </a:defRPr>
            </a:lvl1pPr>
          </a:lstStyle>
          <a:p>
            <a:pPr lvl="0"/>
            <a:r>
              <a:rPr lang="en-US"/>
              <a:t>Optional dark photo credit:</a:t>
            </a:r>
          </a:p>
        </p:txBody>
      </p:sp>
      <p:sp>
        <p:nvSpPr>
          <p:cNvPr id="15" name="Subtitle">
            <a:extLst>
              <a:ext uri="{FF2B5EF4-FFF2-40B4-BE49-F238E27FC236}">
                <a16:creationId xmlns:a16="http://schemas.microsoft.com/office/drawing/2014/main" id="{F9A84BCC-5578-40B6-7EC2-4B0498FE5FA9}"/>
              </a:ext>
            </a:extLst>
          </p:cNvPr>
          <p:cNvSpPr>
            <a:spLocks noGrp="1"/>
          </p:cNvSpPr>
          <p:nvPr>
            <p:ph type="body" sz="quarter" idx="13" hasCustomPrompt="1"/>
          </p:nvPr>
        </p:nvSpPr>
        <p:spPr>
          <a:xfrm>
            <a:off x="444782" y="4413991"/>
            <a:ext cx="11290018" cy="364583"/>
          </a:xfrm>
          <a:prstGeom prst="rect">
            <a:avLst/>
          </a:prstGeom>
        </p:spPr>
        <p:txBody>
          <a:bodyPr lIns="0" tIns="0" rIns="0" bIns="0"/>
          <a:lstStyle>
            <a:lvl1pPr marL="0" indent="0">
              <a:lnSpc>
                <a:spcPts val="3200"/>
              </a:lnSpc>
              <a:spcBef>
                <a:spcPts val="0"/>
              </a:spcBef>
              <a:buNone/>
              <a:defRPr sz="3600" b="0" i="0">
                <a:solidFill>
                  <a:schemeClr val="accent1"/>
                </a:solidFill>
                <a:latin typeface="Aptos Narrow" panose="020B00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Presentation Subtitle</a:t>
            </a:r>
          </a:p>
        </p:txBody>
      </p:sp>
      <p:sp>
        <p:nvSpPr>
          <p:cNvPr id="12" name="Presenter">
            <a:extLst>
              <a:ext uri="{FF2B5EF4-FFF2-40B4-BE49-F238E27FC236}">
                <a16:creationId xmlns:a16="http://schemas.microsoft.com/office/drawing/2014/main" id="{E55ECAC8-C548-56F1-203F-BAC14D07DAA5}"/>
              </a:ext>
            </a:extLst>
          </p:cNvPr>
          <p:cNvSpPr>
            <a:spLocks noGrp="1"/>
          </p:cNvSpPr>
          <p:nvPr>
            <p:ph type="body" sz="quarter" idx="11" hasCustomPrompt="1"/>
          </p:nvPr>
        </p:nvSpPr>
        <p:spPr>
          <a:xfrm>
            <a:off x="446809" y="5224363"/>
            <a:ext cx="8132182" cy="290478"/>
          </a:xfrm>
          <a:prstGeom prst="rect">
            <a:avLst/>
          </a:prstGeom>
        </p:spPr>
        <p:txBody>
          <a:bodyPr lIns="0" tIns="0" rIns="0" bIns="0"/>
          <a:lstStyle>
            <a:lvl1pPr marL="0" indent="0">
              <a:lnSpc>
                <a:spcPts val="2600"/>
              </a:lnSpc>
              <a:spcBef>
                <a:spcPts val="0"/>
              </a:spcBef>
              <a:buNone/>
              <a:defRPr b="1" i="0">
                <a:solidFill>
                  <a:schemeClr val="accent3"/>
                </a:solidFill>
                <a:latin typeface="Aptos Narrow" panose="020B0004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Presenter</a:t>
            </a:r>
          </a:p>
        </p:txBody>
      </p:sp>
      <p:sp>
        <p:nvSpPr>
          <p:cNvPr id="16" name="Title">
            <a:extLst>
              <a:ext uri="{FF2B5EF4-FFF2-40B4-BE49-F238E27FC236}">
                <a16:creationId xmlns:a16="http://schemas.microsoft.com/office/drawing/2014/main" id="{67A9F24F-4C8F-B604-65C8-0D9483196BD1}"/>
              </a:ext>
            </a:extLst>
          </p:cNvPr>
          <p:cNvSpPr>
            <a:spLocks noGrp="1"/>
          </p:cNvSpPr>
          <p:nvPr>
            <p:ph type="body" sz="quarter" idx="12" hasCustomPrompt="1"/>
          </p:nvPr>
        </p:nvSpPr>
        <p:spPr>
          <a:xfrm>
            <a:off x="446809" y="5535623"/>
            <a:ext cx="8132182" cy="290478"/>
          </a:xfrm>
          <a:prstGeom prst="rect">
            <a:avLst/>
          </a:prstGeom>
        </p:spPr>
        <p:txBody>
          <a:bodyPr lIns="0" tIns="0" rIns="0" bIns="0"/>
          <a:lstStyle>
            <a:lvl1pPr marL="0" indent="0">
              <a:lnSpc>
                <a:spcPts val="2600"/>
              </a:lnSpc>
              <a:spcBef>
                <a:spcPts val="0"/>
              </a:spcBef>
              <a:buNone/>
              <a:defRPr b="0" i="0">
                <a:solidFill>
                  <a:schemeClr val="accent3"/>
                </a:solidFill>
                <a:latin typeface="Aptos Narrow" panose="020B0004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Title</a:t>
            </a:r>
          </a:p>
        </p:txBody>
      </p:sp>
      <p:sp>
        <p:nvSpPr>
          <p:cNvPr id="4" name="Date">
            <a:extLst>
              <a:ext uri="{FF2B5EF4-FFF2-40B4-BE49-F238E27FC236}">
                <a16:creationId xmlns:a16="http://schemas.microsoft.com/office/drawing/2014/main" id="{EBCCC62B-FDEA-414C-9A38-7AC7501C0E10}"/>
              </a:ext>
            </a:extLst>
          </p:cNvPr>
          <p:cNvSpPr>
            <a:spLocks noGrp="1"/>
          </p:cNvSpPr>
          <p:nvPr>
            <p:ph type="body" sz="quarter" idx="21" hasCustomPrompt="1"/>
          </p:nvPr>
        </p:nvSpPr>
        <p:spPr>
          <a:xfrm>
            <a:off x="457200" y="6248345"/>
            <a:ext cx="1815412" cy="290478"/>
          </a:xfrm>
          <a:prstGeom prst="rect">
            <a:avLst/>
          </a:prstGeom>
        </p:spPr>
        <p:txBody>
          <a:bodyPr lIns="0" tIns="0" rIns="0" bIns="0" anchor="ctr" anchorCtr="0"/>
          <a:lstStyle>
            <a:lvl1pPr marL="0" indent="0" algn="l">
              <a:lnSpc>
                <a:spcPts val="1400"/>
              </a:lnSpc>
              <a:spcBef>
                <a:spcPts val="0"/>
              </a:spcBef>
              <a:buNone/>
              <a:defRPr sz="1400" b="0" i="0">
                <a:solidFill>
                  <a:schemeClr val="accent3"/>
                </a:solidFill>
                <a:latin typeface="Aptos Narrow" panose="020B0004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Month XX, XXXX</a:t>
            </a:r>
          </a:p>
        </p:txBody>
      </p:sp>
      <p:sp>
        <p:nvSpPr>
          <p:cNvPr id="5" name="URL">
            <a:extLst>
              <a:ext uri="{FF2B5EF4-FFF2-40B4-BE49-F238E27FC236}">
                <a16:creationId xmlns:a16="http://schemas.microsoft.com/office/drawing/2014/main" id="{CCE75B7E-5575-1B09-C9D5-441BD5ACBF19}"/>
              </a:ext>
            </a:extLst>
          </p:cNvPr>
          <p:cNvSpPr>
            <a:spLocks noGrp="1"/>
          </p:cNvSpPr>
          <p:nvPr>
            <p:ph type="body" sz="quarter" idx="20" hasCustomPrompt="1"/>
          </p:nvPr>
        </p:nvSpPr>
        <p:spPr>
          <a:xfrm>
            <a:off x="3600591" y="6193620"/>
            <a:ext cx="4978400" cy="365125"/>
          </a:xfrm>
          <a:prstGeom prst="rect">
            <a:avLst/>
          </a:prstGeom>
        </p:spPr>
        <p:txBody>
          <a:bodyPr lIns="0" tIns="0" rIns="0" bIns="0" anchor="ctr" anchorCtr="0"/>
          <a:lstStyle>
            <a:lvl1pPr marL="0" indent="0" algn="ctr">
              <a:buNone/>
              <a:defRPr sz="2000" b="1" i="0">
                <a:solidFill>
                  <a:schemeClr val="tx2"/>
                </a:solidFill>
                <a:latin typeface="Aptos Narrow" panose="020B0004020202020204" pitchFamily="34" charset="0"/>
              </a:defRPr>
            </a:lvl1pPr>
            <a:lvl2pPr marL="457200" indent="0" algn="ctr">
              <a:buNone/>
              <a:defRPr sz="1600" b="1" i="0">
                <a:solidFill>
                  <a:schemeClr val="accent6">
                    <a:lumMod val="60000"/>
                    <a:lumOff val="40000"/>
                  </a:schemeClr>
                </a:solidFill>
                <a:latin typeface="Aptos Narrow" panose="020B0004020202020204" pitchFamily="34" charset="0"/>
              </a:defRPr>
            </a:lvl2pPr>
            <a:lvl3pPr marL="914400" indent="0" algn="ctr">
              <a:buNone/>
              <a:defRPr sz="1600" b="1" i="0">
                <a:solidFill>
                  <a:schemeClr val="accent6">
                    <a:lumMod val="60000"/>
                    <a:lumOff val="40000"/>
                  </a:schemeClr>
                </a:solidFill>
                <a:latin typeface="Aptos Narrow" panose="020B0004020202020204" pitchFamily="34" charset="0"/>
              </a:defRPr>
            </a:lvl3pPr>
            <a:lvl4pPr marL="1371600" indent="0" algn="ctr">
              <a:buNone/>
              <a:defRPr sz="1600" b="1" i="0">
                <a:solidFill>
                  <a:schemeClr val="accent6">
                    <a:lumMod val="60000"/>
                    <a:lumOff val="40000"/>
                  </a:schemeClr>
                </a:solidFill>
                <a:latin typeface="Aptos Narrow" panose="020B0004020202020204" pitchFamily="34" charset="0"/>
              </a:defRPr>
            </a:lvl4pPr>
            <a:lvl5pPr marL="1828800" indent="0" algn="ctr">
              <a:buNone/>
              <a:defRPr sz="1600" b="1" i="0">
                <a:solidFill>
                  <a:schemeClr val="accent6">
                    <a:lumMod val="60000"/>
                    <a:lumOff val="40000"/>
                  </a:schemeClr>
                </a:solidFill>
                <a:latin typeface="Aptos Narrow" panose="020B0004020202020204" pitchFamily="34" charset="0"/>
              </a:defRPr>
            </a:lvl5pPr>
          </a:lstStyle>
          <a:p>
            <a:pPr lvl="0"/>
            <a:r>
              <a:rPr lang="en-US"/>
              <a:t>URL</a:t>
            </a:r>
          </a:p>
        </p:txBody>
      </p:sp>
      <p:sp>
        <p:nvSpPr>
          <p:cNvPr id="18" name="Icon placeholder">
            <a:extLst>
              <a:ext uri="{FF2B5EF4-FFF2-40B4-BE49-F238E27FC236}">
                <a16:creationId xmlns:a16="http://schemas.microsoft.com/office/drawing/2014/main" id="{E4D494B7-45AC-3DBA-222E-150929B2F3E2}"/>
              </a:ext>
            </a:extLst>
          </p:cNvPr>
          <p:cNvSpPr>
            <a:spLocks noGrp="1"/>
          </p:cNvSpPr>
          <p:nvPr>
            <p:ph type="pic" sz="quarter" idx="14" hasCustomPrompt="1"/>
          </p:nvPr>
        </p:nvSpPr>
        <p:spPr>
          <a:xfrm>
            <a:off x="10350631" y="5059389"/>
            <a:ext cx="1384169" cy="1384169"/>
          </a:xfrm>
          <a:prstGeom prst="rect">
            <a:avLst/>
          </a:prstGeom>
        </p:spPr>
        <p:txBody>
          <a:bodyPr/>
          <a:lstStyle>
            <a:lvl1pPr marL="0" indent="0">
              <a:buNone/>
              <a:defRPr sz="2400">
                <a:solidFill>
                  <a:schemeClr val="accent4"/>
                </a:solidFill>
                <a:latin typeface="Aptos Narrow" panose="020B0004020202020204" pitchFamily="34" charset="0"/>
              </a:defRPr>
            </a:lvl1pPr>
          </a:lstStyle>
          <a:p>
            <a:r>
              <a:rPr lang="en-US"/>
              <a:t>Logo</a:t>
            </a:r>
          </a:p>
        </p:txBody>
      </p:sp>
    </p:spTree>
    <p:extLst>
      <p:ext uri="{BB962C8B-B14F-4D97-AF65-F5344CB8AC3E}">
        <p14:creationId xmlns:p14="http://schemas.microsoft.com/office/powerpoint/2010/main" val="2071366438"/>
      </p:ext>
    </p:extLst>
  </p:cSld>
  <p:clrMapOvr>
    <a:masterClrMapping/>
  </p:clrMapOvr>
  <p:extLst>
    <p:ext uri="{DCECCB84-F9BA-43D5-87BE-67443E8EF086}">
      <p15:sldGuideLst xmlns:p15="http://schemas.microsoft.com/office/powerpoint/2012/main">
        <p15:guide id="1" orient="horz" pos="2484" userDrawn="1">
          <p15:clr>
            <a:srgbClr val="FBAE40"/>
          </p15:clr>
        </p15:guide>
        <p15:guide id="2" pos="3840" userDrawn="1">
          <p15:clr>
            <a:srgbClr val="FBAE40"/>
          </p15:clr>
        </p15:guide>
        <p15:guide id="3" pos="288" userDrawn="1">
          <p15:clr>
            <a:srgbClr val="FBAE40"/>
          </p15:clr>
        </p15:guide>
        <p15:guide id="4" pos="7392" userDrawn="1">
          <p15:clr>
            <a:srgbClr val="FBAE40"/>
          </p15:clr>
        </p15:guide>
        <p15:guide id="5" orient="horz" pos="288" userDrawn="1">
          <p15:clr>
            <a:srgbClr val="FBAE40"/>
          </p15:clr>
        </p15:guide>
        <p15:guide id="6" orient="horz" pos="4032" userDrawn="1">
          <p15:clr>
            <a:srgbClr val="FBAE40"/>
          </p15:clr>
        </p15:guide>
        <p15:guide id="7" orient="horz" pos="852" userDrawn="1">
          <p15:clr>
            <a:srgbClr val="FBAE40"/>
          </p15:clr>
        </p15:guide>
        <p15:guide id="8" orient="horz" pos="3744" userDrawn="1">
          <p15:clr>
            <a:srgbClr val="FBAE40"/>
          </p15:clr>
        </p15:guide>
        <p15:guide id="9" orient="horz" pos="1146" userDrawn="1">
          <p15:clr>
            <a:srgbClr val="FBAE40"/>
          </p15:clr>
        </p15:guide>
        <p15:guide id="10" pos="3984" userDrawn="1">
          <p15:clr>
            <a:srgbClr val="FBAE40"/>
          </p15:clr>
        </p15:guide>
        <p15:guide id="11" pos="3690"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Divider - Yellow">
    <p:bg>
      <p:bgPr>
        <a:solidFill>
          <a:srgbClr val="FEAD15"/>
        </a:solidFill>
        <a:effectLst/>
      </p:bgPr>
    </p:bg>
    <p:spTree>
      <p:nvGrpSpPr>
        <p:cNvPr id="1" name=""/>
        <p:cNvGrpSpPr/>
        <p:nvPr/>
      </p:nvGrpSpPr>
      <p:grpSpPr>
        <a:xfrm>
          <a:off x="0" y="0"/>
          <a:ext cx="0" cy="0"/>
          <a:chOff x="0" y="0"/>
          <a:chExt cx="0" cy="0"/>
        </a:xfrm>
      </p:grpSpPr>
      <p:sp>
        <p:nvSpPr>
          <p:cNvPr id="10" name="Title 4">
            <a:extLst>
              <a:ext uri="{FF2B5EF4-FFF2-40B4-BE49-F238E27FC236}">
                <a16:creationId xmlns:a16="http://schemas.microsoft.com/office/drawing/2014/main" id="{C1F62B4D-D830-8E30-3407-15DA2B2AF301}"/>
              </a:ext>
            </a:extLst>
          </p:cNvPr>
          <p:cNvSpPr>
            <a:spLocks noGrp="1"/>
          </p:cNvSpPr>
          <p:nvPr>
            <p:ph type="title" hasCustomPrompt="1"/>
          </p:nvPr>
        </p:nvSpPr>
        <p:spPr>
          <a:xfrm>
            <a:off x="458724" y="2948168"/>
            <a:ext cx="11274552" cy="416560"/>
          </a:xfrm>
          <a:prstGeom prst="rect">
            <a:avLst/>
          </a:prstGeom>
        </p:spPr>
        <p:txBody>
          <a:bodyPr lIns="0" tIns="0" rIns="0" bIns="0"/>
          <a:lstStyle>
            <a:lvl1pPr algn="ctr">
              <a:defRPr lang="en-US" sz="3600" b="1" i="0" kern="1200" dirty="0">
                <a:solidFill>
                  <a:schemeClr val="accent3"/>
                </a:solidFill>
                <a:latin typeface="Aptos Narrow" panose="020B0004020202020204" pitchFamily="34" charset="0"/>
                <a:ea typeface="+mn-ea"/>
                <a:cs typeface="+mn-cs"/>
              </a:defRPr>
            </a:lvl1pPr>
          </a:lstStyle>
          <a:p>
            <a:pPr marL="0" lvl="0" indent="0" algn="ctr" defTabSz="914400" rtl="0" eaLnBrk="1" latinLnBrk="0" hangingPunct="1">
              <a:lnSpc>
                <a:spcPts val="3800"/>
              </a:lnSpc>
              <a:spcBef>
                <a:spcPts val="0"/>
              </a:spcBef>
              <a:buFont typeface="Arial" panose="020B0604020202020204" pitchFamily="34" charset="0"/>
              <a:buNone/>
            </a:pPr>
            <a:r>
              <a:rPr lang="en-US"/>
              <a:t>Divider Slide Yellow</a:t>
            </a:r>
          </a:p>
        </p:txBody>
      </p:sp>
      <p:sp>
        <p:nvSpPr>
          <p:cNvPr id="7" name="Subtitle">
            <a:extLst>
              <a:ext uri="{FF2B5EF4-FFF2-40B4-BE49-F238E27FC236}">
                <a16:creationId xmlns:a16="http://schemas.microsoft.com/office/drawing/2014/main" id="{8B7EB974-B18B-E1B3-9A23-CF0FD645A3E2}"/>
              </a:ext>
            </a:extLst>
          </p:cNvPr>
          <p:cNvSpPr>
            <a:spLocks noGrp="1"/>
          </p:cNvSpPr>
          <p:nvPr>
            <p:ph type="body" sz="quarter" idx="11" hasCustomPrompt="1"/>
          </p:nvPr>
        </p:nvSpPr>
        <p:spPr>
          <a:xfrm>
            <a:off x="457200" y="3429000"/>
            <a:ext cx="11277600" cy="444500"/>
          </a:xfrm>
          <a:prstGeom prst="rect">
            <a:avLst/>
          </a:prstGeom>
        </p:spPr>
        <p:txBody>
          <a:bodyPr lIns="0" tIns="0" rIns="0" bIns="0"/>
          <a:lstStyle>
            <a:lvl1pPr marL="0" indent="0" algn="ctr">
              <a:lnSpc>
                <a:spcPts val="3800"/>
              </a:lnSpc>
              <a:spcBef>
                <a:spcPts val="0"/>
              </a:spcBef>
              <a:buNone/>
              <a:defRPr sz="3600" b="0" i="0">
                <a:solidFill>
                  <a:schemeClr val="accent1"/>
                </a:solidFill>
                <a:latin typeface="Aptos Narrow" panose="020B0004020202020204" pitchFamily="34" charset="0"/>
              </a:defRPr>
            </a:lvl1pPr>
            <a:lvl2pPr marL="457200" indent="0" algn="ctr">
              <a:buNone/>
              <a:defRPr sz="3600" b="1" i="0">
                <a:solidFill>
                  <a:schemeClr val="bg1"/>
                </a:solidFill>
                <a:latin typeface="Aptos Narrow" panose="020B0004020202020204" pitchFamily="34" charset="0"/>
              </a:defRPr>
            </a:lvl2pPr>
            <a:lvl3pPr marL="914400" indent="0" algn="ctr">
              <a:buNone/>
              <a:defRPr sz="3600" b="1" i="0">
                <a:solidFill>
                  <a:schemeClr val="bg1"/>
                </a:solidFill>
                <a:latin typeface="Aptos Narrow" panose="020B0004020202020204" pitchFamily="34" charset="0"/>
              </a:defRPr>
            </a:lvl3pPr>
            <a:lvl4pPr marL="1371600" indent="0" algn="ctr">
              <a:buNone/>
              <a:defRPr sz="3600" b="1" i="0">
                <a:solidFill>
                  <a:schemeClr val="bg1"/>
                </a:solidFill>
                <a:latin typeface="Aptos Narrow" panose="020B0004020202020204" pitchFamily="34" charset="0"/>
              </a:defRPr>
            </a:lvl4pPr>
            <a:lvl5pPr marL="1828800" indent="0" algn="ctr">
              <a:buNone/>
              <a:defRPr sz="3600" b="1" i="0">
                <a:solidFill>
                  <a:schemeClr val="bg1"/>
                </a:solidFill>
                <a:latin typeface="Aptos Narrow" panose="020B0004020202020204" pitchFamily="34" charset="0"/>
              </a:defRPr>
            </a:lvl5pPr>
          </a:lstStyle>
          <a:p>
            <a:pPr lvl="0"/>
            <a:r>
              <a:rPr lang="en-US"/>
              <a:t>Subtitle</a:t>
            </a:r>
          </a:p>
        </p:txBody>
      </p:sp>
      <p:pic>
        <p:nvPicPr>
          <p:cNvPr id="2" name="Logo">
            <a:extLst>
              <a:ext uri="{FF2B5EF4-FFF2-40B4-BE49-F238E27FC236}">
                <a16:creationId xmlns:a16="http://schemas.microsoft.com/office/drawing/2014/main" id="{D98234DF-7064-38D0-6B8B-506E031EA464}"/>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57200" y="5962074"/>
            <a:ext cx="578485" cy="578485"/>
          </a:xfrm>
          <a:prstGeom prst="rect">
            <a:avLst/>
          </a:prstGeom>
        </p:spPr>
      </p:pic>
      <p:sp>
        <p:nvSpPr>
          <p:cNvPr id="3" name="URL">
            <a:extLst>
              <a:ext uri="{FF2B5EF4-FFF2-40B4-BE49-F238E27FC236}">
                <a16:creationId xmlns:a16="http://schemas.microsoft.com/office/drawing/2014/main" id="{F6FF7F92-6EAD-1D91-F13C-F6D0F84C1691}"/>
              </a:ext>
            </a:extLst>
          </p:cNvPr>
          <p:cNvSpPr txBox="1"/>
          <p:nvPr userDrawn="1"/>
        </p:nvSpPr>
        <p:spPr>
          <a:xfrm>
            <a:off x="1155527" y="6171439"/>
            <a:ext cx="5143500" cy="184666"/>
          </a:xfrm>
          <a:prstGeom prst="rect">
            <a:avLst/>
          </a:prstGeom>
          <a:noFill/>
        </p:spPr>
        <p:txBody>
          <a:bodyPr wrap="square" lIns="0" tIns="0" rIns="0" bIns="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a:solidFill>
                  <a:schemeClr val="accent3"/>
                </a:solidFill>
                <a:latin typeface="Aptos Narrow" panose="020B0004020202020204" pitchFamily="34" charset="0"/>
              </a:rPr>
              <a:t>nj.gov/</a:t>
            </a:r>
            <a:r>
              <a:rPr lang="en-US" sz="1200" b="1" i="0">
                <a:solidFill>
                  <a:schemeClr val="tx2"/>
                </a:solidFill>
                <a:latin typeface="Aptos Narrow" panose="020B0004020202020204" pitchFamily="34" charset="0"/>
              </a:rPr>
              <a:t>education</a:t>
            </a:r>
          </a:p>
        </p:txBody>
      </p:sp>
      <p:sp>
        <p:nvSpPr>
          <p:cNvPr id="4" name="Slide #">
            <a:extLst>
              <a:ext uri="{FF2B5EF4-FFF2-40B4-BE49-F238E27FC236}">
                <a16:creationId xmlns:a16="http://schemas.microsoft.com/office/drawing/2014/main" id="{4EF64093-CDC1-75AE-7D80-36AEE8626BE4}"/>
              </a:ext>
            </a:extLst>
          </p:cNvPr>
          <p:cNvSpPr txBox="1"/>
          <p:nvPr userDrawn="1"/>
        </p:nvSpPr>
        <p:spPr>
          <a:xfrm>
            <a:off x="6577912" y="6171439"/>
            <a:ext cx="5143500" cy="184666"/>
          </a:xfrm>
          <a:prstGeom prst="rect">
            <a:avLst/>
          </a:prstGeom>
          <a:noFill/>
        </p:spPr>
        <p:txBody>
          <a:bodyPr wrap="square" lIns="0" tIns="0" rIns="0" bIns="0"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AB2C32-F27B-A04A-A51B-01FB410A5002}" type="slidenum">
              <a:rPr lang="en-US" sz="1200" smtClean="0">
                <a:solidFill>
                  <a:schemeClr val="tx2"/>
                </a:solidFill>
              </a:rPr>
              <a:t>‹#›</a:t>
            </a:fld>
            <a:endParaRPr lang="en-US" sz="1200">
              <a:solidFill>
                <a:schemeClr val="tx2"/>
              </a:solidFill>
            </a:endParaRPr>
          </a:p>
        </p:txBody>
      </p:sp>
    </p:spTree>
    <p:extLst>
      <p:ext uri="{BB962C8B-B14F-4D97-AF65-F5344CB8AC3E}">
        <p14:creationId xmlns:p14="http://schemas.microsoft.com/office/powerpoint/2010/main" val="1171886916"/>
      </p:ext>
    </p:extLst>
  </p:cSld>
  <p:clrMapOvr>
    <a:masterClrMapping/>
  </p:clrMapOvr>
  <p:extLst>
    <p:ext uri="{DCECCB84-F9BA-43D5-87BE-67443E8EF086}">
      <p15:sldGuideLst xmlns:p15="http://schemas.microsoft.com/office/powerpoint/2012/main">
        <p15:guide id="1" orient="horz" pos="2448" userDrawn="1">
          <p15:clr>
            <a:srgbClr val="FBAE40"/>
          </p15:clr>
        </p15:guide>
        <p15:guide id="2" pos="3840" userDrawn="1">
          <p15:clr>
            <a:srgbClr val="FBAE40"/>
          </p15:clr>
        </p15:guide>
        <p15:guide id="3" pos="288" userDrawn="1">
          <p15:clr>
            <a:srgbClr val="FBAE40"/>
          </p15:clr>
        </p15:guide>
        <p15:guide id="4" pos="7392" userDrawn="1">
          <p15:clr>
            <a:srgbClr val="FBAE40"/>
          </p15:clr>
        </p15:guide>
        <p15:guide id="5" orient="horz" pos="288" userDrawn="1">
          <p15:clr>
            <a:srgbClr val="FBAE40"/>
          </p15:clr>
        </p15:guide>
        <p15:guide id="6" orient="horz" pos="4032" userDrawn="1">
          <p15:clr>
            <a:srgbClr val="FBAE40"/>
          </p15:clr>
        </p15:guide>
        <p15:guide id="7" orient="horz" pos="852" userDrawn="1">
          <p15:clr>
            <a:srgbClr val="FBAE40"/>
          </p15:clr>
        </p15:guide>
        <p15:guide id="8" orient="horz" pos="3744" userDrawn="1">
          <p15:clr>
            <a:srgbClr val="FBAE40"/>
          </p15:clr>
        </p15:guide>
        <p15:guide id="9" orient="horz" pos="1146" userDrawn="1">
          <p15:clr>
            <a:srgbClr val="FBAE40"/>
          </p15:clr>
        </p15:guide>
        <p15:guide id="10" pos="3984" userDrawn="1">
          <p15:clr>
            <a:srgbClr val="FBAE40"/>
          </p15:clr>
        </p15:guide>
        <p15:guide id="11" pos="3690" userDrawn="1">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Pull Quote - Dark Blue">
    <p:spTree>
      <p:nvGrpSpPr>
        <p:cNvPr id="1" name=""/>
        <p:cNvGrpSpPr/>
        <p:nvPr/>
      </p:nvGrpSpPr>
      <p:grpSpPr>
        <a:xfrm>
          <a:off x="0" y="0"/>
          <a:ext cx="0" cy="0"/>
          <a:chOff x="0" y="0"/>
          <a:chExt cx="0" cy="0"/>
        </a:xfrm>
      </p:grpSpPr>
      <p:sp>
        <p:nvSpPr>
          <p:cNvPr id="10" name="Title 4">
            <a:extLst>
              <a:ext uri="{FF2B5EF4-FFF2-40B4-BE49-F238E27FC236}">
                <a16:creationId xmlns:a16="http://schemas.microsoft.com/office/drawing/2014/main" id="{590EB81B-EC58-A566-40BD-E369B81FB7D7}"/>
              </a:ext>
            </a:extLst>
          </p:cNvPr>
          <p:cNvSpPr>
            <a:spLocks noGrp="1"/>
          </p:cNvSpPr>
          <p:nvPr>
            <p:ph type="title" hasCustomPrompt="1"/>
          </p:nvPr>
        </p:nvSpPr>
        <p:spPr>
          <a:xfrm>
            <a:off x="461844" y="651436"/>
            <a:ext cx="9006247" cy="270771"/>
          </a:xfrm>
          <a:prstGeom prst="rect">
            <a:avLst/>
          </a:prstGeom>
        </p:spPr>
        <p:txBody>
          <a:bodyPr lIns="0" tIns="0" rIns="0" bIns="0"/>
          <a:lstStyle>
            <a:lvl1pPr>
              <a:defRPr sz="2000" b="0" i="0">
                <a:solidFill>
                  <a:schemeClr val="accent3"/>
                </a:solidFill>
                <a:latin typeface="Aptos Narrow" panose="020B0004020202020204" pitchFamily="34" charset="0"/>
              </a:defRPr>
            </a:lvl1pPr>
          </a:lstStyle>
          <a:p>
            <a:pPr lvl="0"/>
            <a:r>
              <a:rPr lang="en-US"/>
              <a:t>Headline</a:t>
            </a:r>
          </a:p>
        </p:txBody>
      </p:sp>
      <p:sp>
        <p:nvSpPr>
          <p:cNvPr id="11" name="Quote">
            <a:extLst>
              <a:ext uri="{FF2B5EF4-FFF2-40B4-BE49-F238E27FC236}">
                <a16:creationId xmlns:a16="http://schemas.microsoft.com/office/drawing/2014/main" id="{AA8AD7B8-65AB-CDA7-AFB0-1088FA1862B1}"/>
              </a:ext>
            </a:extLst>
          </p:cNvPr>
          <p:cNvSpPr>
            <a:spLocks noGrp="1"/>
          </p:cNvSpPr>
          <p:nvPr>
            <p:ph type="body" sz="quarter" idx="10" hasCustomPrompt="1"/>
          </p:nvPr>
        </p:nvSpPr>
        <p:spPr>
          <a:xfrm>
            <a:off x="443814" y="1139564"/>
            <a:ext cx="9024277" cy="595741"/>
          </a:xfrm>
          <a:prstGeom prst="rect">
            <a:avLst/>
          </a:prstGeom>
        </p:spPr>
        <p:txBody>
          <a:bodyPr wrap="square" lIns="0" tIns="0" rIns="0" bIns="0" anchor="t" anchorCtr="0">
            <a:spAutoFit/>
          </a:bodyPr>
          <a:lstStyle>
            <a:lvl1pPr marL="0" indent="0">
              <a:lnSpc>
                <a:spcPts val="4200"/>
              </a:lnSpc>
              <a:spcBef>
                <a:spcPts val="0"/>
              </a:spcBef>
              <a:buNone/>
              <a:defRPr sz="5400" b="1" i="0">
                <a:solidFill>
                  <a:schemeClr val="accent3"/>
                </a:solidFill>
                <a:latin typeface="Aptos Narrow" panose="020B00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“Pull Quote”</a:t>
            </a:r>
          </a:p>
        </p:txBody>
      </p:sp>
      <p:sp>
        <p:nvSpPr>
          <p:cNvPr id="15" name="URL">
            <a:extLst>
              <a:ext uri="{FF2B5EF4-FFF2-40B4-BE49-F238E27FC236}">
                <a16:creationId xmlns:a16="http://schemas.microsoft.com/office/drawing/2014/main" id="{9245C2C0-6407-815D-29AE-63AADAC4FC1E}"/>
              </a:ext>
              <a:ext uri="{C183D7F6-B498-43B3-948B-1728B52AA6E4}">
                <adec:decorative xmlns:adec="http://schemas.microsoft.com/office/drawing/2017/decorative" val="1"/>
              </a:ext>
            </a:extLst>
          </p:cNvPr>
          <p:cNvSpPr txBox="1"/>
          <p:nvPr userDrawn="1"/>
        </p:nvSpPr>
        <p:spPr>
          <a:xfrm>
            <a:off x="1155527" y="6171439"/>
            <a:ext cx="5143500" cy="184666"/>
          </a:xfrm>
          <a:prstGeom prst="rect">
            <a:avLst/>
          </a:prstGeom>
          <a:noFill/>
        </p:spPr>
        <p:txBody>
          <a:bodyPr wrap="square" lIns="0" tIns="0" rIns="0" bIns="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a:solidFill>
                  <a:schemeClr val="accent3"/>
                </a:solidFill>
                <a:latin typeface="Aptos Narrow" panose="020B0004020202020204" pitchFamily="34" charset="0"/>
              </a:rPr>
              <a:t>nj.gov</a:t>
            </a:r>
            <a:r>
              <a:rPr lang="en-US" sz="1200" b="1" i="0">
                <a:solidFill>
                  <a:schemeClr val="tx2"/>
                </a:solidFill>
                <a:latin typeface="Aptos Narrow" panose="020B0004020202020204" pitchFamily="34" charset="0"/>
              </a:rPr>
              <a:t>/education</a:t>
            </a:r>
          </a:p>
        </p:txBody>
      </p:sp>
      <p:pic>
        <p:nvPicPr>
          <p:cNvPr id="16" name="Logo">
            <a:extLst>
              <a:ext uri="{FF2B5EF4-FFF2-40B4-BE49-F238E27FC236}">
                <a16:creationId xmlns:a16="http://schemas.microsoft.com/office/drawing/2014/main" id="{910A0869-090B-23C2-3CF0-E6F06F320448}"/>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57200" y="5962074"/>
            <a:ext cx="578485" cy="578485"/>
          </a:xfrm>
          <a:prstGeom prst="rect">
            <a:avLst/>
          </a:prstGeom>
        </p:spPr>
      </p:pic>
      <p:sp>
        <p:nvSpPr>
          <p:cNvPr id="2" name="Slide #">
            <a:extLst>
              <a:ext uri="{FF2B5EF4-FFF2-40B4-BE49-F238E27FC236}">
                <a16:creationId xmlns:a16="http://schemas.microsoft.com/office/drawing/2014/main" id="{B35A3450-7544-7007-4FF1-DBB5CC2E579A}"/>
              </a:ext>
            </a:extLst>
          </p:cNvPr>
          <p:cNvSpPr txBox="1"/>
          <p:nvPr userDrawn="1"/>
        </p:nvSpPr>
        <p:spPr>
          <a:xfrm>
            <a:off x="6577912" y="6171439"/>
            <a:ext cx="5143500" cy="184666"/>
          </a:xfrm>
          <a:prstGeom prst="rect">
            <a:avLst/>
          </a:prstGeom>
          <a:noFill/>
        </p:spPr>
        <p:txBody>
          <a:bodyPr wrap="square" lIns="0" tIns="0" rIns="0" bIns="0"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AB2C32-F27B-A04A-A51B-01FB410A5002}" type="slidenum">
              <a:rPr lang="en-US" sz="1200" smtClean="0">
                <a:solidFill>
                  <a:schemeClr val="accent3"/>
                </a:solidFill>
              </a:rPr>
              <a:t>‹#›</a:t>
            </a:fld>
            <a:endParaRPr lang="en-US" sz="1200">
              <a:solidFill>
                <a:schemeClr val="accent3"/>
              </a:solidFill>
            </a:endParaRPr>
          </a:p>
        </p:txBody>
      </p:sp>
      <p:pic>
        <p:nvPicPr>
          <p:cNvPr id="4" name="Graphic 3">
            <a:extLst>
              <a:ext uri="{FF2B5EF4-FFF2-40B4-BE49-F238E27FC236}">
                <a16:creationId xmlns:a16="http://schemas.microsoft.com/office/drawing/2014/main" id="{0D170219-D565-A6BF-337B-BBDD054E2585}"/>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2573664666"/>
      </p:ext>
    </p:extLst>
  </p:cSld>
  <p:clrMapOvr>
    <a:masterClrMapping/>
  </p:clrMapOvr>
  <p:extLst>
    <p:ext uri="{DCECCB84-F9BA-43D5-87BE-67443E8EF086}">
      <p15:sldGuideLst xmlns:p15="http://schemas.microsoft.com/office/powerpoint/2012/main">
        <p15:guide id="1" orient="horz" pos="2448" userDrawn="1">
          <p15:clr>
            <a:srgbClr val="FBAE40"/>
          </p15:clr>
        </p15:guide>
        <p15:guide id="2" pos="3840" userDrawn="1">
          <p15:clr>
            <a:srgbClr val="FBAE40"/>
          </p15:clr>
        </p15:guide>
        <p15:guide id="3" pos="288" userDrawn="1">
          <p15:clr>
            <a:srgbClr val="FBAE40"/>
          </p15:clr>
        </p15:guide>
        <p15:guide id="4" pos="7392" userDrawn="1">
          <p15:clr>
            <a:srgbClr val="FBAE40"/>
          </p15:clr>
        </p15:guide>
        <p15:guide id="5" orient="horz" pos="288" userDrawn="1">
          <p15:clr>
            <a:srgbClr val="FBAE40"/>
          </p15:clr>
        </p15:guide>
        <p15:guide id="6" orient="horz" pos="4032" userDrawn="1">
          <p15:clr>
            <a:srgbClr val="FBAE40"/>
          </p15:clr>
        </p15:guide>
        <p15:guide id="7" orient="horz" pos="852" userDrawn="1">
          <p15:clr>
            <a:srgbClr val="FBAE40"/>
          </p15:clr>
        </p15:guide>
        <p15:guide id="8" orient="horz" pos="3744" userDrawn="1">
          <p15:clr>
            <a:srgbClr val="FBAE40"/>
          </p15:clr>
        </p15:guide>
        <p15:guide id="9" orient="horz" pos="1146" userDrawn="1">
          <p15:clr>
            <a:srgbClr val="FBAE40"/>
          </p15:clr>
        </p15:guide>
        <p15:guide id="10" pos="3984" userDrawn="1">
          <p15:clr>
            <a:srgbClr val="FBAE40"/>
          </p15:clr>
        </p15:guide>
        <p15:guide id="11" pos="3690" userDrawn="1">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Pull Quote - Dark Red">
    <p:spTree>
      <p:nvGrpSpPr>
        <p:cNvPr id="1" name=""/>
        <p:cNvGrpSpPr/>
        <p:nvPr/>
      </p:nvGrpSpPr>
      <p:grpSpPr>
        <a:xfrm>
          <a:off x="0" y="0"/>
          <a:ext cx="0" cy="0"/>
          <a:chOff x="0" y="0"/>
          <a:chExt cx="0" cy="0"/>
        </a:xfrm>
      </p:grpSpPr>
      <p:sp>
        <p:nvSpPr>
          <p:cNvPr id="7" name="Title 4">
            <a:extLst>
              <a:ext uri="{FF2B5EF4-FFF2-40B4-BE49-F238E27FC236}">
                <a16:creationId xmlns:a16="http://schemas.microsoft.com/office/drawing/2014/main" id="{C80BB9A8-AEDD-5CAF-F03F-3A80C6521FE1}"/>
              </a:ext>
            </a:extLst>
          </p:cNvPr>
          <p:cNvSpPr>
            <a:spLocks noGrp="1"/>
          </p:cNvSpPr>
          <p:nvPr>
            <p:ph type="title" hasCustomPrompt="1"/>
          </p:nvPr>
        </p:nvSpPr>
        <p:spPr>
          <a:xfrm>
            <a:off x="461844" y="651436"/>
            <a:ext cx="9006840" cy="270771"/>
          </a:xfrm>
          <a:prstGeom prst="rect">
            <a:avLst/>
          </a:prstGeom>
        </p:spPr>
        <p:txBody>
          <a:bodyPr lIns="0" tIns="0" rIns="0" bIns="0"/>
          <a:lstStyle>
            <a:lvl1pPr>
              <a:defRPr sz="2000" b="0" i="0">
                <a:solidFill>
                  <a:schemeClr val="accent2"/>
                </a:solidFill>
                <a:latin typeface="Aptos Narrow" panose="020B0004020202020204" pitchFamily="34" charset="0"/>
              </a:defRPr>
            </a:lvl1pPr>
          </a:lstStyle>
          <a:p>
            <a:pPr lvl="0"/>
            <a:r>
              <a:rPr lang="en-US"/>
              <a:t>Headline</a:t>
            </a:r>
          </a:p>
        </p:txBody>
      </p:sp>
      <p:sp>
        <p:nvSpPr>
          <p:cNvPr id="11" name="subtitle">
            <a:extLst>
              <a:ext uri="{FF2B5EF4-FFF2-40B4-BE49-F238E27FC236}">
                <a16:creationId xmlns:a16="http://schemas.microsoft.com/office/drawing/2014/main" id="{AA8AD7B8-65AB-CDA7-AFB0-1088FA1862B1}"/>
              </a:ext>
            </a:extLst>
          </p:cNvPr>
          <p:cNvSpPr>
            <a:spLocks noGrp="1"/>
          </p:cNvSpPr>
          <p:nvPr>
            <p:ph type="body" sz="quarter" idx="10" hasCustomPrompt="1"/>
          </p:nvPr>
        </p:nvSpPr>
        <p:spPr>
          <a:xfrm>
            <a:off x="443814" y="1139564"/>
            <a:ext cx="9024277" cy="595741"/>
          </a:xfrm>
          <a:prstGeom prst="rect">
            <a:avLst/>
          </a:prstGeom>
        </p:spPr>
        <p:txBody>
          <a:bodyPr wrap="square" lIns="0" tIns="0" rIns="0" bIns="0" anchor="t" anchorCtr="0">
            <a:spAutoFit/>
          </a:bodyPr>
          <a:lstStyle>
            <a:lvl1pPr marL="0" indent="0">
              <a:lnSpc>
                <a:spcPts val="4200"/>
              </a:lnSpc>
              <a:spcBef>
                <a:spcPts val="0"/>
              </a:spcBef>
              <a:buNone/>
              <a:defRPr sz="5400" b="1" i="0">
                <a:solidFill>
                  <a:schemeClr val="accent2"/>
                </a:solidFill>
                <a:latin typeface="Aptos Narrow" panose="020B00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“Pull Quote”</a:t>
            </a:r>
          </a:p>
        </p:txBody>
      </p:sp>
      <p:pic>
        <p:nvPicPr>
          <p:cNvPr id="12" name="Logo">
            <a:extLst>
              <a:ext uri="{FF2B5EF4-FFF2-40B4-BE49-F238E27FC236}">
                <a16:creationId xmlns:a16="http://schemas.microsoft.com/office/drawing/2014/main" id="{655B0226-4AF6-5A3D-E49B-3A3DF2CCBA2B}"/>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57200" y="5962074"/>
            <a:ext cx="578485" cy="578485"/>
          </a:xfrm>
          <a:prstGeom prst="rect">
            <a:avLst/>
          </a:prstGeom>
        </p:spPr>
      </p:pic>
      <p:sp>
        <p:nvSpPr>
          <p:cNvPr id="10" name="URL">
            <a:extLst>
              <a:ext uri="{FF2B5EF4-FFF2-40B4-BE49-F238E27FC236}">
                <a16:creationId xmlns:a16="http://schemas.microsoft.com/office/drawing/2014/main" id="{326FCA7D-EA1A-489D-B91C-A540E0FA0788}"/>
              </a:ext>
              <a:ext uri="{C183D7F6-B498-43B3-948B-1728B52AA6E4}">
                <adec:decorative xmlns:adec="http://schemas.microsoft.com/office/drawing/2017/decorative" val="1"/>
              </a:ext>
            </a:extLst>
          </p:cNvPr>
          <p:cNvSpPr txBox="1"/>
          <p:nvPr userDrawn="1"/>
        </p:nvSpPr>
        <p:spPr>
          <a:xfrm>
            <a:off x="1155527" y="6171439"/>
            <a:ext cx="5143500" cy="184666"/>
          </a:xfrm>
          <a:prstGeom prst="rect">
            <a:avLst/>
          </a:prstGeom>
          <a:noFill/>
        </p:spPr>
        <p:txBody>
          <a:bodyPr wrap="square" lIns="0" tIns="0" rIns="0" bIns="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a:solidFill>
                  <a:schemeClr val="accent3"/>
                </a:solidFill>
                <a:latin typeface="Aptos Narrow" panose="020B0004020202020204" pitchFamily="34" charset="0"/>
              </a:rPr>
              <a:t>nj.gov</a:t>
            </a:r>
            <a:r>
              <a:rPr lang="en-US" sz="1200" b="1" i="0">
                <a:solidFill>
                  <a:schemeClr val="tx2"/>
                </a:solidFill>
                <a:latin typeface="Aptos Narrow" panose="020B0004020202020204" pitchFamily="34" charset="0"/>
              </a:rPr>
              <a:t>/education</a:t>
            </a:r>
          </a:p>
        </p:txBody>
      </p:sp>
      <p:sp>
        <p:nvSpPr>
          <p:cNvPr id="2" name="Slide #">
            <a:extLst>
              <a:ext uri="{FF2B5EF4-FFF2-40B4-BE49-F238E27FC236}">
                <a16:creationId xmlns:a16="http://schemas.microsoft.com/office/drawing/2014/main" id="{A50CAF1A-EA45-AA99-B27B-84741CBC9797}"/>
              </a:ext>
            </a:extLst>
          </p:cNvPr>
          <p:cNvSpPr txBox="1"/>
          <p:nvPr userDrawn="1"/>
        </p:nvSpPr>
        <p:spPr>
          <a:xfrm>
            <a:off x="6577912" y="6171439"/>
            <a:ext cx="5143500" cy="184666"/>
          </a:xfrm>
          <a:prstGeom prst="rect">
            <a:avLst/>
          </a:prstGeom>
          <a:noFill/>
        </p:spPr>
        <p:txBody>
          <a:bodyPr wrap="square" lIns="0" tIns="0" rIns="0" bIns="0"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AB2C32-F27B-A04A-A51B-01FB410A5002}" type="slidenum">
              <a:rPr lang="en-US" sz="1200" smtClean="0">
                <a:solidFill>
                  <a:schemeClr val="accent3"/>
                </a:solidFill>
              </a:rPr>
              <a:t>‹#›</a:t>
            </a:fld>
            <a:endParaRPr lang="en-US" sz="1200">
              <a:solidFill>
                <a:schemeClr val="accent3"/>
              </a:solidFill>
            </a:endParaRPr>
          </a:p>
        </p:txBody>
      </p:sp>
      <p:pic>
        <p:nvPicPr>
          <p:cNvPr id="4" name="Graphic 3">
            <a:extLst>
              <a:ext uri="{FF2B5EF4-FFF2-40B4-BE49-F238E27FC236}">
                <a16:creationId xmlns:a16="http://schemas.microsoft.com/office/drawing/2014/main" id="{018C6550-FCA8-8637-CB40-CE2EA4E8BDD0}"/>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3425423703"/>
      </p:ext>
    </p:extLst>
  </p:cSld>
  <p:clrMapOvr>
    <a:masterClrMapping/>
  </p:clrMapOvr>
  <p:extLst>
    <p:ext uri="{DCECCB84-F9BA-43D5-87BE-67443E8EF086}">
      <p15:sldGuideLst xmlns:p15="http://schemas.microsoft.com/office/powerpoint/2012/main">
        <p15:guide id="1" orient="horz" pos="2448" userDrawn="1">
          <p15:clr>
            <a:srgbClr val="FBAE40"/>
          </p15:clr>
        </p15:guide>
        <p15:guide id="2" pos="3840" userDrawn="1">
          <p15:clr>
            <a:srgbClr val="FBAE40"/>
          </p15:clr>
        </p15:guide>
        <p15:guide id="3" pos="288" userDrawn="1">
          <p15:clr>
            <a:srgbClr val="FBAE40"/>
          </p15:clr>
        </p15:guide>
        <p15:guide id="4" pos="7392" userDrawn="1">
          <p15:clr>
            <a:srgbClr val="FBAE40"/>
          </p15:clr>
        </p15:guide>
        <p15:guide id="5" orient="horz" pos="288" userDrawn="1">
          <p15:clr>
            <a:srgbClr val="FBAE40"/>
          </p15:clr>
        </p15:guide>
        <p15:guide id="6" orient="horz" pos="4032" userDrawn="1">
          <p15:clr>
            <a:srgbClr val="FBAE40"/>
          </p15:clr>
        </p15:guide>
        <p15:guide id="7" orient="horz" pos="852" userDrawn="1">
          <p15:clr>
            <a:srgbClr val="FBAE40"/>
          </p15:clr>
        </p15:guide>
        <p15:guide id="8" orient="horz" pos="3744" userDrawn="1">
          <p15:clr>
            <a:srgbClr val="FBAE40"/>
          </p15:clr>
        </p15:guide>
        <p15:guide id="9" orient="horz" pos="1146" userDrawn="1">
          <p15:clr>
            <a:srgbClr val="FBAE40"/>
          </p15:clr>
        </p15:guide>
        <p15:guide id="10" pos="3984" userDrawn="1">
          <p15:clr>
            <a:srgbClr val="FBAE40"/>
          </p15:clr>
        </p15:guide>
        <p15:guide id="11" pos="3690" userDrawn="1">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Pull Quote - Yellow on Dark Blue">
    <p:bg>
      <p:bgPr>
        <a:solidFill>
          <a:srgbClr val="004E75"/>
        </a:solidFill>
        <a:effectLst/>
      </p:bgPr>
    </p:bg>
    <p:spTree>
      <p:nvGrpSpPr>
        <p:cNvPr id="1" name=""/>
        <p:cNvGrpSpPr/>
        <p:nvPr/>
      </p:nvGrpSpPr>
      <p:grpSpPr>
        <a:xfrm>
          <a:off x="0" y="0"/>
          <a:ext cx="0" cy="0"/>
          <a:chOff x="0" y="0"/>
          <a:chExt cx="0" cy="0"/>
        </a:xfrm>
      </p:grpSpPr>
      <p:sp>
        <p:nvSpPr>
          <p:cNvPr id="8" name="Title 4">
            <a:extLst>
              <a:ext uri="{FF2B5EF4-FFF2-40B4-BE49-F238E27FC236}">
                <a16:creationId xmlns:a16="http://schemas.microsoft.com/office/drawing/2014/main" id="{E23120FC-E453-1DC9-3BBD-931B8A7EB71B}"/>
              </a:ext>
            </a:extLst>
          </p:cNvPr>
          <p:cNvSpPr>
            <a:spLocks noGrp="1"/>
          </p:cNvSpPr>
          <p:nvPr>
            <p:ph type="title" hasCustomPrompt="1"/>
          </p:nvPr>
        </p:nvSpPr>
        <p:spPr>
          <a:xfrm>
            <a:off x="461844" y="651436"/>
            <a:ext cx="9006840" cy="270771"/>
          </a:xfrm>
          <a:prstGeom prst="rect">
            <a:avLst/>
          </a:prstGeom>
        </p:spPr>
        <p:txBody>
          <a:bodyPr lIns="0" tIns="0" rIns="0" bIns="0"/>
          <a:lstStyle>
            <a:lvl1pPr>
              <a:defRPr sz="2000" b="0" i="0">
                <a:solidFill>
                  <a:schemeClr val="bg1"/>
                </a:solidFill>
                <a:latin typeface="Aptos Narrow" panose="020B0004020202020204" pitchFamily="34" charset="0"/>
              </a:defRPr>
            </a:lvl1pPr>
          </a:lstStyle>
          <a:p>
            <a:pPr lvl="0"/>
            <a:r>
              <a:rPr lang="en-US"/>
              <a:t>Headline</a:t>
            </a:r>
          </a:p>
        </p:txBody>
      </p:sp>
      <p:sp>
        <p:nvSpPr>
          <p:cNvPr id="11" name="Quote">
            <a:extLst>
              <a:ext uri="{FF2B5EF4-FFF2-40B4-BE49-F238E27FC236}">
                <a16:creationId xmlns:a16="http://schemas.microsoft.com/office/drawing/2014/main" id="{AA8AD7B8-65AB-CDA7-AFB0-1088FA1862B1}"/>
              </a:ext>
            </a:extLst>
          </p:cNvPr>
          <p:cNvSpPr>
            <a:spLocks noGrp="1"/>
          </p:cNvSpPr>
          <p:nvPr>
            <p:ph type="body" sz="quarter" idx="10" hasCustomPrompt="1"/>
          </p:nvPr>
        </p:nvSpPr>
        <p:spPr>
          <a:xfrm>
            <a:off x="443814" y="1139564"/>
            <a:ext cx="9024277" cy="595741"/>
          </a:xfrm>
          <a:prstGeom prst="rect">
            <a:avLst/>
          </a:prstGeom>
        </p:spPr>
        <p:txBody>
          <a:bodyPr wrap="square" lIns="0" tIns="0" rIns="0" bIns="0" anchor="t" anchorCtr="0">
            <a:spAutoFit/>
          </a:bodyPr>
          <a:lstStyle>
            <a:lvl1pPr marL="0" indent="0">
              <a:lnSpc>
                <a:spcPts val="4200"/>
              </a:lnSpc>
              <a:spcBef>
                <a:spcPts val="0"/>
              </a:spcBef>
              <a:buNone/>
              <a:defRPr sz="5400" b="1" i="0">
                <a:solidFill>
                  <a:schemeClr val="accent6"/>
                </a:solidFill>
                <a:latin typeface="Aptos Narrow" panose="020B00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“Pull Quote”</a:t>
            </a:r>
          </a:p>
        </p:txBody>
      </p:sp>
      <p:pic>
        <p:nvPicPr>
          <p:cNvPr id="3" name="Logo">
            <a:extLst>
              <a:ext uri="{FF2B5EF4-FFF2-40B4-BE49-F238E27FC236}">
                <a16:creationId xmlns:a16="http://schemas.microsoft.com/office/drawing/2014/main" id="{07304B56-B04F-A296-935A-AD667D7729D0}"/>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57200" y="5962074"/>
            <a:ext cx="578485" cy="578485"/>
          </a:xfrm>
          <a:prstGeom prst="rect">
            <a:avLst/>
          </a:prstGeom>
        </p:spPr>
      </p:pic>
      <p:sp>
        <p:nvSpPr>
          <p:cNvPr id="2" name="white circle">
            <a:extLst>
              <a:ext uri="{FF2B5EF4-FFF2-40B4-BE49-F238E27FC236}">
                <a16:creationId xmlns:a16="http://schemas.microsoft.com/office/drawing/2014/main" id="{0958702D-C112-8F19-9516-49AFE6D13D18}"/>
              </a:ext>
            </a:extLst>
          </p:cNvPr>
          <p:cNvSpPr/>
          <p:nvPr userDrawn="1"/>
        </p:nvSpPr>
        <p:spPr>
          <a:xfrm>
            <a:off x="444817" y="5952334"/>
            <a:ext cx="603250" cy="603250"/>
          </a:xfrm>
          <a:prstGeom prst="ellipse">
            <a:avLst/>
          </a:prstGeom>
          <a:no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URL">
            <a:extLst>
              <a:ext uri="{FF2B5EF4-FFF2-40B4-BE49-F238E27FC236}">
                <a16:creationId xmlns:a16="http://schemas.microsoft.com/office/drawing/2014/main" id="{E8B77E37-1258-9880-9DE7-0F9EC2CD1567}"/>
              </a:ext>
              <a:ext uri="{C183D7F6-B498-43B3-948B-1728B52AA6E4}">
                <adec:decorative xmlns:adec="http://schemas.microsoft.com/office/drawing/2017/decorative" val="1"/>
              </a:ext>
            </a:extLst>
          </p:cNvPr>
          <p:cNvSpPr txBox="1"/>
          <p:nvPr userDrawn="1"/>
        </p:nvSpPr>
        <p:spPr>
          <a:xfrm>
            <a:off x="1155527" y="6171439"/>
            <a:ext cx="5143500" cy="184666"/>
          </a:xfrm>
          <a:prstGeom prst="rect">
            <a:avLst/>
          </a:prstGeom>
          <a:noFill/>
        </p:spPr>
        <p:txBody>
          <a:bodyPr wrap="square" lIns="0" tIns="0" rIns="0" bIns="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a:solidFill>
                  <a:schemeClr val="accent6">
                    <a:lumMod val="60000"/>
                    <a:lumOff val="40000"/>
                  </a:schemeClr>
                </a:solidFill>
                <a:latin typeface="Aptos Narrow" panose="020B0004020202020204" pitchFamily="34" charset="0"/>
              </a:rPr>
              <a:t>nj.gov/</a:t>
            </a:r>
            <a:r>
              <a:rPr lang="en-US" sz="1200" b="1" i="0">
                <a:solidFill>
                  <a:schemeClr val="accent6"/>
                </a:solidFill>
                <a:latin typeface="Aptos Narrow" panose="020B0004020202020204" pitchFamily="34" charset="0"/>
              </a:rPr>
              <a:t>education</a:t>
            </a:r>
          </a:p>
        </p:txBody>
      </p:sp>
      <p:sp>
        <p:nvSpPr>
          <p:cNvPr id="6" name="Slide #">
            <a:extLst>
              <a:ext uri="{FF2B5EF4-FFF2-40B4-BE49-F238E27FC236}">
                <a16:creationId xmlns:a16="http://schemas.microsoft.com/office/drawing/2014/main" id="{76948DA9-01F7-E3BD-216A-E615582E6195}"/>
              </a:ext>
            </a:extLst>
          </p:cNvPr>
          <p:cNvSpPr txBox="1"/>
          <p:nvPr userDrawn="1"/>
        </p:nvSpPr>
        <p:spPr>
          <a:xfrm>
            <a:off x="6577912" y="6171439"/>
            <a:ext cx="5143500" cy="184666"/>
          </a:xfrm>
          <a:prstGeom prst="rect">
            <a:avLst/>
          </a:prstGeom>
          <a:noFill/>
        </p:spPr>
        <p:txBody>
          <a:bodyPr wrap="square" lIns="0" tIns="0" rIns="0" bIns="0"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AB2C32-F27B-A04A-A51B-01FB410A5002}" type="slidenum">
              <a:rPr lang="en-US" sz="1200" smtClean="0">
                <a:solidFill>
                  <a:schemeClr val="bg1"/>
                </a:solidFill>
              </a:rPr>
              <a:t>‹#›</a:t>
            </a:fld>
            <a:endParaRPr lang="en-US" sz="1200">
              <a:solidFill>
                <a:schemeClr val="bg1"/>
              </a:solidFill>
            </a:endParaRPr>
          </a:p>
        </p:txBody>
      </p:sp>
    </p:spTree>
    <p:extLst>
      <p:ext uri="{BB962C8B-B14F-4D97-AF65-F5344CB8AC3E}">
        <p14:creationId xmlns:p14="http://schemas.microsoft.com/office/powerpoint/2010/main" val="355717012"/>
      </p:ext>
    </p:extLst>
  </p:cSld>
  <p:clrMapOvr>
    <a:masterClrMapping/>
  </p:clrMapOvr>
  <p:extLst>
    <p:ext uri="{DCECCB84-F9BA-43D5-87BE-67443E8EF086}">
      <p15:sldGuideLst xmlns:p15="http://schemas.microsoft.com/office/powerpoint/2012/main">
        <p15:guide id="1" orient="horz" pos="2448" userDrawn="1">
          <p15:clr>
            <a:srgbClr val="FBAE40"/>
          </p15:clr>
        </p15:guide>
        <p15:guide id="2" pos="3840" userDrawn="1">
          <p15:clr>
            <a:srgbClr val="FBAE40"/>
          </p15:clr>
        </p15:guide>
        <p15:guide id="3" pos="288" userDrawn="1">
          <p15:clr>
            <a:srgbClr val="FBAE40"/>
          </p15:clr>
        </p15:guide>
        <p15:guide id="4" pos="7392" userDrawn="1">
          <p15:clr>
            <a:srgbClr val="FBAE40"/>
          </p15:clr>
        </p15:guide>
        <p15:guide id="5" orient="horz" pos="288" userDrawn="1">
          <p15:clr>
            <a:srgbClr val="FBAE40"/>
          </p15:clr>
        </p15:guide>
        <p15:guide id="6" orient="horz" pos="4032" userDrawn="1">
          <p15:clr>
            <a:srgbClr val="FBAE40"/>
          </p15:clr>
        </p15:guide>
        <p15:guide id="7" orient="horz" pos="852" userDrawn="1">
          <p15:clr>
            <a:srgbClr val="FBAE40"/>
          </p15:clr>
        </p15:guide>
        <p15:guide id="8" orient="horz" pos="3744" userDrawn="1">
          <p15:clr>
            <a:srgbClr val="FBAE40"/>
          </p15:clr>
        </p15:guide>
        <p15:guide id="9" orient="horz" pos="1146" userDrawn="1">
          <p15:clr>
            <a:srgbClr val="FBAE40"/>
          </p15:clr>
        </p15:guide>
        <p15:guide id="10" pos="3984" userDrawn="1">
          <p15:clr>
            <a:srgbClr val="FBAE40"/>
          </p15:clr>
        </p15:guide>
        <p15:guide id="11" pos="3690" userDrawn="1">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ocial Media">
    <p:bg>
      <p:bgPr>
        <a:solidFill>
          <a:schemeClr val="accent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04048A2-4CA8-2AF9-3986-50AD22D3CE88}"/>
              </a:ext>
            </a:extLst>
          </p:cNvPr>
          <p:cNvSpPr/>
          <p:nvPr userDrawn="1"/>
        </p:nvSpPr>
        <p:spPr>
          <a:xfrm>
            <a:off x="0" y="0"/>
            <a:ext cx="12192000"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9">
            <a:extLst>
              <a:ext uri="{FF2B5EF4-FFF2-40B4-BE49-F238E27FC236}">
                <a16:creationId xmlns:a16="http://schemas.microsoft.com/office/drawing/2014/main" id="{58DC3543-E51D-A3F9-8817-6215B09FF979}"/>
              </a:ext>
            </a:extLst>
          </p:cNvPr>
          <p:cNvSpPr>
            <a:spLocks noGrp="1"/>
          </p:cNvSpPr>
          <p:nvPr>
            <p:ph type="title" hasCustomPrompt="1"/>
          </p:nvPr>
        </p:nvSpPr>
        <p:spPr>
          <a:xfrm>
            <a:off x="443812" y="383281"/>
            <a:ext cx="11290986" cy="416560"/>
          </a:xfrm>
          <a:prstGeom prst="rect">
            <a:avLst/>
          </a:prstGeom>
        </p:spPr>
        <p:txBody>
          <a:bodyPr/>
          <a:lstStyle>
            <a:lvl1pPr>
              <a:defRPr b="1">
                <a:solidFill>
                  <a:schemeClr val="bg1"/>
                </a:solidFill>
                <a:latin typeface="Aptos Narrow" panose="020B0004020202020204" pitchFamily="34" charset="0"/>
              </a:defRPr>
            </a:lvl1pPr>
          </a:lstStyle>
          <a:p>
            <a:r>
              <a:rPr lang="en-US"/>
              <a:t>Title</a:t>
            </a:r>
          </a:p>
        </p:txBody>
      </p:sp>
      <p:sp>
        <p:nvSpPr>
          <p:cNvPr id="24" name="Facebook">
            <a:extLst>
              <a:ext uri="{FF2B5EF4-FFF2-40B4-BE49-F238E27FC236}">
                <a16:creationId xmlns:a16="http://schemas.microsoft.com/office/drawing/2014/main" id="{D70DC667-E9EA-A953-7F64-6D6627EE3986}"/>
              </a:ext>
            </a:extLst>
          </p:cNvPr>
          <p:cNvSpPr>
            <a:spLocks noGrp="1"/>
          </p:cNvSpPr>
          <p:nvPr>
            <p:ph type="body" sz="quarter" idx="11"/>
          </p:nvPr>
        </p:nvSpPr>
        <p:spPr>
          <a:xfrm>
            <a:off x="1135032" y="2165690"/>
            <a:ext cx="2582676" cy="755650"/>
          </a:xfrm>
          <a:prstGeom prst="rect">
            <a:avLst/>
          </a:prstGeom>
        </p:spPr>
        <p:txBody>
          <a:bodyPr/>
          <a:lstStyle>
            <a:lvl1pPr marL="0" indent="0" algn="ctr">
              <a:buNone/>
              <a:defRPr sz="1400">
                <a:solidFill>
                  <a:schemeClr val="bg1"/>
                </a:solidFill>
                <a:latin typeface="Aptos Narrow" panose="020B0004020202020204" pitchFamily="34" charset="0"/>
              </a:defRPr>
            </a:lvl1pPr>
          </a:lstStyle>
          <a:p>
            <a:pPr lvl="0"/>
            <a:r>
              <a:rPr lang="en-US"/>
              <a:t>Click to edit Master text styles</a:t>
            </a:r>
          </a:p>
        </p:txBody>
      </p:sp>
      <p:grpSp>
        <p:nvGrpSpPr>
          <p:cNvPr id="8" name="Instagram">
            <a:extLst>
              <a:ext uri="{FF2B5EF4-FFF2-40B4-BE49-F238E27FC236}">
                <a16:creationId xmlns:a16="http://schemas.microsoft.com/office/drawing/2014/main" id="{7AD54722-9674-4124-8FBC-7CF3EF76A24A}"/>
              </a:ext>
            </a:extLst>
          </p:cNvPr>
          <p:cNvGrpSpPr/>
          <p:nvPr userDrawn="1"/>
        </p:nvGrpSpPr>
        <p:grpSpPr>
          <a:xfrm>
            <a:off x="2178678" y="3066315"/>
            <a:ext cx="495384" cy="495384"/>
            <a:chOff x="3767981" y="4846381"/>
            <a:chExt cx="498995" cy="498995"/>
          </a:xfrm>
          <a:solidFill>
            <a:schemeClr val="bg1"/>
          </a:solidFill>
        </p:grpSpPr>
        <p:sp>
          <p:nvSpPr>
            <p:cNvPr id="9" name="instagram">
              <a:extLst>
                <a:ext uri="{FF2B5EF4-FFF2-40B4-BE49-F238E27FC236}">
                  <a16:creationId xmlns:a16="http://schemas.microsoft.com/office/drawing/2014/main" id="{092A6A11-77E1-A8DB-F91B-FAF7B15BA259}"/>
                </a:ext>
              </a:extLst>
            </p:cNvPr>
            <p:cNvSpPr/>
            <p:nvPr/>
          </p:nvSpPr>
          <p:spPr>
            <a:xfrm>
              <a:off x="3767981" y="4846381"/>
              <a:ext cx="498995" cy="498995"/>
            </a:xfrm>
            <a:custGeom>
              <a:avLst/>
              <a:gdLst>
                <a:gd name="connsiteX0" fmla="*/ 353854 w 498995"/>
                <a:gd name="connsiteY0" fmla="*/ 0 h 498995"/>
                <a:gd name="connsiteX1" fmla="*/ 145141 w 498995"/>
                <a:gd name="connsiteY1" fmla="*/ 0 h 498995"/>
                <a:gd name="connsiteX2" fmla="*/ 0 w 498995"/>
                <a:gd name="connsiteY2" fmla="*/ 145141 h 498995"/>
                <a:gd name="connsiteX3" fmla="*/ 0 w 498995"/>
                <a:gd name="connsiteY3" fmla="*/ 353854 h 498995"/>
                <a:gd name="connsiteX4" fmla="*/ 145141 w 498995"/>
                <a:gd name="connsiteY4" fmla="*/ 498996 h 498995"/>
                <a:gd name="connsiteX5" fmla="*/ 353854 w 498995"/>
                <a:gd name="connsiteY5" fmla="*/ 498996 h 498995"/>
                <a:gd name="connsiteX6" fmla="*/ 498996 w 498995"/>
                <a:gd name="connsiteY6" fmla="*/ 353854 h 498995"/>
                <a:gd name="connsiteX7" fmla="*/ 498996 w 498995"/>
                <a:gd name="connsiteY7" fmla="*/ 145141 h 498995"/>
                <a:gd name="connsiteX8" fmla="*/ 353854 w 498995"/>
                <a:gd name="connsiteY8" fmla="*/ 0 h 498995"/>
                <a:gd name="connsiteX9" fmla="*/ 448243 w 498995"/>
                <a:gd name="connsiteY9" fmla="*/ 143886 h 498995"/>
                <a:gd name="connsiteX10" fmla="*/ 448243 w 498995"/>
                <a:gd name="connsiteY10" fmla="*/ 357464 h 498995"/>
                <a:gd name="connsiteX11" fmla="*/ 356261 w 498995"/>
                <a:gd name="connsiteY11" fmla="*/ 449447 h 498995"/>
                <a:gd name="connsiteX12" fmla="*/ 142630 w 498995"/>
                <a:gd name="connsiteY12" fmla="*/ 449447 h 498995"/>
                <a:gd name="connsiteX13" fmla="*/ 50648 w 498995"/>
                <a:gd name="connsiteY13" fmla="*/ 357464 h 498995"/>
                <a:gd name="connsiteX14" fmla="*/ 50648 w 498995"/>
                <a:gd name="connsiteY14" fmla="*/ 143886 h 498995"/>
                <a:gd name="connsiteX15" fmla="*/ 142630 w 498995"/>
                <a:gd name="connsiteY15" fmla="*/ 51904 h 498995"/>
                <a:gd name="connsiteX16" fmla="*/ 356261 w 498995"/>
                <a:gd name="connsiteY16" fmla="*/ 51904 h 498995"/>
                <a:gd name="connsiteX17" fmla="*/ 448243 w 498995"/>
                <a:gd name="connsiteY17" fmla="*/ 143886 h 498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98995" h="498995">
                  <a:moveTo>
                    <a:pt x="353854" y="0"/>
                  </a:moveTo>
                  <a:lnTo>
                    <a:pt x="145141" y="0"/>
                  </a:lnTo>
                  <a:cubicBezTo>
                    <a:pt x="65089" y="0"/>
                    <a:pt x="0" y="65089"/>
                    <a:pt x="0" y="145141"/>
                  </a:cubicBezTo>
                  <a:lnTo>
                    <a:pt x="0" y="353854"/>
                  </a:lnTo>
                  <a:cubicBezTo>
                    <a:pt x="0" y="433855"/>
                    <a:pt x="65089" y="498996"/>
                    <a:pt x="145141" y="498996"/>
                  </a:cubicBezTo>
                  <a:lnTo>
                    <a:pt x="353854" y="498996"/>
                  </a:lnTo>
                  <a:cubicBezTo>
                    <a:pt x="433855" y="498996"/>
                    <a:pt x="498996" y="433907"/>
                    <a:pt x="498996" y="353854"/>
                  </a:cubicBezTo>
                  <a:lnTo>
                    <a:pt x="498996" y="145141"/>
                  </a:lnTo>
                  <a:cubicBezTo>
                    <a:pt x="498996" y="65141"/>
                    <a:pt x="433907" y="0"/>
                    <a:pt x="353854" y="0"/>
                  </a:cubicBezTo>
                  <a:close/>
                  <a:moveTo>
                    <a:pt x="448243" y="143886"/>
                  </a:moveTo>
                  <a:lnTo>
                    <a:pt x="448243" y="357464"/>
                  </a:lnTo>
                  <a:cubicBezTo>
                    <a:pt x="448243" y="408165"/>
                    <a:pt x="406961" y="449447"/>
                    <a:pt x="356261" y="449447"/>
                  </a:cubicBezTo>
                  <a:lnTo>
                    <a:pt x="142630" y="449447"/>
                  </a:lnTo>
                  <a:cubicBezTo>
                    <a:pt x="91930" y="449447"/>
                    <a:pt x="50648" y="408165"/>
                    <a:pt x="50648" y="357464"/>
                  </a:cubicBezTo>
                  <a:lnTo>
                    <a:pt x="50648" y="143886"/>
                  </a:lnTo>
                  <a:cubicBezTo>
                    <a:pt x="50648" y="93186"/>
                    <a:pt x="91930" y="51904"/>
                    <a:pt x="142630" y="51904"/>
                  </a:cubicBezTo>
                  <a:lnTo>
                    <a:pt x="356261" y="51904"/>
                  </a:lnTo>
                  <a:cubicBezTo>
                    <a:pt x="406961" y="51904"/>
                    <a:pt x="448243" y="93186"/>
                    <a:pt x="448243" y="143886"/>
                  </a:cubicBezTo>
                  <a:close/>
                </a:path>
              </a:pathLst>
            </a:custGeom>
            <a:grpFill/>
            <a:ln w="5226"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34F8F548-B5F7-35CC-52F2-6471698FF014}"/>
                </a:ext>
              </a:extLst>
            </p:cNvPr>
            <p:cNvSpPr/>
            <p:nvPr/>
          </p:nvSpPr>
          <p:spPr>
            <a:xfrm>
              <a:off x="3886752" y="4966355"/>
              <a:ext cx="261453" cy="261401"/>
            </a:xfrm>
            <a:custGeom>
              <a:avLst/>
              <a:gdLst>
                <a:gd name="connsiteX0" fmla="*/ 130701 w 261453"/>
                <a:gd name="connsiteY0" fmla="*/ 0 h 261401"/>
                <a:gd name="connsiteX1" fmla="*/ 0 w 261453"/>
                <a:gd name="connsiteY1" fmla="*/ 130701 h 261401"/>
                <a:gd name="connsiteX2" fmla="*/ 130701 w 261453"/>
                <a:gd name="connsiteY2" fmla="*/ 261401 h 261401"/>
                <a:gd name="connsiteX3" fmla="*/ 261453 w 261453"/>
                <a:gd name="connsiteY3" fmla="*/ 130701 h 261401"/>
                <a:gd name="connsiteX4" fmla="*/ 130701 w 261453"/>
                <a:gd name="connsiteY4" fmla="*/ 0 h 261401"/>
                <a:gd name="connsiteX5" fmla="*/ 211120 w 261453"/>
                <a:gd name="connsiteY5" fmla="*/ 130701 h 261401"/>
                <a:gd name="connsiteX6" fmla="*/ 130701 w 261453"/>
                <a:gd name="connsiteY6" fmla="*/ 211120 h 261401"/>
                <a:gd name="connsiteX7" fmla="*/ 50282 w 261453"/>
                <a:gd name="connsiteY7" fmla="*/ 130701 h 261401"/>
                <a:gd name="connsiteX8" fmla="*/ 130701 w 261453"/>
                <a:gd name="connsiteY8" fmla="*/ 50282 h 261401"/>
                <a:gd name="connsiteX9" fmla="*/ 211120 w 261453"/>
                <a:gd name="connsiteY9" fmla="*/ 130701 h 261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1453" h="261401">
                  <a:moveTo>
                    <a:pt x="130701" y="0"/>
                  </a:moveTo>
                  <a:cubicBezTo>
                    <a:pt x="58601" y="0"/>
                    <a:pt x="0" y="58653"/>
                    <a:pt x="0" y="130701"/>
                  </a:cubicBezTo>
                  <a:cubicBezTo>
                    <a:pt x="0" y="202748"/>
                    <a:pt x="58653" y="261401"/>
                    <a:pt x="130701" y="261401"/>
                  </a:cubicBezTo>
                  <a:cubicBezTo>
                    <a:pt x="202748" y="261401"/>
                    <a:pt x="261453" y="202748"/>
                    <a:pt x="261453" y="130701"/>
                  </a:cubicBezTo>
                  <a:cubicBezTo>
                    <a:pt x="261453" y="58653"/>
                    <a:pt x="202800" y="0"/>
                    <a:pt x="130701" y="0"/>
                  </a:cubicBezTo>
                  <a:close/>
                  <a:moveTo>
                    <a:pt x="211120" y="130701"/>
                  </a:moveTo>
                  <a:cubicBezTo>
                    <a:pt x="211120" y="175070"/>
                    <a:pt x="175017" y="211120"/>
                    <a:pt x="130701" y="211120"/>
                  </a:cubicBezTo>
                  <a:cubicBezTo>
                    <a:pt x="86384" y="211120"/>
                    <a:pt x="50282" y="175017"/>
                    <a:pt x="50282" y="130701"/>
                  </a:cubicBezTo>
                  <a:cubicBezTo>
                    <a:pt x="50282" y="86384"/>
                    <a:pt x="86384" y="50282"/>
                    <a:pt x="130701" y="50282"/>
                  </a:cubicBezTo>
                  <a:cubicBezTo>
                    <a:pt x="175017" y="50282"/>
                    <a:pt x="211120" y="86384"/>
                    <a:pt x="211120" y="130701"/>
                  </a:cubicBezTo>
                  <a:close/>
                </a:path>
              </a:pathLst>
            </a:custGeom>
            <a:grpFill/>
            <a:ln w="5226"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B778B51D-663D-1124-1566-FBA7F84D2CF4}"/>
                </a:ext>
              </a:extLst>
            </p:cNvPr>
            <p:cNvSpPr/>
            <p:nvPr/>
          </p:nvSpPr>
          <p:spPr>
            <a:xfrm>
              <a:off x="4117388" y="4931613"/>
              <a:ext cx="64879" cy="64879"/>
            </a:xfrm>
            <a:custGeom>
              <a:avLst/>
              <a:gdLst>
                <a:gd name="connsiteX0" fmla="*/ 32440 w 64879"/>
                <a:gd name="connsiteY0" fmla="*/ 0 h 64879"/>
                <a:gd name="connsiteX1" fmla="*/ 0 w 64879"/>
                <a:gd name="connsiteY1" fmla="*/ 32440 h 64879"/>
                <a:gd name="connsiteX2" fmla="*/ 32440 w 64879"/>
                <a:gd name="connsiteY2" fmla="*/ 64879 h 64879"/>
                <a:gd name="connsiteX3" fmla="*/ 64879 w 64879"/>
                <a:gd name="connsiteY3" fmla="*/ 32440 h 64879"/>
                <a:gd name="connsiteX4" fmla="*/ 32440 w 64879"/>
                <a:gd name="connsiteY4" fmla="*/ 0 h 64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79" h="64879">
                  <a:moveTo>
                    <a:pt x="32440" y="0"/>
                  </a:moveTo>
                  <a:cubicBezTo>
                    <a:pt x="14546" y="0"/>
                    <a:pt x="0" y="14546"/>
                    <a:pt x="0" y="32440"/>
                  </a:cubicBezTo>
                  <a:cubicBezTo>
                    <a:pt x="0" y="50334"/>
                    <a:pt x="14546" y="64879"/>
                    <a:pt x="32440" y="64879"/>
                  </a:cubicBezTo>
                  <a:cubicBezTo>
                    <a:pt x="50334" y="64879"/>
                    <a:pt x="64879" y="50334"/>
                    <a:pt x="64879" y="32440"/>
                  </a:cubicBezTo>
                  <a:cubicBezTo>
                    <a:pt x="64879" y="14546"/>
                    <a:pt x="50334" y="0"/>
                    <a:pt x="32440" y="0"/>
                  </a:cubicBezTo>
                  <a:close/>
                </a:path>
              </a:pathLst>
            </a:custGeom>
            <a:grpFill/>
            <a:ln w="5226" cap="flat">
              <a:noFill/>
              <a:prstDash val="solid"/>
              <a:miter/>
            </a:ln>
          </p:spPr>
          <p:txBody>
            <a:bodyPr rtlCol="0" anchor="ctr"/>
            <a:lstStyle/>
            <a:p>
              <a:endParaRPr lang="en-US"/>
            </a:p>
          </p:txBody>
        </p:sp>
      </p:grpSp>
      <p:sp>
        <p:nvSpPr>
          <p:cNvPr id="27" name="instagram">
            <a:extLst>
              <a:ext uri="{FF2B5EF4-FFF2-40B4-BE49-F238E27FC236}">
                <a16:creationId xmlns:a16="http://schemas.microsoft.com/office/drawing/2014/main" id="{B6A6E0F1-4B73-D3F7-5271-45AB98171CE2}"/>
              </a:ext>
            </a:extLst>
          </p:cNvPr>
          <p:cNvSpPr>
            <a:spLocks noGrp="1"/>
          </p:cNvSpPr>
          <p:nvPr>
            <p:ph type="body" sz="quarter" idx="13"/>
          </p:nvPr>
        </p:nvSpPr>
        <p:spPr>
          <a:xfrm>
            <a:off x="1135032" y="3704328"/>
            <a:ext cx="2582676" cy="755650"/>
          </a:xfrm>
          <a:prstGeom prst="rect">
            <a:avLst/>
          </a:prstGeom>
        </p:spPr>
        <p:txBody>
          <a:bodyPr/>
          <a:lstStyle>
            <a:lvl1pPr marL="0" indent="0" algn="ctr">
              <a:buNone/>
              <a:defRPr sz="1400">
                <a:solidFill>
                  <a:schemeClr val="bg1"/>
                </a:solidFill>
                <a:latin typeface="Aptos Narrow" panose="020B0004020202020204" pitchFamily="34" charset="0"/>
              </a:defRPr>
            </a:lvl1pPr>
          </a:lstStyle>
          <a:p>
            <a:pPr lvl="0"/>
            <a:r>
              <a:rPr lang="en-US"/>
              <a:t>Click to edit Master text styles</a:t>
            </a:r>
          </a:p>
        </p:txBody>
      </p:sp>
      <p:sp>
        <p:nvSpPr>
          <p:cNvPr id="6" name="threads">
            <a:extLst>
              <a:ext uri="{FF2B5EF4-FFF2-40B4-BE49-F238E27FC236}">
                <a16:creationId xmlns:a16="http://schemas.microsoft.com/office/drawing/2014/main" id="{B0E81E91-A4CD-2159-A499-E7AFA7F1A3FF}"/>
              </a:ext>
            </a:extLst>
          </p:cNvPr>
          <p:cNvSpPr/>
          <p:nvPr userDrawn="1"/>
        </p:nvSpPr>
        <p:spPr>
          <a:xfrm>
            <a:off x="2199196" y="4524805"/>
            <a:ext cx="454349" cy="528160"/>
          </a:xfrm>
          <a:custGeom>
            <a:avLst/>
            <a:gdLst>
              <a:gd name="connsiteX0" fmla="*/ 356156 w 457661"/>
              <a:gd name="connsiteY0" fmla="*/ 246437 h 532010"/>
              <a:gd name="connsiteX1" fmla="*/ 349198 w 457661"/>
              <a:gd name="connsiteY1" fmla="*/ 243245 h 532010"/>
              <a:gd name="connsiteX2" fmla="*/ 234351 w 457661"/>
              <a:gd name="connsiteY2" fmla="*/ 123846 h 532010"/>
              <a:gd name="connsiteX3" fmla="*/ 233409 w 457661"/>
              <a:gd name="connsiteY3" fmla="*/ 123846 h 532010"/>
              <a:gd name="connsiteX4" fmla="*/ 136090 w 457661"/>
              <a:gd name="connsiteY4" fmla="*/ 173814 h 532010"/>
              <a:gd name="connsiteX5" fmla="*/ 174285 w 457661"/>
              <a:gd name="connsiteY5" fmla="*/ 200027 h 532010"/>
              <a:gd name="connsiteX6" fmla="*/ 233409 w 457661"/>
              <a:gd name="connsiteY6" fmla="*/ 170779 h 532010"/>
              <a:gd name="connsiteX7" fmla="*/ 234037 w 457661"/>
              <a:gd name="connsiteY7" fmla="*/ 170779 h 532010"/>
              <a:gd name="connsiteX8" fmla="*/ 285312 w 457661"/>
              <a:gd name="connsiteY8" fmla="*/ 190505 h 532010"/>
              <a:gd name="connsiteX9" fmla="*/ 301585 w 457661"/>
              <a:gd name="connsiteY9" fmla="*/ 229432 h 532010"/>
              <a:gd name="connsiteX10" fmla="*/ 235973 w 457661"/>
              <a:gd name="connsiteY10" fmla="*/ 226293 h 532010"/>
              <a:gd name="connsiteX11" fmla="*/ 130387 w 457661"/>
              <a:gd name="connsiteY11" fmla="*/ 322095 h 532010"/>
              <a:gd name="connsiteX12" fmla="*/ 168425 w 457661"/>
              <a:gd name="connsiteY12" fmla="*/ 387811 h 532010"/>
              <a:gd name="connsiteX13" fmla="*/ 239217 w 457661"/>
              <a:gd name="connsiteY13" fmla="*/ 405601 h 532010"/>
              <a:gd name="connsiteX14" fmla="*/ 319688 w 457661"/>
              <a:gd name="connsiteY14" fmla="*/ 366464 h 532010"/>
              <a:gd name="connsiteX15" fmla="*/ 347105 w 457661"/>
              <a:gd name="connsiteY15" fmla="*/ 294626 h 532010"/>
              <a:gd name="connsiteX16" fmla="*/ 382474 w 457661"/>
              <a:gd name="connsiteY16" fmla="*/ 333344 h 532010"/>
              <a:gd name="connsiteX17" fmla="*/ 358773 w 457661"/>
              <a:gd name="connsiteY17" fmla="*/ 439662 h 532010"/>
              <a:gd name="connsiteX18" fmla="*/ 232729 w 457661"/>
              <a:gd name="connsiteY18" fmla="*/ 484973 h 532010"/>
              <a:gd name="connsiteX19" fmla="*/ 90674 w 457661"/>
              <a:gd name="connsiteY19" fmla="*/ 424751 h 532010"/>
              <a:gd name="connsiteX20" fmla="*/ 45991 w 457661"/>
              <a:gd name="connsiteY20" fmla="*/ 265953 h 532010"/>
              <a:gd name="connsiteX21" fmla="*/ 90674 w 457661"/>
              <a:gd name="connsiteY21" fmla="*/ 107156 h 532010"/>
              <a:gd name="connsiteX22" fmla="*/ 232729 w 457661"/>
              <a:gd name="connsiteY22" fmla="*/ 46933 h 532010"/>
              <a:gd name="connsiteX23" fmla="*/ 377295 w 457661"/>
              <a:gd name="connsiteY23" fmla="*/ 107470 h 532010"/>
              <a:gd name="connsiteX24" fmla="*/ 412926 w 457661"/>
              <a:gd name="connsiteY24" fmla="*/ 179936 h 532010"/>
              <a:gd name="connsiteX25" fmla="*/ 457661 w 457661"/>
              <a:gd name="connsiteY25" fmla="*/ 168006 h 532010"/>
              <a:gd name="connsiteX26" fmla="*/ 412717 w 457661"/>
              <a:gd name="connsiteY26" fmla="*/ 77489 h 532010"/>
              <a:gd name="connsiteX27" fmla="*/ 232938 w 457661"/>
              <a:gd name="connsiteY27" fmla="*/ 0 h 532010"/>
              <a:gd name="connsiteX28" fmla="*/ 232624 w 457661"/>
              <a:gd name="connsiteY28" fmla="*/ 0 h 532010"/>
              <a:gd name="connsiteX29" fmla="*/ 54834 w 457661"/>
              <a:gd name="connsiteY29" fmla="*/ 77803 h 532010"/>
              <a:gd name="connsiteX30" fmla="*/ 0 w 457661"/>
              <a:gd name="connsiteY30" fmla="*/ 265796 h 532010"/>
              <a:gd name="connsiteX31" fmla="*/ 0 w 457661"/>
              <a:gd name="connsiteY31" fmla="*/ 266005 h 532010"/>
              <a:gd name="connsiteX32" fmla="*/ 0 w 457661"/>
              <a:gd name="connsiteY32" fmla="*/ 266215 h 532010"/>
              <a:gd name="connsiteX33" fmla="*/ 54834 w 457661"/>
              <a:gd name="connsiteY33" fmla="*/ 454208 h 532010"/>
              <a:gd name="connsiteX34" fmla="*/ 232624 w 457661"/>
              <a:gd name="connsiteY34" fmla="*/ 532011 h 532010"/>
              <a:gd name="connsiteX35" fmla="*/ 232938 w 457661"/>
              <a:gd name="connsiteY35" fmla="*/ 532011 h 532010"/>
              <a:gd name="connsiteX36" fmla="*/ 391003 w 457661"/>
              <a:gd name="connsiteY36" fmla="*/ 473306 h 532010"/>
              <a:gd name="connsiteX37" fmla="*/ 424646 w 457661"/>
              <a:gd name="connsiteY37" fmla="*/ 314613 h 532010"/>
              <a:gd name="connsiteX38" fmla="*/ 356156 w 457661"/>
              <a:gd name="connsiteY38" fmla="*/ 246594 h 532010"/>
              <a:gd name="connsiteX39" fmla="*/ 236757 w 457661"/>
              <a:gd name="connsiteY39" fmla="*/ 358668 h 532010"/>
              <a:gd name="connsiteX40" fmla="*/ 176325 w 457661"/>
              <a:gd name="connsiteY40" fmla="*/ 319531 h 532010"/>
              <a:gd name="connsiteX41" fmla="*/ 238536 w 457661"/>
              <a:gd name="connsiteY41" fmla="*/ 273174 h 532010"/>
              <a:gd name="connsiteX42" fmla="*/ 254599 w 457661"/>
              <a:gd name="connsiteY42" fmla="*/ 272703 h 532010"/>
              <a:gd name="connsiteX43" fmla="*/ 302736 w 457661"/>
              <a:gd name="connsiteY43" fmla="*/ 277569 h 532010"/>
              <a:gd name="connsiteX44" fmla="*/ 236810 w 457661"/>
              <a:gd name="connsiteY44" fmla="*/ 358668 h 532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57661" h="532010">
                <a:moveTo>
                  <a:pt x="356156" y="246437"/>
                </a:moveTo>
                <a:cubicBezTo>
                  <a:pt x="353854" y="245338"/>
                  <a:pt x="351552" y="244292"/>
                  <a:pt x="349198" y="243245"/>
                </a:cubicBezTo>
                <a:cubicBezTo>
                  <a:pt x="345116" y="167588"/>
                  <a:pt x="303730" y="124265"/>
                  <a:pt x="234351" y="123846"/>
                </a:cubicBezTo>
                <a:cubicBezTo>
                  <a:pt x="234037" y="123846"/>
                  <a:pt x="233723" y="123846"/>
                  <a:pt x="233409" y="123846"/>
                </a:cubicBezTo>
                <a:cubicBezTo>
                  <a:pt x="191865" y="123846"/>
                  <a:pt x="157333" y="141584"/>
                  <a:pt x="136090" y="173814"/>
                </a:cubicBezTo>
                <a:lnTo>
                  <a:pt x="174285" y="200027"/>
                </a:lnTo>
                <a:cubicBezTo>
                  <a:pt x="190138" y="175959"/>
                  <a:pt x="215096" y="170779"/>
                  <a:pt x="233409" y="170779"/>
                </a:cubicBezTo>
                <a:cubicBezTo>
                  <a:pt x="233618" y="170779"/>
                  <a:pt x="233827" y="170779"/>
                  <a:pt x="234037" y="170779"/>
                </a:cubicBezTo>
                <a:cubicBezTo>
                  <a:pt x="256901" y="170936"/>
                  <a:pt x="274115" y="177581"/>
                  <a:pt x="285312" y="190505"/>
                </a:cubicBezTo>
                <a:cubicBezTo>
                  <a:pt x="293422" y="199923"/>
                  <a:pt x="298864" y="213003"/>
                  <a:pt x="301585" y="229432"/>
                </a:cubicBezTo>
                <a:cubicBezTo>
                  <a:pt x="281336" y="225979"/>
                  <a:pt x="259413" y="224933"/>
                  <a:pt x="235973" y="226293"/>
                </a:cubicBezTo>
                <a:cubicBezTo>
                  <a:pt x="169994" y="230113"/>
                  <a:pt x="127561" y="268569"/>
                  <a:pt x="130387" y="322095"/>
                </a:cubicBezTo>
                <a:cubicBezTo>
                  <a:pt x="131852" y="349250"/>
                  <a:pt x="145351" y="372586"/>
                  <a:pt x="168425" y="387811"/>
                </a:cubicBezTo>
                <a:cubicBezTo>
                  <a:pt x="187941" y="400683"/>
                  <a:pt x="213108" y="407014"/>
                  <a:pt x="239217" y="405601"/>
                </a:cubicBezTo>
                <a:cubicBezTo>
                  <a:pt x="273749" y="403717"/>
                  <a:pt x="300800" y="390532"/>
                  <a:pt x="319688" y="366464"/>
                </a:cubicBezTo>
                <a:cubicBezTo>
                  <a:pt x="334024" y="348203"/>
                  <a:pt x="343128" y="324502"/>
                  <a:pt x="347105" y="294626"/>
                </a:cubicBezTo>
                <a:cubicBezTo>
                  <a:pt x="363534" y="304567"/>
                  <a:pt x="375725" y="317595"/>
                  <a:pt x="382474" y="333344"/>
                </a:cubicBezTo>
                <a:cubicBezTo>
                  <a:pt x="393933" y="360028"/>
                  <a:pt x="394613" y="403926"/>
                  <a:pt x="358773" y="439662"/>
                </a:cubicBezTo>
                <a:cubicBezTo>
                  <a:pt x="327432" y="471003"/>
                  <a:pt x="289707" y="484555"/>
                  <a:pt x="232729" y="484973"/>
                </a:cubicBezTo>
                <a:cubicBezTo>
                  <a:pt x="169524" y="484503"/>
                  <a:pt x="121753" y="464254"/>
                  <a:pt x="90674" y="424751"/>
                </a:cubicBezTo>
                <a:cubicBezTo>
                  <a:pt x="61583" y="387759"/>
                  <a:pt x="46514" y="334338"/>
                  <a:pt x="45991" y="265953"/>
                </a:cubicBezTo>
                <a:cubicBezTo>
                  <a:pt x="46567" y="197568"/>
                  <a:pt x="61583" y="144147"/>
                  <a:pt x="90674" y="107156"/>
                </a:cubicBezTo>
                <a:cubicBezTo>
                  <a:pt x="121753" y="67652"/>
                  <a:pt x="169524" y="47404"/>
                  <a:pt x="232729" y="46933"/>
                </a:cubicBezTo>
                <a:cubicBezTo>
                  <a:pt x="296405" y="47404"/>
                  <a:pt x="345012" y="67757"/>
                  <a:pt x="377295" y="107470"/>
                </a:cubicBezTo>
                <a:cubicBezTo>
                  <a:pt x="393096" y="126933"/>
                  <a:pt x="405025" y="151420"/>
                  <a:pt x="412926" y="179936"/>
                </a:cubicBezTo>
                <a:lnTo>
                  <a:pt x="457661" y="168006"/>
                </a:lnTo>
                <a:cubicBezTo>
                  <a:pt x="448139" y="132898"/>
                  <a:pt x="433122" y="102604"/>
                  <a:pt x="412717" y="77489"/>
                </a:cubicBezTo>
                <a:cubicBezTo>
                  <a:pt x="371330" y="26580"/>
                  <a:pt x="310846" y="523"/>
                  <a:pt x="232938" y="0"/>
                </a:cubicBezTo>
                <a:lnTo>
                  <a:pt x="232624" y="0"/>
                </a:lnTo>
                <a:cubicBezTo>
                  <a:pt x="154821" y="523"/>
                  <a:pt x="95017" y="26737"/>
                  <a:pt x="54834" y="77803"/>
                </a:cubicBezTo>
                <a:cubicBezTo>
                  <a:pt x="19098" y="123271"/>
                  <a:pt x="628" y="186528"/>
                  <a:pt x="0" y="265796"/>
                </a:cubicBezTo>
                <a:lnTo>
                  <a:pt x="0" y="266005"/>
                </a:lnTo>
                <a:cubicBezTo>
                  <a:pt x="0" y="266005"/>
                  <a:pt x="0" y="266215"/>
                  <a:pt x="0" y="266215"/>
                </a:cubicBezTo>
                <a:cubicBezTo>
                  <a:pt x="628" y="345483"/>
                  <a:pt x="19045" y="408740"/>
                  <a:pt x="54834" y="454208"/>
                </a:cubicBezTo>
                <a:cubicBezTo>
                  <a:pt x="95017" y="505274"/>
                  <a:pt x="154821" y="531488"/>
                  <a:pt x="232624" y="532011"/>
                </a:cubicBezTo>
                <a:lnTo>
                  <a:pt x="232938" y="532011"/>
                </a:lnTo>
                <a:cubicBezTo>
                  <a:pt x="302108" y="531540"/>
                  <a:pt x="350820" y="513437"/>
                  <a:pt x="391003" y="473306"/>
                </a:cubicBezTo>
                <a:cubicBezTo>
                  <a:pt x="443534" y="420827"/>
                  <a:pt x="441965" y="355005"/>
                  <a:pt x="424646" y="314613"/>
                </a:cubicBezTo>
                <a:cubicBezTo>
                  <a:pt x="412246" y="285626"/>
                  <a:pt x="388544" y="262134"/>
                  <a:pt x="356156" y="246594"/>
                </a:cubicBezTo>
                <a:close/>
                <a:moveTo>
                  <a:pt x="236757" y="358668"/>
                </a:moveTo>
                <a:cubicBezTo>
                  <a:pt x="207823" y="360290"/>
                  <a:pt x="177790" y="347314"/>
                  <a:pt x="176325" y="319531"/>
                </a:cubicBezTo>
                <a:cubicBezTo>
                  <a:pt x="175227" y="298916"/>
                  <a:pt x="190976" y="275894"/>
                  <a:pt x="238536" y="273174"/>
                </a:cubicBezTo>
                <a:cubicBezTo>
                  <a:pt x="243978" y="272860"/>
                  <a:pt x="249315" y="272703"/>
                  <a:pt x="254599" y="272703"/>
                </a:cubicBezTo>
                <a:cubicBezTo>
                  <a:pt x="271866" y="272703"/>
                  <a:pt x="288033" y="274377"/>
                  <a:pt x="302736" y="277569"/>
                </a:cubicBezTo>
                <a:cubicBezTo>
                  <a:pt x="297242" y="346006"/>
                  <a:pt x="265116" y="357098"/>
                  <a:pt x="236810" y="358668"/>
                </a:cubicBezTo>
                <a:close/>
              </a:path>
            </a:pathLst>
          </a:custGeom>
          <a:solidFill>
            <a:schemeClr val="bg1"/>
          </a:solidFill>
          <a:ln w="5226" cap="flat">
            <a:noFill/>
            <a:prstDash val="solid"/>
            <a:miter/>
          </a:ln>
        </p:spPr>
        <p:txBody>
          <a:bodyPr rtlCol="0" anchor="ctr"/>
          <a:lstStyle/>
          <a:p>
            <a:endParaRPr lang="en-US"/>
          </a:p>
        </p:txBody>
      </p:sp>
      <p:sp>
        <p:nvSpPr>
          <p:cNvPr id="28" name="threads">
            <a:extLst>
              <a:ext uri="{FF2B5EF4-FFF2-40B4-BE49-F238E27FC236}">
                <a16:creationId xmlns:a16="http://schemas.microsoft.com/office/drawing/2014/main" id="{897C4B75-7AD4-2F68-26C2-200BF415825F}"/>
              </a:ext>
            </a:extLst>
          </p:cNvPr>
          <p:cNvSpPr>
            <a:spLocks noGrp="1"/>
          </p:cNvSpPr>
          <p:nvPr>
            <p:ph type="body" sz="quarter" idx="14"/>
          </p:nvPr>
        </p:nvSpPr>
        <p:spPr>
          <a:xfrm>
            <a:off x="1135032" y="5194379"/>
            <a:ext cx="2582676" cy="755650"/>
          </a:xfrm>
          <a:prstGeom prst="rect">
            <a:avLst/>
          </a:prstGeom>
        </p:spPr>
        <p:txBody>
          <a:bodyPr/>
          <a:lstStyle>
            <a:lvl1pPr marL="0" indent="0" algn="ctr">
              <a:buNone/>
              <a:defRPr sz="1400">
                <a:solidFill>
                  <a:schemeClr val="bg1"/>
                </a:solidFill>
                <a:latin typeface="Aptos Narrow" panose="020B0004020202020204" pitchFamily="34" charset="0"/>
              </a:defRPr>
            </a:lvl1pPr>
          </a:lstStyle>
          <a:p>
            <a:pPr lvl="0"/>
            <a:r>
              <a:rPr lang="en-US"/>
              <a:t>Click to edit Master text styles</a:t>
            </a:r>
          </a:p>
        </p:txBody>
      </p:sp>
      <p:sp>
        <p:nvSpPr>
          <p:cNvPr id="26" name="Logo">
            <a:extLst>
              <a:ext uri="{FF2B5EF4-FFF2-40B4-BE49-F238E27FC236}">
                <a16:creationId xmlns:a16="http://schemas.microsoft.com/office/drawing/2014/main" id="{0680A71C-F696-EB5E-AAFD-99F4A0D6ECD1}"/>
              </a:ext>
            </a:extLst>
          </p:cNvPr>
          <p:cNvSpPr>
            <a:spLocks noGrp="1"/>
          </p:cNvSpPr>
          <p:nvPr>
            <p:ph type="pic" sz="quarter" idx="12" hasCustomPrompt="1"/>
          </p:nvPr>
        </p:nvSpPr>
        <p:spPr>
          <a:xfrm>
            <a:off x="4930025" y="1757442"/>
            <a:ext cx="2304288" cy="2304288"/>
          </a:xfrm>
          <a:prstGeom prst="rect">
            <a:avLst/>
          </a:prstGeom>
        </p:spPr>
        <p:txBody>
          <a:bodyPr/>
          <a:lstStyle>
            <a:lvl1pPr marL="0" indent="0">
              <a:buNone/>
              <a:defRPr>
                <a:solidFill>
                  <a:schemeClr val="bg1"/>
                </a:solidFill>
                <a:latin typeface="Aptos Narrow" panose="020B0004020202020204" pitchFamily="34" charset="0"/>
              </a:defRPr>
            </a:lvl1pPr>
          </a:lstStyle>
          <a:p>
            <a:r>
              <a:rPr lang="en-US"/>
              <a:t>Logo</a:t>
            </a:r>
          </a:p>
        </p:txBody>
      </p:sp>
      <p:sp>
        <p:nvSpPr>
          <p:cNvPr id="33" name="URL">
            <a:extLst>
              <a:ext uri="{FF2B5EF4-FFF2-40B4-BE49-F238E27FC236}">
                <a16:creationId xmlns:a16="http://schemas.microsoft.com/office/drawing/2014/main" id="{4564564E-8A13-AD9F-4A38-65ED7DEBC086}"/>
              </a:ext>
            </a:extLst>
          </p:cNvPr>
          <p:cNvSpPr>
            <a:spLocks noGrp="1"/>
          </p:cNvSpPr>
          <p:nvPr>
            <p:ph type="body" sz="quarter" idx="18"/>
          </p:nvPr>
        </p:nvSpPr>
        <p:spPr>
          <a:xfrm>
            <a:off x="4114800" y="4407210"/>
            <a:ext cx="3962400" cy="755650"/>
          </a:xfrm>
          <a:prstGeom prst="rect">
            <a:avLst/>
          </a:prstGeom>
        </p:spPr>
        <p:txBody>
          <a:bodyPr/>
          <a:lstStyle>
            <a:lvl1pPr marL="0" indent="0" algn="ctr">
              <a:buNone/>
              <a:defRPr b="1">
                <a:solidFill>
                  <a:schemeClr val="bg1"/>
                </a:solidFill>
                <a:latin typeface="Aptos Narrow" panose="020B0004020202020204" pitchFamily="34" charset="0"/>
              </a:defRPr>
            </a:lvl1pPr>
          </a:lstStyle>
          <a:p>
            <a:pPr lvl="0"/>
            <a:r>
              <a:rPr lang="en-US"/>
              <a:t>Click to edit Master text styles</a:t>
            </a:r>
          </a:p>
        </p:txBody>
      </p:sp>
      <p:sp>
        <p:nvSpPr>
          <p:cNvPr id="12" name="X">
            <a:extLst>
              <a:ext uri="{FF2B5EF4-FFF2-40B4-BE49-F238E27FC236}">
                <a16:creationId xmlns:a16="http://schemas.microsoft.com/office/drawing/2014/main" id="{4261622D-7AE0-91B4-8ADA-BFD4746931A0}"/>
              </a:ext>
            </a:extLst>
          </p:cNvPr>
          <p:cNvSpPr/>
          <p:nvPr userDrawn="1"/>
        </p:nvSpPr>
        <p:spPr>
          <a:xfrm>
            <a:off x="9634306" y="1523308"/>
            <a:ext cx="500266" cy="468269"/>
          </a:xfrm>
          <a:custGeom>
            <a:avLst/>
            <a:gdLst>
              <a:gd name="connsiteX0" fmla="*/ 1203 w 503913"/>
              <a:gd name="connsiteY0" fmla="*/ 0 h 471683"/>
              <a:gd name="connsiteX1" fmla="*/ 195789 w 503913"/>
              <a:gd name="connsiteY1" fmla="*/ 260145 h 471683"/>
              <a:gd name="connsiteX2" fmla="*/ 0 w 503913"/>
              <a:gd name="connsiteY2" fmla="*/ 471684 h 471683"/>
              <a:gd name="connsiteX3" fmla="*/ 44055 w 503913"/>
              <a:gd name="connsiteY3" fmla="*/ 471684 h 471683"/>
              <a:gd name="connsiteX4" fmla="*/ 215462 w 503913"/>
              <a:gd name="connsiteY4" fmla="*/ 286463 h 471683"/>
              <a:gd name="connsiteX5" fmla="*/ 353959 w 503913"/>
              <a:gd name="connsiteY5" fmla="*/ 471684 h 471683"/>
              <a:gd name="connsiteX6" fmla="*/ 503914 w 503913"/>
              <a:gd name="connsiteY6" fmla="*/ 471684 h 471683"/>
              <a:gd name="connsiteX7" fmla="*/ 298393 w 503913"/>
              <a:gd name="connsiteY7" fmla="*/ 196888 h 471683"/>
              <a:gd name="connsiteX8" fmla="*/ 480631 w 503913"/>
              <a:gd name="connsiteY8" fmla="*/ 0 h 471683"/>
              <a:gd name="connsiteX9" fmla="*/ 436575 w 503913"/>
              <a:gd name="connsiteY9" fmla="*/ 0 h 471683"/>
              <a:gd name="connsiteX10" fmla="*/ 278720 w 503913"/>
              <a:gd name="connsiteY10" fmla="*/ 170570 h 471683"/>
              <a:gd name="connsiteX11" fmla="*/ 151159 w 503913"/>
              <a:gd name="connsiteY11" fmla="*/ 0 h 471683"/>
              <a:gd name="connsiteX12" fmla="*/ 1203 w 503913"/>
              <a:gd name="connsiteY12" fmla="*/ 0 h 471683"/>
              <a:gd name="connsiteX13" fmla="*/ 66030 w 503913"/>
              <a:gd name="connsiteY13" fmla="*/ 32440 h 471683"/>
              <a:gd name="connsiteX14" fmla="*/ 134939 w 503913"/>
              <a:gd name="connsiteY14" fmla="*/ 32440 h 471683"/>
              <a:gd name="connsiteX15" fmla="*/ 439139 w 503913"/>
              <a:gd name="connsiteY15" fmla="*/ 439192 h 471683"/>
              <a:gd name="connsiteX16" fmla="*/ 370231 w 503913"/>
              <a:gd name="connsiteY16" fmla="*/ 439192 h 471683"/>
              <a:gd name="connsiteX17" fmla="*/ 66030 w 503913"/>
              <a:gd name="connsiteY17" fmla="*/ 32440 h 471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03913" h="471683">
                <a:moveTo>
                  <a:pt x="1203" y="0"/>
                </a:moveTo>
                <a:lnTo>
                  <a:pt x="195789" y="260145"/>
                </a:lnTo>
                <a:lnTo>
                  <a:pt x="0" y="471684"/>
                </a:lnTo>
                <a:lnTo>
                  <a:pt x="44055" y="471684"/>
                </a:lnTo>
                <a:lnTo>
                  <a:pt x="215462" y="286463"/>
                </a:lnTo>
                <a:lnTo>
                  <a:pt x="353959" y="471684"/>
                </a:lnTo>
                <a:lnTo>
                  <a:pt x="503914" y="471684"/>
                </a:lnTo>
                <a:lnTo>
                  <a:pt x="298393" y="196888"/>
                </a:lnTo>
                <a:lnTo>
                  <a:pt x="480631" y="0"/>
                </a:lnTo>
                <a:lnTo>
                  <a:pt x="436575" y="0"/>
                </a:lnTo>
                <a:lnTo>
                  <a:pt x="278720" y="170570"/>
                </a:lnTo>
                <a:lnTo>
                  <a:pt x="151159" y="0"/>
                </a:lnTo>
                <a:lnTo>
                  <a:pt x="1203" y="0"/>
                </a:lnTo>
                <a:close/>
                <a:moveTo>
                  <a:pt x="66030" y="32440"/>
                </a:moveTo>
                <a:lnTo>
                  <a:pt x="134939" y="32440"/>
                </a:lnTo>
                <a:lnTo>
                  <a:pt x="439139" y="439192"/>
                </a:lnTo>
                <a:lnTo>
                  <a:pt x="370231" y="439192"/>
                </a:lnTo>
                <a:lnTo>
                  <a:pt x="66030" y="32440"/>
                </a:lnTo>
                <a:close/>
              </a:path>
            </a:pathLst>
          </a:custGeom>
          <a:solidFill>
            <a:schemeClr val="bg1"/>
          </a:solidFill>
          <a:ln w="5226" cap="flat">
            <a:noFill/>
            <a:prstDash val="solid"/>
            <a:miter/>
          </a:ln>
        </p:spPr>
        <p:txBody>
          <a:bodyPr rtlCol="0" anchor="ctr"/>
          <a:lstStyle/>
          <a:p>
            <a:endParaRPr lang="en-US"/>
          </a:p>
        </p:txBody>
      </p:sp>
      <p:sp>
        <p:nvSpPr>
          <p:cNvPr id="29" name="X">
            <a:extLst>
              <a:ext uri="{FF2B5EF4-FFF2-40B4-BE49-F238E27FC236}">
                <a16:creationId xmlns:a16="http://schemas.microsoft.com/office/drawing/2014/main" id="{E017A74B-860B-90B2-60DC-099B1A7ECF66}"/>
              </a:ext>
            </a:extLst>
          </p:cNvPr>
          <p:cNvSpPr>
            <a:spLocks noGrp="1"/>
          </p:cNvSpPr>
          <p:nvPr>
            <p:ph type="body" sz="quarter" idx="15"/>
          </p:nvPr>
        </p:nvSpPr>
        <p:spPr>
          <a:xfrm>
            <a:off x="8559022" y="2165690"/>
            <a:ext cx="2650835" cy="755650"/>
          </a:xfrm>
          <a:prstGeom prst="rect">
            <a:avLst/>
          </a:prstGeom>
        </p:spPr>
        <p:txBody>
          <a:bodyPr/>
          <a:lstStyle>
            <a:lvl1pPr marL="0" indent="0" algn="ctr">
              <a:buNone/>
              <a:defRPr sz="1400">
                <a:solidFill>
                  <a:schemeClr val="bg1"/>
                </a:solidFill>
                <a:latin typeface="Aptos Narrow" panose="020B0004020202020204" pitchFamily="34" charset="0"/>
              </a:defRPr>
            </a:lvl1pPr>
          </a:lstStyle>
          <a:p>
            <a:pPr lvl="0"/>
            <a:r>
              <a:rPr lang="en-US"/>
              <a:t>Click to edit Master text styles</a:t>
            </a:r>
          </a:p>
        </p:txBody>
      </p:sp>
      <p:grpSp>
        <p:nvGrpSpPr>
          <p:cNvPr id="13" name="LinkedIn">
            <a:extLst>
              <a:ext uri="{FF2B5EF4-FFF2-40B4-BE49-F238E27FC236}">
                <a16:creationId xmlns:a16="http://schemas.microsoft.com/office/drawing/2014/main" id="{633967D9-E657-95E2-5433-A77B98C5D0F9}"/>
              </a:ext>
            </a:extLst>
          </p:cNvPr>
          <p:cNvGrpSpPr/>
          <p:nvPr userDrawn="1"/>
        </p:nvGrpSpPr>
        <p:grpSpPr>
          <a:xfrm>
            <a:off x="9667654" y="3097611"/>
            <a:ext cx="433571" cy="432792"/>
            <a:chOff x="6747694" y="4877879"/>
            <a:chExt cx="436732" cy="435947"/>
          </a:xfrm>
          <a:solidFill>
            <a:schemeClr val="bg1"/>
          </a:solidFill>
        </p:grpSpPr>
        <p:sp>
          <p:nvSpPr>
            <p:cNvPr id="14" name="Freeform 13">
              <a:extLst>
                <a:ext uri="{FF2B5EF4-FFF2-40B4-BE49-F238E27FC236}">
                  <a16:creationId xmlns:a16="http://schemas.microsoft.com/office/drawing/2014/main" id="{768350EC-0FC1-EF1F-ACA0-82DE8C4B55ED}"/>
                </a:ext>
              </a:extLst>
            </p:cNvPr>
            <p:cNvSpPr/>
            <p:nvPr/>
          </p:nvSpPr>
          <p:spPr>
            <a:xfrm>
              <a:off x="6747694" y="4877879"/>
              <a:ext cx="104905" cy="435947"/>
            </a:xfrm>
            <a:custGeom>
              <a:avLst/>
              <a:gdLst>
                <a:gd name="connsiteX0" fmla="*/ 7220 w 104905"/>
                <a:gd name="connsiteY0" fmla="*/ 144775 h 435947"/>
                <a:gd name="connsiteX1" fmla="*/ 97738 w 104905"/>
                <a:gd name="connsiteY1" fmla="*/ 144775 h 435947"/>
                <a:gd name="connsiteX2" fmla="*/ 97738 w 104905"/>
                <a:gd name="connsiteY2" fmla="*/ 435948 h 435947"/>
                <a:gd name="connsiteX3" fmla="*/ 7220 w 104905"/>
                <a:gd name="connsiteY3" fmla="*/ 435948 h 435947"/>
                <a:gd name="connsiteX4" fmla="*/ 7220 w 104905"/>
                <a:gd name="connsiteY4" fmla="*/ 144775 h 435947"/>
                <a:gd name="connsiteX5" fmla="*/ 52479 w 104905"/>
                <a:gd name="connsiteY5" fmla="*/ 0 h 435947"/>
                <a:gd name="connsiteX6" fmla="*/ 104906 w 104905"/>
                <a:gd name="connsiteY6" fmla="*/ 52531 h 435947"/>
                <a:gd name="connsiteX7" fmla="*/ 52479 w 104905"/>
                <a:gd name="connsiteY7" fmla="*/ 104958 h 435947"/>
                <a:gd name="connsiteX8" fmla="*/ 0 w 104905"/>
                <a:gd name="connsiteY8" fmla="*/ 52531 h 435947"/>
                <a:gd name="connsiteX9" fmla="*/ 52479 w 104905"/>
                <a:gd name="connsiteY9" fmla="*/ 0 h 435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905" h="435947">
                  <a:moveTo>
                    <a:pt x="7220" y="144775"/>
                  </a:moveTo>
                  <a:lnTo>
                    <a:pt x="97738" y="144775"/>
                  </a:lnTo>
                  <a:lnTo>
                    <a:pt x="97738" y="435948"/>
                  </a:lnTo>
                  <a:lnTo>
                    <a:pt x="7220" y="435948"/>
                  </a:lnTo>
                  <a:lnTo>
                    <a:pt x="7220" y="144775"/>
                  </a:lnTo>
                  <a:close/>
                  <a:moveTo>
                    <a:pt x="52479" y="0"/>
                  </a:moveTo>
                  <a:cubicBezTo>
                    <a:pt x="81413" y="0"/>
                    <a:pt x="104906" y="23545"/>
                    <a:pt x="104906" y="52531"/>
                  </a:cubicBezTo>
                  <a:cubicBezTo>
                    <a:pt x="104906" y="81518"/>
                    <a:pt x="81413" y="104958"/>
                    <a:pt x="52479" y="104958"/>
                  </a:cubicBezTo>
                  <a:cubicBezTo>
                    <a:pt x="23545" y="104958"/>
                    <a:pt x="0" y="81465"/>
                    <a:pt x="0" y="52531"/>
                  </a:cubicBezTo>
                  <a:cubicBezTo>
                    <a:pt x="0" y="23597"/>
                    <a:pt x="23440" y="0"/>
                    <a:pt x="52479" y="0"/>
                  </a:cubicBezTo>
                </a:path>
              </a:pathLst>
            </a:custGeom>
            <a:grpFill/>
            <a:ln w="5226"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39CC4CF8-E329-0228-201F-04D97D4E6EBE}"/>
                </a:ext>
              </a:extLst>
            </p:cNvPr>
            <p:cNvSpPr/>
            <p:nvPr/>
          </p:nvSpPr>
          <p:spPr>
            <a:xfrm>
              <a:off x="6902201" y="5015433"/>
              <a:ext cx="282225" cy="298392"/>
            </a:xfrm>
            <a:custGeom>
              <a:avLst/>
              <a:gdLst>
                <a:gd name="connsiteX0" fmla="*/ 0 w 282225"/>
                <a:gd name="connsiteY0" fmla="*/ 7220 h 298392"/>
                <a:gd name="connsiteX1" fmla="*/ 86802 w 282225"/>
                <a:gd name="connsiteY1" fmla="*/ 7220 h 298392"/>
                <a:gd name="connsiteX2" fmla="*/ 86802 w 282225"/>
                <a:gd name="connsiteY2" fmla="*/ 47038 h 298392"/>
                <a:gd name="connsiteX3" fmla="*/ 88058 w 282225"/>
                <a:gd name="connsiteY3" fmla="*/ 47038 h 298392"/>
                <a:gd name="connsiteX4" fmla="*/ 173657 w 282225"/>
                <a:gd name="connsiteY4" fmla="*/ 0 h 298392"/>
                <a:gd name="connsiteX5" fmla="*/ 282225 w 282225"/>
                <a:gd name="connsiteY5" fmla="*/ 138654 h 298392"/>
                <a:gd name="connsiteX6" fmla="*/ 282225 w 282225"/>
                <a:gd name="connsiteY6" fmla="*/ 298341 h 298392"/>
                <a:gd name="connsiteX7" fmla="*/ 191760 w 282225"/>
                <a:gd name="connsiteY7" fmla="*/ 298341 h 298392"/>
                <a:gd name="connsiteX8" fmla="*/ 191760 w 282225"/>
                <a:gd name="connsiteY8" fmla="*/ 156757 h 298392"/>
                <a:gd name="connsiteX9" fmla="*/ 144723 w 282225"/>
                <a:gd name="connsiteY9" fmla="*/ 79530 h 298392"/>
                <a:gd name="connsiteX10" fmla="*/ 90465 w 282225"/>
                <a:gd name="connsiteY10" fmla="*/ 154350 h 298392"/>
                <a:gd name="connsiteX11" fmla="*/ 90465 w 282225"/>
                <a:gd name="connsiteY11" fmla="*/ 298393 h 298392"/>
                <a:gd name="connsiteX12" fmla="*/ 0 w 282225"/>
                <a:gd name="connsiteY12" fmla="*/ 298393 h 298392"/>
                <a:gd name="connsiteX13" fmla="*/ 0 w 282225"/>
                <a:gd name="connsiteY13" fmla="*/ 7220 h 298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2225" h="298392">
                  <a:moveTo>
                    <a:pt x="0" y="7220"/>
                  </a:moveTo>
                  <a:lnTo>
                    <a:pt x="86802" y="7220"/>
                  </a:lnTo>
                  <a:lnTo>
                    <a:pt x="86802" y="47038"/>
                  </a:lnTo>
                  <a:lnTo>
                    <a:pt x="88058" y="47038"/>
                  </a:lnTo>
                  <a:cubicBezTo>
                    <a:pt x="100144" y="24120"/>
                    <a:pt x="129654" y="0"/>
                    <a:pt x="173657" y="0"/>
                  </a:cubicBezTo>
                  <a:cubicBezTo>
                    <a:pt x="265325" y="0"/>
                    <a:pt x="282225" y="60275"/>
                    <a:pt x="282225" y="138654"/>
                  </a:cubicBezTo>
                  <a:lnTo>
                    <a:pt x="282225" y="298341"/>
                  </a:lnTo>
                  <a:lnTo>
                    <a:pt x="191760" y="298341"/>
                  </a:lnTo>
                  <a:lnTo>
                    <a:pt x="191760" y="156757"/>
                  </a:lnTo>
                  <a:cubicBezTo>
                    <a:pt x="191760" y="123009"/>
                    <a:pt x="191185" y="79530"/>
                    <a:pt x="144723" y="79530"/>
                  </a:cubicBezTo>
                  <a:cubicBezTo>
                    <a:pt x="98261" y="79530"/>
                    <a:pt x="90465" y="116364"/>
                    <a:pt x="90465" y="154350"/>
                  </a:cubicBezTo>
                  <a:lnTo>
                    <a:pt x="90465" y="298393"/>
                  </a:lnTo>
                  <a:lnTo>
                    <a:pt x="0" y="298393"/>
                  </a:lnTo>
                  <a:lnTo>
                    <a:pt x="0" y="7220"/>
                  </a:lnTo>
                  <a:close/>
                </a:path>
              </a:pathLst>
            </a:custGeom>
            <a:grpFill/>
            <a:ln w="5226" cap="flat">
              <a:noFill/>
              <a:prstDash val="solid"/>
              <a:miter/>
            </a:ln>
          </p:spPr>
          <p:txBody>
            <a:bodyPr rtlCol="0" anchor="ctr"/>
            <a:lstStyle/>
            <a:p>
              <a:endParaRPr lang="en-US"/>
            </a:p>
          </p:txBody>
        </p:sp>
      </p:grpSp>
      <p:sp>
        <p:nvSpPr>
          <p:cNvPr id="30" name="linkedin">
            <a:extLst>
              <a:ext uri="{FF2B5EF4-FFF2-40B4-BE49-F238E27FC236}">
                <a16:creationId xmlns:a16="http://schemas.microsoft.com/office/drawing/2014/main" id="{9225A2D2-262D-CCCF-C624-5C0122722088}"/>
              </a:ext>
            </a:extLst>
          </p:cNvPr>
          <p:cNvSpPr>
            <a:spLocks noGrp="1"/>
          </p:cNvSpPr>
          <p:nvPr>
            <p:ph type="body" sz="quarter" idx="16"/>
          </p:nvPr>
        </p:nvSpPr>
        <p:spPr>
          <a:xfrm>
            <a:off x="8559022" y="3704328"/>
            <a:ext cx="2650835" cy="755650"/>
          </a:xfrm>
          <a:prstGeom prst="rect">
            <a:avLst/>
          </a:prstGeom>
        </p:spPr>
        <p:txBody>
          <a:bodyPr/>
          <a:lstStyle>
            <a:lvl1pPr marL="0" indent="0" algn="ctr">
              <a:buNone/>
              <a:defRPr sz="1400">
                <a:solidFill>
                  <a:schemeClr val="bg1"/>
                </a:solidFill>
                <a:latin typeface="Aptos Narrow" panose="020B0004020202020204" pitchFamily="34" charset="0"/>
              </a:defRPr>
            </a:lvl1pPr>
          </a:lstStyle>
          <a:p>
            <a:pPr lvl="0"/>
            <a:r>
              <a:rPr lang="en-US"/>
              <a:t>Click to edit Master text styles</a:t>
            </a:r>
          </a:p>
        </p:txBody>
      </p:sp>
      <p:sp>
        <p:nvSpPr>
          <p:cNvPr id="7" name="youtube">
            <a:extLst>
              <a:ext uri="{FF2B5EF4-FFF2-40B4-BE49-F238E27FC236}">
                <a16:creationId xmlns:a16="http://schemas.microsoft.com/office/drawing/2014/main" id="{B4593E44-B4A3-5CBD-5D0B-0B9E29917F09}"/>
              </a:ext>
            </a:extLst>
          </p:cNvPr>
          <p:cNvSpPr/>
          <p:nvPr userDrawn="1"/>
        </p:nvSpPr>
        <p:spPr>
          <a:xfrm>
            <a:off x="9624255" y="4689932"/>
            <a:ext cx="520369" cy="363033"/>
          </a:xfrm>
          <a:custGeom>
            <a:avLst/>
            <a:gdLst>
              <a:gd name="connsiteX0" fmla="*/ 438302 w 524162"/>
              <a:gd name="connsiteY0" fmla="*/ 0 h 365679"/>
              <a:gd name="connsiteX1" fmla="*/ 92872 w 524162"/>
              <a:gd name="connsiteY1" fmla="*/ 0 h 365679"/>
              <a:gd name="connsiteX2" fmla="*/ 0 w 524162"/>
              <a:gd name="connsiteY2" fmla="*/ 119608 h 365679"/>
              <a:gd name="connsiteX3" fmla="*/ 0 w 524162"/>
              <a:gd name="connsiteY3" fmla="*/ 246071 h 365679"/>
              <a:gd name="connsiteX4" fmla="*/ 95697 w 524162"/>
              <a:gd name="connsiteY4" fmla="*/ 365679 h 365679"/>
              <a:gd name="connsiteX5" fmla="*/ 435529 w 524162"/>
              <a:gd name="connsiteY5" fmla="*/ 365679 h 365679"/>
              <a:gd name="connsiteX6" fmla="*/ 524163 w 524162"/>
              <a:gd name="connsiteY6" fmla="*/ 246071 h 365679"/>
              <a:gd name="connsiteX7" fmla="*/ 524163 w 524162"/>
              <a:gd name="connsiteY7" fmla="*/ 119608 h 365679"/>
              <a:gd name="connsiteX8" fmla="*/ 438302 w 524162"/>
              <a:gd name="connsiteY8" fmla="*/ 0 h 365679"/>
              <a:gd name="connsiteX9" fmla="*/ 213945 w 524162"/>
              <a:gd name="connsiteY9" fmla="*/ 254599 h 365679"/>
              <a:gd name="connsiteX10" fmla="*/ 213945 w 524162"/>
              <a:gd name="connsiteY10" fmla="*/ 111184 h 365679"/>
              <a:gd name="connsiteX11" fmla="*/ 351395 w 524162"/>
              <a:gd name="connsiteY11" fmla="*/ 182918 h 365679"/>
              <a:gd name="connsiteX12" fmla="*/ 213945 w 524162"/>
              <a:gd name="connsiteY12" fmla="*/ 254599 h 365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4162" h="365679">
                <a:moveTo>
                  <a:pt x="438302" y="0"/>
                </a:moveTo>
                <a:lnTo>
                  <a:pt x="92872" y="0"/>
                </a:lnTo>
                <a:cubicBezTo>
                  <a:pt x="26841" y="0"/>
                  <a:pt x="0" y="53525"/>
                  <a:pt x="0" y="119608"/>
                </a:cubicBezTo>
                <a:lnTo>
                  <a:pt x="0" y="246071"/>
                </a:lnTo>
                <a:cubicBezTo>
                  <a:pt x="0" y="312154"/>
                  <a:pt x="29614" y="365679"/>
                  <a:pt x="95697" y="365679"/>
                </a:cubicBezTo>
                <a:lnTo>
                  <a:pt x="435529" y="365679"/>
                </a:lnTo>
                <a:cubicBezTo>
                  <a:pt x="501559" y="365679"/>
                  <a:pt x="524163" y="312154"/>
                  <a:pt x="524163" y="246071"/>
                </a:cubicBezTo>
                <a:lnTo>
                  <a:pt x="524163" y="119608"/>
                </a:lnTo>
                <a:cubicBezTo>
                  <a:pt x="524163" y="53525"/>
                  <a:pt x="504385" y="0"/>
                  <a:pt x="438302" y="0"/>
                </a:cubicBezTo>
                <a:close/>
                <a:moveTo>
                  <a:pt x="213945" y="254599"/>
                </a:moveTo>
                <a:lnTo>
                  <a:pt x="213945" y="111184"/>
                </a:lnTo>
                <a:lnTo>
                  <a:pt x="351395" y="182918"/>
                </a:lnTo>
                <a:lnTo>
                  <a:pt x="213945" y="254599"/>
                </a:lnTo>
                <a:close/>
              </a:path>
            </a:pathLst>
          </a:custGeom>
          <a:solidFill>
            <a:schemeClr val="bg1"/>
          </a:solidFill>
          <a:ln w="5226" cap="flat">
            <a:noFill/>
            <a:prstDash val="solid"/>
            <a:miter/>
          </a:ln>
        </p:spPr>
        <p:txBody>
          <a:bodyPr rtlCol="0" anchor="ctr"/>
          <a:lstStyle/>
          <a:p>
            <a:endParaRPr lang="en-US"/>
          </a:p>
        </p:txBody>
      </p:sp>
      <p:sp>
        <p:nvSpPr>
          <p:cNvPr id="31" name="youtube">
            <a:extLst>
              <a:ext uri="{FF2B5EF4-FFF2-40B4-BE49-F238E27FC236}">
                <a16:creationId xmlns:a16="http://schemas.microsoft.com/office/drawing/2014/main" id="{439D2DD5-028E-A865-9648-500ACE323CCF}"/>
              </a:ext>
            </a:extLst>
          </p:cNvPr>
          <p:cNvSpPr>
            <a:spLocks noGrp="1"/>
          </p:cNvSpPr>
          <p:nvPr>
            <p:ph type="body" sz="quarter" idx="17"/>
          </p:nvPr>
        </p:nvSpPr>
        <p:spPr>
          <a:xfrm>
            <a:off x="8559022" y="5194379"/>
            <a:ext cx="2650835" cy="755650"/>
          </a:xfrm>
          <a:prstGeom prst="rect">
            <a:avLst/>
          </a:prstGeom>
        </p:spPr>
        <p:txBody>
          <a:bodyPr/>
          <a:lstStyle>
            <a:lvl1pPr marL="0" indent="0" algn="ctr">
              <a:buNone/>
              <a:defRPr sz="1400">
                <a:solidFill>
                  <a:schemeClr val="bg1"/>
                </a:solidFill>
                <a:latin typeface="Aptos Narrow" panose="020B0004020202020204" pitchFamily="34" charset="0"/>
              </a:defRPr>
            </a:lvl1pPr>
          </a:lstStyle>
          <a:p>
            <a:pPr lvl="0"/>
            <a:r>
              <a:rPr lang="en-US"/>
              <a:t>Click to edit Master text styles</a:t>
            </a:r>
          </a:p>
        </p:txBody>
      </p:sp>
      <p:pic>
        <p:nvPicPr>
          <p:cNvPr id="16" name="Graphic 15">
            <a:extLst>
              <a:ext uri="{FF2B5EF4-FFF2-40B4-BE49-F238E27FC236}">
                <a16:creationId xmlns:a16="http://schemas.microsoft.com/office/drawing/2014/main" id="{10EF13C1-C034-CA99-A488-1751825F7E4D}"/>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2132837" y="1430481"/>
            <a:ext cx="587065" cy="587065"/>
          </a:xfrm>
          <a:prstGeom prst="rect">
            <a:avLst/>
          </a:prstGeom>
        </p:spPr>
      </p:pic>
    </p:spTree>
    <p:extLst>
      <p:ext uri="{BB962C8B-B14F-4D97-AF65-F5344CB8AC3E}">
        <p14:creationId xmlns:p14="http://schemas.microsoft.com/office/powerpoint/2010/main" val="311610401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7" name="Title 4">
            <a:extLst>
              <a:ext uri="{FF2B5EF4-FFF2-40B4-BE49-F238E27FC236}">
                <a16:creationId xmlns:a16="http://schemas.microsoft.com/office/drawing/2014/main" id="{D89D1268-6CD7-1B20-9BBA-612DF9B77CBC}"/>
              </a:ext>
            </a:extLst>
          </p:cNvPr>
          <p:cNvSpPr>
            <a:spLocks noGrp="1"/>
          </p:cNvSpPr>
          <p:nvPr>
            <p:ph type="title" hasCustomPrompt="1"/>
          </p:nvPr>
        </p:nvSpPr>
        <p:spPr>
          <a:xfrm>
            <a:off x="443812" y="392517"/>
            <a:ext cx="11290986" cy="416560"/>
          </a:xfrm>
          <a:prstGeom prst="rect">
            <a:avLst/>
          </a:prstGeom>
        </p:spPr>
        <p:txBody>
          <a:bodyPr lIns="0" tIns="0" rIns="0" bIns="0"/>
          <a:lstStyle>
            <a:lvl1pPr>
              <a:defRPr b="1" i="0">
                <a:solidFill>
                  <a:schemeClr val="accent1"/>
                </a:solidFill>
                <a:latin typeface="Aptos Narrow" panose="020B0004020202020204" pitchFamily="34" charset="0"/>
              </a:defRPr>
            </a:lvl1pPr>
          </a:lstStyle>
          <a:p>
            <a:pPr lvl="0"/>
            <a:r>
              <a:rPr lang="en-US"/>
              <a:t>End Slide</a:t>
            </a:r>
          </a:p>
        </p:txBody>
      </p:sp>
      <p:sp>
        <p:nvSpPr>
          <p:cNvPr id="6" name="Text Placeholder 5">
            <a:extLst>
              <a:ext uri="{FF2B5EF4-FFF2-40B4-BE49-F238E27FC236}">
                <a16:creationId xmlns:a16="http://schemas.microsoft.com/office/drawing/2014/main" id="{E8F7ABFD-CFA3-6D34-D91F-63C2F09C4705}"/>
              </a:ext>
            </a:extLst>
          </p:cNvPr>
          <p:cNvSpPr>
            <a:spLocks noGrp="1"/>
          </p:cNvSpPr>
          <p:nvPr>
            <p:ph type="body" sz="quarter" idx="10"/>
          </p:nvPr>
        </p:nvSpPr>
        <p:spPr>
          <a:xfrm>
            <a:off x="3195618" y="2944358"/>
            <a:ext cx="5773737" cy="430213"/>
          </a:xfrm>
          <a:prstGeom prst="rect">
            <a:avLst/>
          </a:prstGeom>
        </p:spPr>
        <p:txBody>
          <a:bodyPr/>
          <a:lstStyle>
            <a:lvl1pPr marL="0" indent="0" algn="ctr">
              <a:lnSpc>
                <a:spcPts val="2800"/>
              </a:lnSpc>
              <a:spcBef>
                <a:spcPts val="0"/>
              </a:spcBef>
              <a:buNone/>
              <a:defRPr sz="2800" b="1" i="0">
                <a:solidFill>
                  <a:schemeClr val="accent1"/>
                </a:solidFill>
                <a:latin typeface="Aptos Narrow" panose="020B0004020202020204" pitchFamily="34" charset="0"/>
              </a:defRPr>
            </a:lvl1pPr>
          </a:lstStyle>
          <a:p>
            <a:pPr lvl="0"/>
            <a:r>
              <a:rPr lang="en-US"/>
              <a:t>Click to edit Master text styles</a:t>
            </a:r>
          </a:p>
        </p:txBody>
      </p:sp>
      <p:sp>
        <p:nvSpPr>
          <p:cNvPr id="2" name="URL">
            <a:extLst>
              <a:ext uri="{FF2B5EF4-FFF2-40B4-BE49-F238E27FC236}">
                <a16:creationId xmlns:a16="http://schemas.microsoft.com/office/drawing/2014/main" id="{2BA8857B-71D3-EFC5-EF12-837939FF4268}"/>
              </a:ext>
              <a:ext uri="{C183D7F6-B498-43B3-948B-1728B52AA6E4}">
                <adec:decorative xmlns:adec="http://schemas.microsoft.com/office/drawing/2017/decorative" val="1"/>
              </a:ext>
            </a:extLst>
          </p:cNvPr>
          <p:cNvSpPr txBox="1"/>
          <p:nvPr userDrawn="1"/>
        </p:nvSpPr>
        <p:spPr>
          <a:xfrm>
            <a:off x="3510735" y="6034498"/>
            <a:ext cx="5143500" cy="246221"/>
          </a:xfrm>
          <a:prstGeom prst="rect">
            <a:avLst/>
          </a:prstGeom>
          <a:noFill/>
        </p:spPr>
        <p:txBody>
          <a:bodyPr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i="0">
                <a:solidFill>
                  <a:schemeClr val="accent3"/>
                </a:solidFill>
                <a:latin typeface="Aptos Narrow" panose="020B0004020202020204" pitchFamily="34" charset="0"/>
              </a:rPr>
              <a:t>nj.gov</a:t>
            </a:r>
            <a:r>
              <a:rPr lang="en-US" sz="1600" b="1" i="0">
                <a:solidFill>
                  <a:schemeClr val="tx2"/>
                </a:solidFill>
                <a:latin typeface="Aptos Narrow" panose="020B0004020202020204" pitchFamily="34" charset="0"/>
              </a:rPr>
              <a:t>/education</a:t>
            </a:r>
          </a:p>
        </p:txBody>
      </p:sp>
      <p:pic>
        <p:nvPicPr>
          <p:cNvPr id="3" name="Logo">
            <a:extLst>
              <a:ext uri="{FF2B5EF4-FFF2-40B4-BE49-F238E27FC236}">
                <a16:creationId xmlns:a16="http://schemas.microsoft.com/office/drawing/2014/main" id="{BB4F3F83-9FB8-F6D1-FDD8-902900380D4B}"/>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5593506" y="4898572"/>
            <a:ext cx="977959" cy="977959"/>
          </a:xfrm>
          <a:prstGeom prst="rect">
            <a:avLst/>
          </a:prstGeom>
        </p:spPr>
      </p:pic>
      <p:pic>
        <p:nvPicPr>
          <p:cNvPr id="5" name="Graphic 4">
            <a:extLst>
              <a:ext uri="{FF2B5EF4-FFF2-40B4-BE49-F238E27FC236}">
                <a16:creationId xmlns:a16="http://schemas.microsoft.com/office/drawing/2014/main" id="{79A9158F-1E32-AF84-CBA3-2A4118822C3F}"/>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183267631"/>
      </p:ext>
    </p:extLst>
  </p:cSld>
  <p:clrMapOvr>
    <a:masterClrMapping/>
  </p:clrMapOvr>
  <p:extLst>
    <p:ext uri="{DCECCB84-F9BA-43D5-87BE-67443E8EF086}">
      <p15:sldGuideLst xmlns:p15="http://schemas.microsoft.com/office/powerpoint/2012/main">
        <p15:guide id="1" orient="horz" pos="2448" userDrawn="1">
          <p15:clr>
            <a:srgbClr val="FBAE40"/>
          </p15:clr>
        </p15:guide>
        <p15:guide id="2" pos="3840" userDrawn="1">
          <p15:clr>
            <a:srgbClr val="FBAE40"/>
          </p15:clr>
        </p15:guide>
        <p15:guide id="3" pos="288" userDrawn="1">
          <p15:clr>
            <a:srgbClr val="FBAE40"/>
          </p15:clr>
        </p15:guide>
        <p15:guide id="4" pos="7392" userDrawn="1">
          <p15:clr>
            <a:srgbClr val="FBAE40"/>
          </p15:clr>
        </p15:guide>
        <p15:guide id="5" orient="horz" pos="288" userDrawn="1">
          <p15:clr>
            <a:srgbClr val="FBAE40"/>
          </p15:clr>
        </p15:guide>
        <p15:guide id="6" orient="horz" pos="4032" userDrawn="1">
          <p15:clr>
            <a:srgbClr val="FBAE40"/>
          </p15:clr>
        </p15:guide>
        <p15:guide id="7" orient="horz" pos="852" userDrawn="1">
          <p15:clr>
            <a:srgbClr val="FBAE40"/>
          </p15:clr>
        </p15:guide>
        <p15:guide id="8" orient="horz" pos="3744" userDrawn="1">
          <p15:clr>
            <a:srgbClr val="FBAE40"/>
          </p15:clr>
        </p15:guide>
        <p15:guide id="9" orient="horz" pos="1146" userDrawn="1">
          <p15:clr>
            <a:srgbClr val="FBAE40"/>
          </p15:clr>
        </p15:guide>
        <p15:guide id="10" pos="3984" userDrawn="1">
          <p15:clr>
            <a:srgbClr val="FBAE40"/>
          </p15:clr>
        </p15:guide>
        <p15:guide id="11" pos="369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 Light image +2 Speakers">
    <p:spTree>
      <p:nvGrpSpPr>
        <p:cNvPr id="1" name=""/>
        <p:cNvGrpSpPr/>
        <p:nvPr/>
      </p:nvGrpSpPr>
      <p:grpSpPr>
        <a:xfrm>
          <a:off x="0" y="0"/>
          <a:ext cx="0" cy="0"/>
          <a:chOff x="0" y="0"/>
          <a:chExt cx="0" cy="0"/>
        </a:xfrm>
      </p:grpSpPr>
      <p:sp>
        <p:nvSpPr>
          <p:cNvPr id="7" name="Title">
            <a:extLst>
              <a:ext uri="{FF2B5EF4-FFF2-40B4-BE49-F238E27FC236}">
                <a16:creationId xmlns:a16="http://schemas.microsoft.com/office/drawing/2014/main" id="{79D06998-05F3-2905-D9E3-3B666456E60E}"/>
              </a:ext>
            </a:extLst>
          </p:cNvPr>
          <p:cNvSpPr>
            <a:spLocks noGrp="1"/>
          </p:cNvSpPr>
          <p:nvPr>
            <p:ph type="title" hasCustomPrompt="1"/>
          </p:nvPr>
        </p:nvSpPr>
        <p:spPr>
          <a:xfrm>
            <a:off x="443812" y="3919514"/>
            <a:ext cx="11277599" cy="364583"/>
          </a:xfrm>
          <a:prstGeom prst="rect">
            <a:avLst/>
          </a:prstGeom>
        </p:spPr>
        <p:txBody>
          <a:bodyPr lIns="0" tIns="0" rIns="0" bIns="0"/>
          <a:lstStyle>
            <a:lvl1pPr>
              <a:defRPr lang="en-US" sz="3600" b="1" i="0" kern="1200" dirty="0">
                <a:solidFill>
                  <a:schemeClr val="tx2"/>
                </a:solidFill>
                <a:latin typeface="Aptos Narrow" panose="020B0004020202020204" pitchFamily="34" charset="0"/>
                <a:ea typeface="+mn-ea"/>
                <a:cs typeface="+mn-cs"/>
              </a:defRPr>
            </a:lvl1pPr>
          </a:lstStyle>
          <a:p>
            <a:pPr marL="0" lvl="0" indent="0" algn="l" defTabSz="914400" rtl="0" eaLnBrk="1" latinLnBrk="0" hangingPunct="1">
              <a:lnSpc>
                <a:spcPts val="3200"/>
              </a:lnSpc>
              <a:spcBef>
                <a:spcPts val="0"/>
              </a:spcBef>
              <a:buFont typeface="Arial" panose="020B0604020202020204" pitchFamily="34" charset="0"/>
              <a:buNone/>
            </a:pPr>
            <a:r>
              <a:rPr lang="en-US"/>
              <a:t>Presentation Title</a:t>
            </a:r>
          </a:p>
        </p:txBody>
      </p:sp>
      <p:sp>
        <p:nvSpPr>
          <p:cNvPr id="6" name="NJDOE logo">
            <a:extLst>
              <a:ext uri="{FF2B5EF4-FFF2-40B4-BE49-F238E27FC236}">
                <a16:creationId xmlns:a16="http://schemas.microsoft.com/office/drawing/2014/main" id="{17F906C8-9084-1FE4-9E4E-DF7882097B01}"/>
              </a:ext>
            </a:extLst>
          </p:cNvPr>
          <p:cNvSpPr>
            <a:spLocks noGrp="1"/>
          </p:cNvSpPr>
          <p:nvPr>
            <p:ph type="pic" sz="quarter" idx="18" hasCustomPrompt="1"/>
          </p:nvPr>
        </p:nvSpPr>
        <p:spPr>
          <a:xfrm>
            <a:off x="0" y="0"/>
            <a:ext cx="12192000" cy="3478341"/>
          </a:xfrm>
          <a:prstGeom prst="rect">
            <a:avLst/>
          </a:prstGeom>
        </p:spPr>
        <p:txBody>
          <a:bodyPr/>
          <a:lstStyle>
            <a:lvl1pPr marL="0" indent="0">
              <a:buNone/>
              <a:defRPr sz="2400">
                <a:solidFill>
                  <a:schemeClr val="accent4"/>
                </a:solidFill>
                <a:latin typeface="Aptos Narrow" panose="020B0004020202020204" pitchFamily="34" charset="0"/>
              </a:defRPr>
            </a:lvl1pPr>
          </a:lstStyle>
          <a:p>
            <a:r>
              <a:rPr lang="en-US"/>
              <a:t>Image</a:t>
            </a:r>
          </a:p>
        </p:txBody>
      </p:sp>
      <p:sp>
        <p:nvSpPr>
          <p:cNvPr id="16" name="image credit">
            <a:extLst>
              <a:ext uri="{FF2B5EF4-FFF2-40B4-BE49-F238E27FC236}">
                <a16:creationId xmlns:a16="http://schemas.microsoft.com/office/drawing/2014/main" id="{B2037A74-9F03-523B-2DA1-DD9F4EC55E9E}"/>
              </a:ext>
            </a:extLst>
          </p:cNvPr>
          <p:cNvSpPr>
            <a:spLocks noGrp="1"/>
          </p:cNvSpPr>
          <p:nvPr>
            <p:ph type="body" sz="quarter" idx="24" hasCustomPrompt="1"/>
          </p:nvPr>
        </p:nvSpPr>
        <p:spPr>
          <a:xfrm>
            <a:off x="6577911" y="2962314"/>
            <a:ext cx="5143500" cy="274320"/>
          </a:xfrm>
          <a:prstGeom prst="rect">
            <a:avLst/>
          </a:prstGeom>
        </p:spPr>
        <p:txBody>
          <a:bodyPr lIns="0" tIns="0" rIns="0" bIns="0" anchor="ctr" anchorCtr="0"/>
          <a:lstStyle>
            <a:lvl1pPr marL="0" indent="0" algn="r">
              <a:lnSpc>
                <a:spcPts val="1200"/>
              </a:lnSpc>
              <a:spcBef>
                <a:spcPts val="0"/>
              </a:spcBef>
              <a:buNone/>
              <a:defRPr sz="1100" b="0" i="0">
                <a:solidFill>
                  <a:schemeClr val="accent4"/>
                </a:solidFill>
                <a:latin typeface="Aptos Narrow" panose="020B0004020202020204" pitchFamily="34" charset="0"/>
              </a:defRPr>
            </a:lvl1pPr>
          </a:lstStyle>
          <a:p>
            <a:pPr lvl="0"/>
            <a:r>
              <a:rPr lang="en-US"/>
              <a:t>Optional light photo credit:</a:t>
            </a:r>
          </a:p>
        </p:txBody>
      </p:sp>
      <p:sp>
        <p:nvSpPr>
          <p:cNvPr id="15" name="Subtitle">
            <a:extLst>
              <a:ext uri="{FF2B5EF4-FFF2-40B4-BE49-F238E27FC236}">
                <a16:creationId xmlns:a16="http://schemas.microsoft.com/office/drawing/2014/main" id="{F9A84BCC-5578-40B6-7EC2-4B0498FE5FA9}"/>
              </a:ext>
            </a:extLst>
          </p:cNvPr>
          <p:cNvSpPr>
            <a:spLocks noGrp="1"/>
          </p:cNvSpPr>
          <p:nvPr>
            <p:ph type="body" sz="quarter" idx="13" hasCustomPrompt="1"/>
          </p:nvPr>
        </p:nvSpPr>
        <p:spPr>
          <a:xfrm>
            <a:off x="444782" y="4413991"/>
            <a:ext cx="11290018" cy="364583"/>
          </a:xfrm>
          <a:prstGeom prst="rect">
            <a:avLst/>
          </a:prstGeom>
        </p:spPr>
        <p:txBody>
          <a:bodyPr lIns="0" tIns="0" rIns="0" bIns="0"/>
          <a:lstStyle>
            <a:lvl1pPr marL="0" indent="0">
              <a:lnSpc>
                <a:spcPts val="3200"/>
              </a:lnSpc>
              <a:spcBef>
                <a:spcPts val="0"/>
              </a:spcBef>
              <a:buNone/>
              <a:defRPr sz="3600" b="0" i="0">
                <a:solidFill>
                  <a:schemeClr val="accent1"/>
                </a:solidFill>
                <a:latin typeface="Aptos Narrow" panose="020B00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Presentation Subtitle</a:t>
            </a:r>
          </a:p>
        </p:txBody>
      </p:sp>
      <p:sp>
        <p:nvSpPr>
          <p:cNvPr id="2" name="Presenter">
            <a:extLst>
              <a:ext uri="{FF2B5EF4-FFF2-40B4-BE49-F238E27FC236}">
                <a16:creationId xmlns:a16="http://schemas.microsoft.com/office/drawing/2014/main" id="{6B2D55E7-A753-EC75-AF0F-436F4A89CEE1}"/>
              </a:ext>
            </a:extLst>
          </p:cNvPr>
          <p:cNvSpPr>
            <a:spLocks noGrp="1"/>
          </p:cNvSpPr>
          <p:nvPr>
            <p:ph type="body" sz="quarter" idx="11" hasCustomPrompt="1"/>
          </p:nvPr>
        </p:nvSpPr>
        <p:spPr>
          <a:xfrm>
            <a:off x="446809" y="4966963"/>
            <a:ext cx="8132182" cy="232393"/>
          </a:xfrm>
          <a:prstGeom prst="rect">
            <a:avLst/>
          </a:prstGeom>
        </p:spPr>
        <p:txBody>
          <a:bodyPr lIns="0" tIns="0" rIns="0" bIns="0" anchor="ctr" anchorCtr="0"/>
          <a:lstStyle>
            <a:lvl1pPr marL="0" indent="0">
              <a:lnSpc>
                <a:spcPts val="2000"/>
              </a:lnSpc>
              <a:spcBef>
                <a:spcPts val="0"/>
              </a:spcBef>
              <a:buNone/>
              <a:defRPr sz="1800" b="1" i="0">
                <a:solidFill>
                  <a:schemeClr val="accent3"/>
                </a:solidFill>
                <a:latin typeface="Aptos Narrow" panose="020B0004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Presenter</a:t>
            </a:r>
          </a:p>
        </p:txBody>
      </p:sp>
      <p:sp>
        <p:nvSpPr>
          <p:cNvPr id="8" name="Title">
            <a:extLst>
              <a:ext uri="{FF2B5EF4-FFF2-40B4-BE49-F238E27FC236}">
                <a16:creationId xmlns:a16="http://schemas.microsoft.com/office/drawing/2014/main" id="{D1714A6A-C84E-D3C4-1D1E-F2F8C789CEDB}"/>
              </a:ext>
            </a:extLst>
          </p:cNvPr>
          <p:cNvSpPr>
            <a:spLocks noGrp="1"/>
          </p:cNvSpPr>
          <p:nvPr>
            <p:ph type="body" sz="quarter" idx="12" hasCustomPrompt="1"/>
          </p:nvPr>
        </p:nvSpPr>
        <p:spPr>
          <a:xfrm>
            <a:off x="446809" y="5217068"/>
            <a:ext cx="8132182" cy="232393"/>
          </a:xfrm>
          <a:prstGeom prst="rect">
            <a:avLst/>
          </a:prstGeom>
        </p:spPr>
        <p:txBody>
          <a:bodyPr lIns="0" tIns="0" rIns="0" bIns="0" anchor="ctr" anchorCtr="0"/>
          <a:lstStyle>
            <a:lvl1pPr marL="0" indent="0">
              <a:lnSpc>
                <a:spcPts val="2000"/>
              </a:lnSpc>
              <a:spcBef>
                <a:spcPts val="0"/>
              </a:spcBef>
              <a:buNone/>
              <a:defRPr sz="1800" b="0" i="0">
                <a:solidFill>
                  <a:schemeClr val="accent3"/>
                </a:solidFill>
                <a:latin typeface="Aptos Narrow" panose="020B0004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Title</a:t>
            </a:r>
          </a:p>
        </p:txBody>
      </p:sp>
      <p:sp>
        <p:nvSpPr>
          <p:cNvPr id="9" name="Presenter">
            <a:extLst>
              <a:ext uri="{FF2B5EF4-FFF2-40B4-BE49-F238E27FC236}">
                <a16:creationId xmlns:a16="http://schemas.microsoft.com/office/drawing/2014/main" id="{58C3F9FD-CBBD-F972-F30B-B15995F749A3}"/>
              </a:ext>
            </a:extLst>
          </p:cNvPr>
          <p:cNvSpPr>
            <a:spLocks noGrp="1"/>
          </p:cNvSpPr>
          <p:nvPr>
            <p:ph type="body" sz="quarter" idx="22" hasCustomPrompt="1"/>
          </p:nvPr>
        </p:nvSpPr>
        <p:spPr>
          <a:xfrm>
            <a:off x="457200" y="5532877"/>
            <a:ext cx="8132182" cy="232393"/>
          </a:xfrm>
          <a:prstGeom prst="rect">
            <a:avLst/>
          </a:prstGeom>
        </p:spPr>
        <p:txBody>
          <a:bodyPr lIns="0" tIns="0" rIns="0" bIns="0" anchor="ctr" anchorCtr="0"/>
          <a:lstStyle>
            <a:lvl1pPr marL="0" indent="0">
              <a:lnSpc>
                <a:spcPts val="2000"/>
              </a:lnSpc>
              <a:spcBef>
                <a:spcPts val="0"/>
              </a:spcBef>
              <a:buNone/>
              <a:defRPr sz="1800" b="1" i="0">
                <a:solidFill>
                  <a:schemeClr val="accent3"/>
                </a:solidFill>
                <a:latin typeface="Aptos Narrow" panose="020B0004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Presenter</a:t>
            </a:r>
          </a:p>
        </p:txBody>
      </p:sp>
      <p:sp>
        <p:nvSpPr>
          <p:cNvPr id="10" name="Title">
            <a:extLst>
              <a:ext uri="{FF2B5EF4-FFF2-40B4-BE49-F238E27FC236}">
                <a16:creationId xmlns:a16="http://schemas.microsoft.com/office/drawing/2014/main" id="{4F15C5C5-608C-7456-7091-0CEFB9C9830C}"/>
              </a:ext>
            </a:extLst>
          </p:cNvPr>
          <p:cNvSpPr>
            <a:spLocks noGrp="1"/>
          </p:cNvSpPr>
          <p:nvPr>
            <p:ph type="body" sz="quarter" idx="23" hasCustomPrompt="1"/>
          </p:nvPr>
        </p:nvSpPr>
        <p:spPr>
          <a:xfrm>
            <a:off x="457200" y="5778261"/>
            <a:ext cx="8132182" cy="232393"/>
          </a:xfrm>
          <a:prstGeom prst="rect">
            <a:avLst/>
          </a:prstGeom>
        </p:spPr>
        <p:txBody>
          <a:bodyPr lIns="0" tIns="0" rIns="0" bIns="0" anchor="ctr" anchorCtr="0"/>
          <a:lstStyle>
            <a:lvl1pPr marL="0" indent="0">
              <a:lnSpc>
                <a:spcPts val="2000"/>
              </a:lnSpc>
              <a:spcBef>
                <a:spcPts val="0"/>
              </a:spcBef>
              <a:buNone/>
              <a:defRPr sz="1800" b="0" i="0">
                <a:solidFill>
                  <a:schemeClr val="accent3"/>
                </a:solidFill>
                <a:latin typeface="Aptos Narrow" panose="020B0004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Title</a:t>
            </a:r>
          </a:p>
        </p:txBody>
      </p:sp>
      <p:sp>
        <p:nvSpPr>
          <p:cNvPr id="4" name="Date">
            <a:extLst>
              <a:ext uri="{FF2B5EF4-FFF2-40B4-BE49-F238E27FC236}">
                <a16:creationId xmlns:a16="http://schemas.microsoft.com/office/drawing/2014/main" id="{EBCCC62B-FDEA-414C-9A38-7AC7501C0E10}"/>
              </a:ext>
            </a:extLst>
          </p:cNvPr>
          <p:cNvSpPr>
            <a:spLocks noGrp="1"/>
          </p:cNvSpPr>
          <p:nvPr>
            <p:ph type="body" sz="quarter" idx="21" hasCustomPrompt="1"/>
          </p:nvPr>
        </p:nvSpPr>
        <p:spPr>
          <a:xfrm>
            <a:off x="457200" y="6248345"/>
            <a:ext cx="1815412" cy="290478"/>
          </a:xfrm>
          <a:prstGeom prst="rect">
            <a:avLst/>
          </a:prstGeom>
        </p:spPr>
        <p:txBody>
          <a:bodyPr lIns="0" tIns="0" rIns="0" bIns="0" anchor="ctr" anchorCtr="0"/>
          <a:lstStyle>
            <a:lvl1pPr marL="0" indent="0" algn="l">
              <a:lnSpc>
                <a:spcPts val="1400"/>
              </a:lnSpc>
              <a:spcBef>
                <a:spcPts val="0"/>
              </a:spcBef>
              <a:buNone/>
              <a:defRPr sz="1400" b="0" i="0">
                <a:solidFill>
                  <a:schemeClr val="accent3"/>
                </a:solidFill>
                <a:latin typeface="Aptos Narrow" panose="020B0004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Month XX, XXXX</a:t>
            </a:r>
          </a:p>
        </p:txBody>
      </p:sp>
      <p:sp>
        <p:nvSpPr>
          <p:cNvPr id="5" name="URL">
            <a:extLst>
              <a:ext uri="{FF2B5EF4-FFF2-40B4-BE49-F238E27FC236}">
                <a16:creationId xmlns:a16="http://schemas.microsoft.com/office/drawing/2014/main" id="{CCE75B7E-5575-1B09-C9D5-441BD5ACBF19}"/>
              </a:ext>
            </a:extLst>
          </p:cNvPr>
          <p:cNvSpPr>
            <a:spLocks noGrp="1"/>
          </p:cNvSpPr>
          <p:nvPr>
            <p:ph type="body" sz="quarter" idx="20" hasCustomPrompt="1"/>
          </p:nvPr>
        </p:nvSpPr>
        <p:spPr>
          <a:xfrm>
            <a:off x="3600591" y="6193620"/>
            <a:ext cx="4978400" cy="365125"/>
          </a:xfrm>
          <a:prstGeom prst="rect">
            <a:avLst/>
          </a:prstGeom>
        </p:spPr>
        <p:txBody>
          <a:bodyPr lIns="0" tIns="0" rIns="0" bIns="0" anchor="ctr" anchorCtr="0"/>
          <a:lstStyle>
            <a:lvl1pPr marL="0" indent="0" algn="ctr">
              <a:buNone/>
              <a:defRPr sz="2000" b="1" i="0">
                <a:solidFill>
                  <a:schemeClr val="tx2"/>
                </a:solidFill>
                <a:latin typeface="Aptos Narrow" panose="020B0004020202020204" pitchFamily="34" charset="0"/>
              </a:defRPr>
            </a:lvl1pPr>
            <a:lvl2pPr marL="457200" indent="0" algn="ctr">
              <a:buNone/>
              <a:defRPr sz="1600" b="1" i="0">
                <a:solidFill>
                  <a:schemeClr val="accent6">
                    <a:lumMod val="60000"/>
                    <a:lumOff val="40000"/>
                  </a:schemeClr>
                </a:solidFill>
                <a:latin typeface="Aptos Narrow" panose="020B0004020202020204" pitchFamily="34" charset="0"/>
              </a:defRPr>
            </a:lvl2pPr>
            <a:lvl3pPr marL="914400" indent="0" algn="ctr">
              <a:buNone/>
              <a:defRPr sz="1600" b="1" i="0">
                <a:solidFill>
                  <a:schemeClr val="accent6">
                    <a:lumMod val="60000"/>
                    <a:lumOff val="40000"/>
                  </a:schemeClr>
                </a:solidFill>
                <a:latin typeface="Aptos Narrow" panose="020B0004020202020204" pitchFamily="34" charset="0"/>
              </a:defRPr>
            </a:lvl3pPr>
            <a:lvl4pPr marL="1371600" indent="0" algn="ctr">
              <a:buNone/>
              <a:defRPr sz="1600" b="1" i="0">
                <a:solidFill>
                  <a:schemeClr val="accent6">
                    <a:lumMod val="60000"/>
                    <a:lumOff val="40000"/>
                  </a:schemeClr>
                </a:solidFill>
                <a:latin typeface="Aptos Narrow" panose="020B0004020202020204" pitchFamily="34" charset="0"/>
              </a:defRPr>
            </a:lvl4pPr>
            <a:lvl5pPr marL="1828800" indent="0" algn="ctr">
              <a:buNone/>
              <a:defRPr sz="1600" b="1" i="0">
                <a:solidFill>
                  <a:schemeClr val="accent6">
                    <a:lumMod val="60000"/>
                    <a:lumOff val="40000"/>
                  </a:schemeClr>
                </a:solidFill>
                <a:latin typeface="Aptos Narrow" panose="020B0004020202020204" pitchFamily="34" charset="0"/>
              </a:defRPr>
            </a:lvl5pPr>
          </a:lstStyle>
          <a:p>
            <a:pPr lvl="0"/>
            <a:r>
              <a:rPr lang="en-US"/>
              <a:t>URL</a:t>
            </a:r>
          </a:p>
        </p:txBody>
      </p:sp>
      <p:sp>
        <p:nvSpPr>
          <p:cNvPr id="11" name="Icon placeholder">
            <a:extLst>
              <a:ext uri="{FF2B5EF4-FFF2-40B4-BE49-F238E27FC236}">
                <a16:creationId xmlns:a16="http://schemas.microsoft.com/office/drawing/2014/main" id="{936A628E-7C5B-D724-BB2F-8DE2EDCD8970}"/>
              </a:ext>
            </a:extLst>
          </p:cNvPr>
          <p:cNvSpPr>
            <a:spLocks noGrp="1"/>
          </p:cNvSpPr>
          <p:nvPr>
            <p:ph type="pic" sz="quarter" idx="14" hasCustomPrompt="1"/>
          </p:nvPr>
        </p:nvSpPr>
        <p:spPr>
          <a:xfrm>
            <a:off x="10350631" y="5059389"/>
            <a:ext cx="1384169" cy="1384169"/>
          </a:xfrm>
          <a:prstGeom prst="rect">
            <a:avLst/>
          </a:prstGeom>
        </p:spPr>
        <p:txBody>
          <a:bodyPr/>
          <a:lstStyle>
            <a:lvl1pPr marL="0" indent="0">
              <a:buNone/>
              <a:defRPr sz="2400">
                <a:solidFill>
                  <a:schemeClr val="accent4"/>
                </a:solidFill>
                <a:latin typeface="Aptos Narrow" panose="020B0004020202020204" pitchFamily="34" charset="0"/>
              </a:defRPr>
            </a:lvl1pPr>
          </a:lstStyle>
          <a:p>
            <a:r>
              <a:rPr lang="en-US"/>
              <a:t>Logo</a:t>
            </a:r>
          </a:p>
        </p:txBody>
      </p:sp>
    </p:spTree>
    <p:extLst>
      <p:ext uri="{BB962C8B-B14F-4D97-AF65-F5344CB8AC3E}">
        <p14:creationId xmlns:p14="http://schemas.microsoft.com/office/powerpoint/2010/main" val="4045678532"/>
      </p:ext>
    </p:extLst>
  </p:cSld>
  <p:clrMapOvr>
    <a:masterClrMapping/>
  </p:clrMapOvr>
  <p:extLst>
    <p:ext uri="{DCECCB84-F9BA-43D5-87BE-67443E8EF086}">
      <p15:sldGuideLst xmlns:p15="http://schemas.microsoft.com/office/powerpoint/2012/main">
        <p15:guide id="1" orient="horz" pos="2484" userDrawn="1">
          <p15:clr>
            <a:srgbClr val="FBAE40"/>
          </p15:clr>
        </p15:guide>
        <p15:guide id="2" pos="3840" userDrawn="1">
          <p15:clr>
            <a:srgbClr val="FBAE40"/>
          </p15:clr>
        </p15:guide>
        <p15:guide id="3" pos="288" userDrawn="1">
          <p15:clr>
            <a:srgbClr val="FBAE40"/>
          </p15:clr>
        </p15:guide>
        <p15:guide id="4" pos="7392" userDrawn="1">
          <p15:clr>
            <a:srgbClr val="FBAE40"/>
          </p15:clr>
        </p15:guide>
        <p15:guide id="5" orient="horz" pos="288" userDrawn="1">
          <p15:clr>
            <a:srgbClr val="FBAE40"/>
          </p15:clr>
        </p15:guide>
        <p15:guide id="6" orient="horz" pos="4032" userDrawn="1">
          <p15:clr>
            <a:srgbClr val="FBAE40"/>
          </p15:clr>
        </p15:guide>
        <p15:guide id="7" orient="horz" pos="852" userDrawn="1">
          <p15:clr>
            <a:srgbClr val="FBAE40"/>
          </p15:clr>
        </p15:guide>
        <p15:guide id="8" orient="horz" pos="3744" userDrawn="1">
          <p15:clr>
            <a:srgbClr val="FBAE40"/>
          </p15:clr>
        </p15:guide>
        <p15:guide id="9" orient="horz" pos="1146" userDrawn="1">
          <p15:clr>
            <a:srgbClr val="FBAE40"/>
          </p15:clr>
        </p15:guide>
        <p15:guide id="10" pos="3984" userDrawn="1">
          <p15:clr>
            <a:srgbClr val="FBAE40"/>
          </p15:clr>
        </p15:guide>
        <p15:guide id="11" pos="369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 Dark image + 2 Speakers">
    <p:spTree>
      <p:nvGrpSpPr>
        <p:cNvPr id="1" name=""/>
        <p:cNvGrpSpPr/>
        <p:nvPr/>
      </p:nvGrpSpPr>
      <p:grpSpPr>
        <a:xfrm>
          <a:off x="0" y="0"/>
          <a:ext cx="0" cy="0"/>
          <a:chOff x="0" y="0"/>
          <a:chExt cx="0" cy="0"/>
        </a:xfrm>
      </p:grpSpPr>
      <p:sp>
        <p:nvSpPr>
          <p:cNvPr id="7" name="Title">
            <a:extLst>
              <a:ext uri="{FF2B5EF4-FFF2-40B4-BE49-F238E27FC236}">
                <a16:creationId xmlns:a16="http://schemas.microsoft.com/office/drawing/2014/main" id="{79D06998-05F3-2905-D9E3-3B666456E60E}"/>
              </a:ext>
            </a:extLst>
          </p:cNvPr>
          <p:cNvSpPr>
            <a:spLocks noGrp="1"/>
          </p:cNvSpPr>
          <p:nvPr>
            <p:ph type="title" hasCustomPrompt="1"/>
          </p:nvPr>
        </p:nvSpPr>
        <p:spPr>
          <a:xfrm>
            <a:off x="443812" y="3919514"/>
            <a:ext cx="11277599" cy="364583"/>
          </a:xfrm>
          <a:prstGeom prst="rect">
            <a:avLst/>
          </a:prstGeom>
        </p:spPr>
        <p:txBody>
          <a:bodyPr lIns="0" tIns="0" rIns="0" bIns="0"/>
          <a:lstStyle>
            <a:lvl1pPr>
              <a:defRPr lang="en-US" sz="3600" b="1" i="0" kern="1200" dirty="0">
                <a:solidFill>
                  <a:schemeClr val="tx2"/>
                </a:solidFill>
                <a:latin typeface="Aptos Narrow" panose="020B0004020202020204" pitchFamily="34" charset="0"/>
                <a:ea typeface="+mn-ea"/>
                <a:cs typeface="+mn-cs"/>
              </a:defRPr>
            </a:lvl1pPr>
          </a:lstStyle>
          <a:p>
            <a:pPr marL="0" lvl="0" indent="0" algn="l" defTabSz="914400" rtl="0" eaLnBrk="1" latinLnBrk="0" hangingPunct="1">
              <a:lnSpc>
                <a:spcPts val="3200"/>
              </a:lnSpc>
              <a:spcBef>
                <a:spcPts val="0"/>
              </a:spcBef>
              <a:buFont typeface="Arial" panose="020B0604020202020204" pitchFamily="34" charset="0"/>
              <a:buNone/>
            </a:pPr>
            <a:r>
              <a:rPr lang="en-US"/>
              <a:t>Presentation Title</a:t>
            </a:r>
          </a:p>
        </p:txBody>
      </p:sp>
      <p:sp>
        <p:nvSpPr>
          <p:cNvPr id="3" name="NJDOE logo">
            <a:extLst>
              <a:ext uri="{FF2B5EF4-FFF2-40B4-BE49-F238E27FC236}">
                <a16:creationId xmlns:a16="http://schemas.microsoft.com/office/drawing/2014/main" id="{B0D76B9C-60DB-FEB0-7137-CC1FF8837A08}"/>
              </a:ext>
            </a:extLst>
          </p:cNvPr>
          <p:cNvSpPr>
            <a:spLocks noGrp="1"/>
          </p:cNvSpPr>
          <p:nvPr>
            <p:ph type="pic" sz="quarter" idx="18" hasCustomPrompt="1"/>
          </p:nvPr>
        </p:nvSpPr>
        <p:spPr>
          <a:xfrm>
            <a:off x="0" y="0"/>
            <a:ext cx="12192000" cy="3478341"/>
          </a:xfrm>
          <a:prstGeom prst="rect">
            <a:avLst/>
          </a:prstGeom>
          <a:solidFill>
            <a:schemeClr val="tx2"/>
          </a:solidFill>
        </p:spPr>
        <p:txBody>
          <a:bodyPr/>
          <a:lstStyle>
            <a:lvl1pPr marL="0" indent="0">
              <a:buNone/>
              <a:defRPr sz="2400">
                <a:solidFill>
                  <a:schemeClr val="bg1"/>
                </a:solidFill>
                <a:latin typeface="Aptos Narrow" panose="020B0004020202020204" pitchFamily="34" charset="0"/>
              </a:defRPr>
            </a:lvl1pPr>
          </a:lstStyle>
          <a:p>
            <a:r>
              <a:rPr lang="en-US"/>
              <a:t>Image</a:t>
            </a:r>
          </a:p>
        </p:txBody>
      </p:sp>
      <p:sp>
        <p:nvSpPr>
          <p:cNvPr id="12" name="image credit">
            <a:extLst>
              <a:ext uri="{FF2B5EF4-FFF2-40B4-BE49-F238E27FC236}">
                <a16:creationId xmlns:a16="http://schemas.microsoft.com/office/drawing/2014/main" id="{FCFA3048-0E5A-1F51-7EBD-372986224787}"/>
              </a:ext>
            </a:extLst>
          </p:cNvPr>
          <p:cNvSpPr>
            <a:spLocks noGrp="1"/>
          </p:cNvSpPr>
          <p:nvPr>
            <p:ph type="body" sz="quarter" idx="24" hasCustomPrompt="1"/>
          </p:nvPr>
        </p:nvSpPr>
        <p:spPr>
          <a:xfrm>
            <a:off x="6577911" y="2962314"/>
            <a:ext cx="5143500" cy="274320"/>
          </a:xfrm>
          <a:prstGeom prst="rect">
            <a:avLst/>
          </a:prstGeom>
        </p:spPr>
        <p:txBody>
          <a:bodyPr lIns="0" tIns="0" rIns="0" bIns="0" anchor="ctr" anchorCtr="0"/>
          <a:lstStyle>
            <a:lvl1pPr marL="0" indent="0" algn="r">
              <a:lnSpc>
                <a:spcPts val="1200"/>
              </a:lnSpc>
              <a:spcBef>
                <a:spcPts val="0"/>
              </a:spcBef>
              <a:buNone/>
              <a:defRPr sz="1100" b="0" i="0">
                <a:solidFill>
                  <a:schemeClr val="bg1"/>
                </a:solidFill>
                <a:latin typeface="Aptos Narrow" panose="020B0004020202020204" pitchFamily="34" charset="0"/>
              </a:defRPr>
            </a:lvl1pPr>
          </a:lstStyle>
          <a:p>
            <a:pPr lvl="0"/>
            <a:r>
              <a:rPr lang="en-US"/>
              <a:t>Optional dark photo credit:</a:t>
            </a:r>
          </a:p>
        </p:txBody>
      </p:sp>
      <p:sp>
        <p:nvSpPr>
          <p:cNvPr id="15" name="Subtitle">
            <a:extLst>
              <a:ext uri="{FF2B5EF4-FFF2-40B4-BE49-F238E27FC236}">
                <a16:creationId xmlns:a16="http://schemas.microsoft.com/office/drawing/2014/main" id="{F9A84BCC-5578-40B6-7EC2-4B0498FE5FA9}"/>
              </a:ext>
            </a:extLst>
          </p:cNvPr>
          <p:cNvSpPr>
            <a:spLocks noGrp="1"/>
          </p:cNvSpPr>
          <p:nvPr>
            <p:ph type="body" sz="quarter" idx="13" hasCustomPrompt="1"/>
          </p:nvPr>
        </p:nvSpPr>
        <p:spPr>
          <a:xfrm>
            <a:off x="444782" y="4413991"/>
            <a:ext cx="11290018" cy="364583"/>
          </a:xfrm>
          <a:prstGeom prst="rect">
            <a:avLst/>
          </a:prstGeom>
        </p:spPr>
        <p:txBody>
          <a:bodyPr lIns="0" tIns="0" rIns="0" bIns="0"/>
          <a:lstStyle>
            <a:lvl1pPr marL="0" indent="0">
              <a:lnSpc>
                <a:spcPts val="3200"/>
              </a:lnSpc>
              <a:spcBef>
                <a:spcPts val="0"/>
              </a:spcBef>
              <a:buNone/>
              <a:defRPr sz="3600" b="0" i="0">
                <a:solidFill>
                  <a:schemeClr val="accent1"/>
                </a:solidFill>
                <a:latin typeface="Aptos Narrow" panose="020B00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Presentation Subtitle</a:t>
            </a:r>
          </a:p>
        </p:txBody>
      </p:sp>
      <p:sp>
        <p:nvSpPr>
          <p:cNvPr id="2" name="Presenter">
            <a:extLst>
              <a:ext uri="{FF2B5EF4-FFF2-40B4-BE49-F238E27FC236}">
                <a16:creationId xmlns:a16="http://schemas.microsoft.com/office/drawing/2014/main" id="{6B2D55E7-A753-EC75-AF0F-436F4A89CEE1}"/>
              </a:ext>
            </a:extLst>
          </p:cNvPr>
          <p:cNvSpPr>
            <a:spLocks noGrp="1"/>
          </p:cNvSpPr>
          <p:nvPr>
            <p:ph type="body" sz="quarter" idx="11" hasCustomPrompt="1"/>
          </p:nvPr>
        </p:nvSpPr>
        <p:spPr>
          <a:xfrm>
            <a:off x="446809" y="4966963"/>
            <a:ext cx="8132182" cy="232393"/>
          </a:xfrm>
          <a:prstGeom prst="rect">
            <a:avLst/>
          </a:prstGeom>
        </p:spPr>
        <p:txBody>
          <a:bodyPr lIns="0" tIns="0" rIns="0" bIns="0" anchor="ctr" anchorCtr="0"/>
          <a:lstStyle>
            <a:lvl1pPr marL="0" indent="0">
              <a:lnSpc>
                <a:spcPts val="2000"/>
              </a:lnSpc>
              <a:spcBef>
                <a:spcPts val="0"/>
              </a:spcBef>
              <a:buNone/>
              <a:defRPr sz="1800" b="1" i="0">
                <a:solidFill>
                  <a:schemeClr val="accent3"/>
                </a:solidFill>
                <a:latin typeface="Aptos Narrow" panose="020B0004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Presenter</a:t>
            </a:r>
          </a:p>
        </p:txBody>
      </p:sp>
      <p:sp>
        <p:nvSpPr>
          <p:cNvPr id="8" name="Title">
            <a:extLst>
              <a:ext uri="{FF2B5EF4-FFF2-40B4-BE49-F238E27FC236}">
                <a16:creationId xmlns:a16="http://schemas.microsoft.com/office/drawing/2014/main" id="{D1714A6A-C84E-D3C4-1D1E-F2F8C789CEDB}"/>
              </a:ext>
            </a:extLst>
          </p:cNvPr>
          <p:cNvSpPr>
            <a:spLocks noGrp="1"/>
          </p:cNvSpPr>
          <p:nvPr>
            <p:ph type="body" sz="quarter" idx="12" hasCustomPrompt="1"/>
          </p:nvPr>
        </p:nvSpPr>
        <p:spPr>
          <a:xfrm>
            <a:off x="446809" y="5217068"/>
            <a:ext cx="8132182" cy="232393"/>
          </a:xfrm>
          <a:prstGeom prst="rect">
            <a:avLst/>
          </a:prstGeom>
        </p:spPr>
        <p:txBody>
          <a:bodyPr lIns="0" tIns="0" rIns="0" bIns="0" anchor="ctr" anchorCtr="0"/>
          <a:lstStyle>
            <a:lvl1pPr marL="0" indent="0">
              <a:lnSpc>
                <a:spcPts val="2000"/>
              </a:lnSpc>
              <a:spcBef>
                <a:spcPts val="0"/>
              </a:spcBef>
              <a:buNone/>
              <a:defRPr sz="1800" b="0" i="0">
                <a:solidFill>
                  <a:schemeClr val="accent3"/>
                </a:solidFill>
                <a:latin typeface="Aptos Narrow" panose="020B0004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Title</a:t>
            </a:r>
          </a:p>
        </p:txBody>
      </p:sp>
      <p:sp>
        <p:nvSpPr>
          <p:cNvPr id="9" name="Presenter">
            <a:extLst>
              <a:ext uri="{FF2B5EF4-FFF2-40B4-BE49-F238E27FC236}">
                <a16:creationId xmlns:a16="http://schemas.microsoft.com/office/drawing/2014/main" id="{58C3F9FD-CBBD-F972-F30B-B15995F749A3}"/>
              </a:ext>
            </a:extLst>
          </p:cNvPr>
          <p:cNvSpPr>
            <a:spLocks noGrp="1"/>
          </p:cNvSpPr>
          <p:nvPr>
            <p:ph type="body" sz="quarter" idx="22" hasCustomPrompt="1"/>
          </p:nvPr>
        </p:nvSpPr>
        <p:spPr>
          <a:xfrm>
            <a:off x="457200" y="5532877"/>
            <a:ext cx="8132182" cy="232393"/>
          </a:xfrm>
          <a:prstGeom prst="rect">
            <a:avLst/>
          </a:prstGeom>
        </p:spPr>
        <p:txBody>
          <a:bodyPr lIns="0" tIns="0" rIns="0" bIns="0" anchor="ctr" anchorCtr="0"/>
          <a:lstStyle>
            <a:lvl1pPr marL="0" indent="0">
              <a:lnSpc>
                <a:spcPts val="2000"/>
              </a:lnSpc>
              <a:spcBef>
                <a:spcPts val="0"/>
              </a:spcBef>
              <a:buNone/>
              <a:defRPr sz="1800" b="1" i="0">
                <a:solidFill>
                  <a:schemeClr val="accent3"/>
                </a:solidFill>
                <a:latin typeface="Aptos Narrow" panose="020B0004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Presenter</a:t>
            </a:r>
          </a:p>
        </p:txBody>
      </p:sp>
      <p:sp>
        <p:nvSpPr>
          <p:cNvPr id="10" name="Title">
            <a:extLst>
              <a:ext uri="{FF2B5EF4-FFF2-40B4-BE49-F238E27FC236}">
                <a16:creationId xmlns:a16="http://schemas.microsoft.com/office/drawing/2014/main" id="{4F15C5C5-608C-7456-7091-0CEFB9C9830C}"/>
              </a:ext>
            </a:extLst>
          </p:cNvPr>
          <p:cNvSpPr>
            <a:spLocks noGrp="1"/>
          </p:cNvSpPr>
          <p:nvPr>
            <p:ph type="body" sz="quarter" idx="23" hasCustomPrompt="1"/>
          </p:nvPr>
        </p:nvSpPr>
        <p:spPr>
          <a:xfrm>
            <a:off x="457200" y="5778261"/>
            <a:ext cx="8132182" cy="232393"/>
          </a:xfrm>
          <a:prstGeom prst="rect">
            <a:avLst/>
          </a:prstGeom>
        </p:spPr>
        <p:txBody>
          <a:bodyPr lIns="0" tIns="0" rIns="0" bIns="0" anchor="ctr" anchorCtr="0"/>
          <a:lstStyle>
            <a:lvl1pPr marL="0" indent="0">
              <a:lnSpc>
                <a:spcPts val="2000"/>
              </a:lnSpc>
              <a:spcBef>
                <a:spcPts val="0"/>
              </a:spcBef>
              <a:buNone/>
              <a:defRPr sz="1800" b="0" i="0">
                <a:solidFill>
                  <a:schemeClr val="accent3"/>
                </a:solidFill>
                <a:latin typeface="Aptos Narrow" panose="020B0004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Title</a:t>
            </a:r>
          </a:p>
        </p:txBody>
      </p:sp>
      <p:sp>
        <p:nvSpPr>
          <p:cNvPr id="4" name="Date">
            <a:extLst>
              <a:ext uri="{FF2B5EF4-FFF2-40B4-BE49-F238E27FC236}">
                <a16:creationId xmlns:a16="http://schemas.microsoft.com/office/drawing/2014/main" id="{EBCCC62B-FDEA-414C-9A38-7AC7501C0E10}"/>
              </a:ext>
            </a:extLst>
          </p:cNvPr>
          <p:cNvSpPr>
            <a:spLocks noGrp="1"/>
          </p:cNvSpPr>
          <p:nvPr>
            <p:ph type="body" sz="quarter" idx="21" hasCustomPrompt="1"/>
          </p:nvPr>
        </p:nvSpPr>
        <p:spPr>
          <a:xfrm>
            <a:off x="457200" y="6248345"/>
            <a:ext cx="1815412" cy="290478"/>
          </a:xfrm>
          <a:prstGeom prst="rect">
            <a:avLst/>
          </a:prstGeom>
        </p:spPr>
        <p:txBody>
          <a:bodyPr lIns="0" tIns="0" rIns="0" bIns="0" anchor="ctr" anchorCtr="0"/>
          <a:lstStyle>
            <a:lvl1pPr marL="0" indent="0" algn="l">
              <a:lnSpc>
                <a:spcPts val="1400"/>
              </a:lnSpc>
              <a:spcBef>
                <a:spcPts val="0"/>
              </a:spcBef>
              <a:buNone/>
              <a:defRPr sz="1400" b="0" i="0">
                <a:solidFill>
                  <a:schemeClr val="accent3"/>
                </a:solidFill>
                <a:latin typeface="Aptos Narrow" panose="020B0004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Month XX, XXXX</a:t>
            </a:r>
          </a:p>
        </p:txBody>
      </p:sp>
      <p:sp>
        <p:nvSpPr>
          <p:cNvPr id="5" name="URL">
            <a:extLst>
              <a:ext uri="{FF2B5EF4-FFF2-40B4-BE49-F238E27FC236}">
                <a16:creationId xmlns:a16="http://schemas.microsoft.com/office/drawing/2014/main" id="{CCE75B7E-5575-1B09-C9D5-441BD5ACBF19}"/>
              </a:ext>
            </a:extLst>
          </p:cNvPr>
          <p:cNvSpPr>
            <a:spLocks noGrp="1"/>
          </p:cNvSpPr>
          <p:nvPr>
            <p:ph type="body" sz="quarter" idx="20" hasCustomPrompt="1"/>
          </p:nvPr>
        </p:nvSpPr>
        <p:spPr>
          <a:xfrm>
            <a:off x="3600591" y="6193620"/>
            <a:ext cx="4978400" cy="365125"/>
          </a:xfrm>
          <a:prstGeom prst="rect">
            <a:avLst/>
          </a:prstGeom>
        </p:spPr>
        <p:txBody>
          <a:bodyPr lIns="0" tIns="0" rIns="0" bIns="0" anchor="ctr" anchorCtr="0"/>
          <a:lstStyle>
            <a:lvl1pPr marL="0" indent="0" algn="ctr">
              <a:buNone/>
              <a:defRPr sz="2000" b="1" i="0">
                <a:solidFill>
                  <a:schemeClr val="tx2"/>
                </a:solidFill>
                <a:latin typeface="Aptos Narrow" panose="020B0004020202020204" pitchFamily="34" charset="0"/>
              </a:defRPr>
            </a:lvl1pPr>
            <a:lvl2pPr marL="457200" indent="0" algn="ctr">
              <a:buNone/>
              <a:defRPr sz="1600" b="1" i="0">
                <a:solidFill>
                  <a:schemeClr val="accent6">
                    <a:lumMod val="60000"/>
                    <a:lumOff val="40000"/>
                  </a:schemeClr>
                </a:solidFill>
                <a:latin typeface="Aptos Narrow" panose="020B0004020202020204" pitchFamily="34" charset="0"/>
              </a:defRPr>
            </a:lvl2pPr>
            <a:lvl3pPr marL="914400" indent="0" algn="ctr">
              <a:buNone/>
              <a:defRPr sz="1600" b="1" i="0">
                <a:solidFill>
                  <a:schemeClr val="accent6">
                    <a:lumMod val="60000"/>
                    <a:lumOff val="40000"/>
                  </a:schemeClr>
                </a:solidFill>
                <a:latin typeface="Aptos Narrow" panose="020B0004020202020204" pitchFamily="34" charset="0"/>
              </a:defRPr>
            </a:lvl3pPr>
            <a:lvl4pPr marL="1371600" indent="0" algn="ctr">
              <a:buNone/>
              <a:defRPr sz="1600" b="1" i="0">
                <a:solidFill>
                  <a:schemeClr val="accent6">
                    <a:lumMod val="60000"/>
                    <a:lumOff val="40000"/>
                  </a:schemeClr>
                </a:solidFill>
                <a:latin typeface="Aptos Narrow" panose="020B0004020202020204" pitchFamily="34" charset="0"/>
              </a:defRPr>
            </a:lvl4pPr>
            <a:lvl5pPr marL="1828800" indent="0" algn="ctr">
              <a:buNone/>
              <a:defRPr sz="1600" b="1" i="0">
                <a:solidFill>
                  <a:schemeClr val="accent6">
                    <a:lumMod val="60000"/>
                    <a:lumOff val="40000"/>
                  </a:schemeClr>
                </a:solidFill>
                <a:latin typeface="Aptos Narrow" panose="020B0004020202020204" pitchFamily="34" charset="0"/>
              </a:defRPr>
            </a:lvl5pPr>
          </a:lstStyle>
          <a:p>
            <a:pPr lvl="0"/>
            <a:r>
              <a:rPr lang="en-US"/>
              <a:t>URL</a:t>
            </a:r>
          </a:p>
        </p:txBody>
      </p:sp>
      <p:sp>
        <p:nvSpPr>
          <p:cNvPr id="11" name="Icon placeholder">
            <a:extLst>
              <a:ext uri="{FF2B5EF4-FFF2-40B4-BE49-F238E27FC236}">
                <a16:creationId xmlns:a16="http://schemas.microsoft.com/office/drawing/2014/main" id="{936A628E-7C5B-D724-BB2F-8DE2EDCD8970}"/>
              </a:ext>
            </a:extLst>
          </p:cNvPr>
          <p:cNvSpPr>
            <a:spLocks noGrp="1"/>
          </p:cNvSpPr>
          <p:nvPr>
            <p:ph type="pic" sz="quarter" idx="14" hasCustomPrompt="1"/>
          </p:nvPr>
        </p:nvSpPr>
        <p:spPr>
          <a:xfrm>
            <a:off x="10350631" y="5059389"/>
            <a:ext cx="1384169" cy="1384169"/>
          </a:xfrm>
          <a:prstGeom prst="rect">
            <a:avLst/>
          </a:prstGeom>
        </p:spPr>
        <p:txBody>
          <a:bodyPr/>
          <a:lstStyle>
            <a:lvl1pPr marL="0" indent="0">
              <a:buNone/>
              <a:defRPr sz="2400">
                <a:solidFill>
                  <a:schemeClr val="accent4"/>
                </a:solidFill>
                <a:latin typeface="Aptos Narrow" panose="020B0004020202020204" pitchFamily="34" charset="0"/>
              </a:defRPr>
            </a:lvl1pPr>
          </a:lstStyle>
          <a:p>
            <a:r>
              <a:rPr lang="en-US"/>
              <a:t>Logo</a:t>
            </a:r>
          </a:p>
        </p:txBody>
      </p:sp>
    </p:spTree>
    <p:extLst>
      <p:ext uri="{BB962C8B-B14F-4D97-AF65-F5344CB8AC3E}">
        <p14:creationId xmlns:p14="http://schemas.microsoft.com/office/powerpoint/2010/main" val="75803411"/>
      </p:ext>
    </p:extLst>
  </p:cSld>
  <p:clrMapOvr>
    <a:masterClrMapping/>
  </p:clrMapOvr>
  <p:extLst>
    <p:ext uri="{DCECCB84-F9BA-43D5-87BE-67443E8EF086}">
      <p15:sldGuideLst xmlns:p15="http://schemas.microsoft.com/office/powerpoint/2012/main">
        <p15:guide id="1" orient="horz" pos="2484" userDrawn="1">
          <p15:clr>
            <a:srgbClr val="FBAE40"/>
          </p15:clr>
        </p15:guide>
        <p15:guide id="2" pos="3840" userDrawn="1">
          <p15:clr>
            <a:srgbClr val="FBAE40"/>
          </p15:clr>
        </p15:guide>
        <p15:guide id="3" pos="288" userDrawn="1">
          <p15:clr>
            <a:srgbClr val="FBAE40"/>
          </p15:clr>
        </p15:guide>
        <p15:guide id="4" pos="7392" userDrawn="1">
          <p15:clr>
            <a:srgbClr val="FBAE40"/>
          </p15:clr>
        </p15:guide>
        <p15:guide id="5" orient="horz" pos="288" userDrawn="1">
          <p15:clr>
            <a:srgbClr val="FBAE40"/>
          </p15:clr>
        </p15:guide>
        <p15:guide id="6" orient="horz" pos="4032" userDrawn="1">
          <p15:clr>
            <a:srgbClr val="FBAE40"/>
          </p15:clr>
        </p15:guide>
        <p15:guide id="7" orient="horz" pos="852" userDrawn="1">
          <p15:clr>
            <a:srgbClr val="FBAE40"/>
          </p15:clr>
        </p15:guide>
        <p15:guide id="8" orient="horz" pos="3744" userDrawn="1">
          <p15:clr>
            <a:srgbClr val="FBAE40"/>
          </p15:clr>
        </p15:guide>
        <p15:guide id="9" orient="horz" pos="1146" userDrawn="1">
          <p15:clr>
            <a:srgbClr val="FBAE40"/>
          </p15:clr>
        </p15:guide>
        <p15:guide id="10" pos="3984" userDrawn="1">
          <p15:clr>
            <a:srgbClr val="FBAE40"/>
          </p15:clr>
        </p15:guide>
        <p15:guide id="11" pos="369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 Video BG">
    <p:spTree>
      <p:nvGrpSpPr>
        <p:cNvPr id="1" name=""/>
        <p:cNvGrpSpPr/>
        <p:nvPr/>
      </p:nvGrpSpPr>
      <p:grpSpPr>
        <a:xfrm>
          <a:off x="0" y="0"/>
          <a:ext cx="0" cy="0"/>
          <a:chOff x="0" y="0"/>
          <a:chExt cx="0" cy="0"/>
        </a:xfrm>
      </p:grpSpPr>
      <p:sp>
        <p:nvSpPr>
          <p:cNvPr id="2" name="Yellow background">
            <a:extLst>
              <a:ext uri="{FF2B5EF4-FFF2-40B4-BE49-F238E27FC236}">
                <a16:creationId xmlns:a16="http://schemas.microsoft.com/office/drawing/2014/main" id="{0A568C07-F962-95C8-965B-3B3F7FACC00B}"/>
              </a:ext>
              <a:ext uri="{C183D7F6-B498-43B3-948B-1728B52AA6E4}">
                <adec:decorative xmlns:adec="http://schemas.microsoft.com/office/drawing/2017/decorative" val="1"/>
              </a:ext>
            </a:extLst>
          </p:cNvPr>
          <p:cNvSpPr/>
          <p:nvPr userDrawn="1"/>
        </p:nvSpPr>
        <p:spPr>
          <a:xfrm>
            <a:off x="0" y="3490731"/>
            <a:ext cx="12192000" cy="3367270"/>
          </a:xfrm>
          <a:prstGeom prst="rect">
            <a:avLst/>
          </a:prstGeom>
          <a:solidFill>
            <a:srgbClr val="FEAD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a:extLst>
              <a:ext uri="{FF2B5EF4-FFF2-40B4-BE49-F238E27FC236}">
                <a16:creationId xmlns:a16="http://schemas.microsoft.com/office/drawing/2014/main" id="{B396F7CC-293E-D5DF-C3D7-1B8065564382}"/>
              </a:ext>
            </a:extLst>
          </p:cNvPr>
          <p:cNvSpPr>
            <a:spLocks noGrp="1"/>
          </p:cNvSpPr>
          <p:nvPr>
            <p:ph type="title" hasCustomPrompt="1"/>
          </p:nvPr>
        </p:nvSpPr>
        <p:spPr>
          <a:xfrm>
            <a:off x="443812" y="3919514"/>
            <a:ext cx="11277599" cy="364583"/>
          </a:xfrm>
          <a:prstGeom prst="rect">
            <a:avLst/>
          </a:prstGeom>
        </p:spPr>
        <p:txBody>
          <a:bodyPr lIns="0" tIns="0" rIns="0" bIns="0"/>
          <a:lstStyle>
            <a:lvl1pPr>
              <a:defRPr lang="en-US" sz="3600" b="1" i="0" kern="1200" dirty="0">
                <a:solidFill>
                  <a:schemeClr val="tx2"/>
                </a:solidFill>
                <a:latin typeface="Aptos Narrow" panose="020B0004020202020204" pitchFamily="34" charset="0"/>
                <a:ea typeface="+mn-ea"/>
                <a:cs typeface="+mn-cs"/>
              </a:defRPr>
            </a:lvl1pPr>
          </a:lstStyle>
          <a:p>
            <a:pPr marL="0" lvl="0" indent="0" algn="l" defTabSz="914400" rtl="0" eaLnBrk="1" latinLnBrk="0" hangingPunct="1">
              <a:lnSpc>
                <a:spcPts val="3200"/>
              </a:lnSpc>
              <a:spcBef>
                <a:spcPts val="0"/>
              </a:spcBef>
              <a:buFont typeface="Arial" panose="020B0604020202020204" pitchFamily="34" charset="0"/>
              <a:buNone/>
            </a:pPr>
            <a:r>
              <a:rPr lang="en-US"/>
              <a:t>Presentation Title</a:t>
            </a:r>
          </a:p>
        </p:txBody>
      </p:sp>
      <p:sp>
        <p:nvSpPr>
          <p:cNvPr id="5" name="Video/image placeholder">
            <a:extLst>
              <a:ext uri="{FF2B5EF4-FFF2-40B4-BE49-F238E27FC236}">
                <a16:creationId xmlns:a16="http://schemas.microsoft.com/office/drawing/2014/main" id="{2F835FD6-1B73-DE7E-1B68-67AD60110AA6}"/>
              </a:ext>
            </a:extLst>
          </p:cNvPr>
          <p:cNvSpPr>
            <a:spLocks noGrp="1"/>
          </p:cNvSpPr>
          <p:nvPr>
            <p:ph type="pic" sz="quarter" idx="15" hasCustomPrompt="1"/>
          </p:nvPr>
        </p:nvSpPr>
        <p:spPr>
          <a:xfrm>
            <a:off x="0" y="0"/>
            <a:ext cx="12192000" cy="3490913"/>
          </a:xfrm>
          <a:prstGeom prst="rect">
            <a:avLst/>
          </a:prstGeom>
        </p:spPr>
        <p:txBody>
          <a:bodyPr/>
          <a:lstStyle>
            <a:lvl1pPr marL="0" indent="0">
              <a:buNone/>
              <a:defRPr sz="2400">
                <a:solidFill>
                  <a:schemeClr val="accent4"/>
                </a:solidFill>
                <a:latin typeface="Aptos Narrow" panose="020B0004020202020204" pitchFamily="34" charset="0"/>
              </a:defRPr>
            </a:lvl1pPr>
          </a:lstStyle>
          <a:p>
            <a:r>
              <a:rPr lang="en-US"/>
              <a:t>Video</a:t>
            </a:r>
          </a:p>
        </p:txBody>
      </p:sp>
      <p:sp>
        <p:nvSpPr>
          <p:cNvPr id="15" name="Subtitle">
            <a:extLst>
              <a:ext uri="{FF2B5EF4-FFF2-40B4-BE49-F238E27FC236}">
                <a16:creationId xmlns:a16="http://schemas.microsoft.com/office/drawing/2014/main" id="{F9A84BCC-5578-40B6-7EC2-4B0498FE5FA9}"/>
              </a:ext>
            </a:extLst>
          </p:cNvPr>
          <p:cNvSpPr>
            <a:spLocks noGrp="1"/>
          </p:cNvSpPr>
          <p:nvPr>
            <p:ph type="body" sz="quarter" idx="13" hasCustomPrompt="1"/>
          </p:nvPr>
        </p:nvSpPr>
        <p:spPr>
          <a:xfrm>
            <a:off x="444782" y="4413991"/>
            <a:ext cx="11290018" cy="364583"/>
          </a:xfrm>
          <a:prstGeom prst="rect">
            <a:avLst/>
          </a:prstGeom>
        </p:spPr>
        <p:txBody>
          <a:bodyPr lIns="0" tIns="0" rIns="0" bIns="0"/>
          <a:lstStyle>
            <a:lvl1pPr marL="0" indent="0">
              <a:lnSpc>
                <a:spcPts val="3200"/>
              </a:lnSpc>
              <a:spcBef>
                <a:spcPts val="0"/>
              </a:spcBef>
              <a:buNone/>
              <a:defRPr sz="3600" b="0" i="0">
                <a:solidFill>
                  <a:schemeClr val="accent3"/>
                </a:solidFill>
                <a:latin typeface="Aptos Narrow" panose="020B00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Presentation Subtitle</a:t>
            </a:r>
          </a:p>
        </p:txBody>
      </p:sp>
      <p:sp>
        <p:nvSpPr>
          <p:cNvPr id="16" name="Presenter">
            <a:extLst>
              <a:ext uri="{FF2B5EF4-FFF2-40B4-BE49-F238E27FC236}">
                <a16:creationId xmlns:a16="http://schemas.microsoft.com/office/drawing/2014/main" id="{2DFFBF8F-1C53-D88B-AD87-E54BE95FDB8D}"/>
              </a:ext>
            </a:extLst>
          </p:cNvPr>
          <p:cNvSpPr>
            <a:spLocks noGrp="1"/>
          </p:cNvSpPr>
          <p:nvPr>
            <p:ph type="body" sz="quarter" idx="11" hasCustomPrompt="1"/>
          </p:nvPr>
        </p:nvSpPr>
        <p:spPr>
          <a:xfrm>
            <a:off x="446809" y="5224363"/>
            <a:ext cx="8132182" cy="290478"/>
          </a:xfrm>
          <a:prstGeom prst="rect">
            <a:avLst/>
          </a:prstGeom>
        </p:spPr>
        <p:txBody>
          <a:bodyPr lIns="0" tIns="0" rIns="0" bIns="0"/>
          <a:lstStyle>
            <a:lvl1pPr marL="0" indent="0">
              <a:lnSpc>
                <a:spcPts val="2600"/>
              </a:lnSpc>
              <a:spcBef>
                <a:spcPts val="0"/>
              </a:spcBef>
              <a:buNone/>
              <a:defRPr b="1" i="0">
                <a:solidFill>
                  <a:schemeClr val="accent3"/>
                </a:solidFill>
                <a:latin typeface="Aptos Narrow" panose="020B0004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Presenter</a:t>
            </a:r>
          </a:p>
        </p:txBody>
      </p:sp>
      <p:sp>
        <p:nvSpPr>
          <p:cNvPr id="17" name="Title">
            <a:extLst>
              <a:ext uri="{FF2B5EF4-FFF2-40B4-BE49-F238E27FC236}">
                <a16:creationId xmlns:a16="http://schemas.microsoft.com/office/drawing/2014/main" id="{B1C53619-F3E4-DD02-F3A1-3C2CD9439D47}"/>
              </a:ext>
            </a:extLst>
          </p:cNvPr>
          <p:cNvSpPr>
            <a:spLocks noGrp="1"/>
          </p:cNvSpPr>
          <p:nvPr>
            <p:ph type="body" sz="quarter" idx="12" hasCustomPrompt="1"/>
          </p:nvPr>
        </p:nvSpPr>
        <p:spPr>
          <a:xfrm>
            <a:off x="446809" y="5535623"/>
            <a:ext cx="8132182" cy="290478"/>
          </a:xfrm>
          <a:prstGeom prst="rect">
            <a:avLst/>
          </a:prstGeom>
        </p:spPr>
        <p:txBody>
          <a:bodyPr lIns="0" tIns="0" rIns="0" bIns="0"/>
          <a:lstStyle>
            <a:lvl1pPr marL="0" indent="0">
              <a:lnSpc>
                <a:spcPts val="2600"/>
              </a:lnSpc>
              <a:spcBef>
                <a:spcPts val="0"/>
              </a:spcBef>
              <a:buNone/>
              <a:defRPr b="0" i="0">
                <a:solidFill>
                  <a:schemeClr val="accent3"/>
                </a:solidFill>
                <a:latin typeface="Aptos Narrow" panose="020B0004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Title</a:t>
            </a:r>
          </a:p>
        </p:txBody>
      </p:sp>
      <p:sp>
        <p:nvSpPr>
          <p:cNvPr id="8" name="Date">
            <a:extLst>
              <a:ext uri="{FF2B5EF4-FFF2-40B4-BE49-F238E27FC236}">
                <a16:creationId xmlns:a16="http://schemas.microsoft.com/office/drawing/2014/main" id="{720F8FE9-B957-3744-725F-FF9B828B61AA}"/>
              </a:ext>
            </a:extLst>
          </p:cNvPr>
          <p:cNvSpPr>
            <a:spLocks noGrp="1"/>
          </p:cNvSpPr>
          <p:nvPr>
            <p:ph type="body" sz="quarter" idx="21" hasCustomPrompt="1"/>
          </p:nvPr>
        </p:nvSpPr>
        <p:spPr>
          <a:xfrm>
            <a:off x="457200" y="6248345"/>
            <a:ext cx="1815412" cy="290478"/>
          </a:xfrm>
          <a:prstGeom prst="rect">
            <a:avLst/>
          </a:prstGeom>
        </p:spPr>
        <p:txBody>
          <a:bodyPr lIns="0" tIns="0" rIns="0" bIns="0" anchor="ctr" anchorCtr="0"/>
          <a:lstStyle>
            <a:lvl1pPr marL="0" indent="0" algn="l">
              <a:lnSpc>
                <a:spcPts val="1400"/>
              </a:lnSpc>
              <a:spcBef>
                <a:spcPts val="0"/>
              </a:spcBef>
              <a:buNone/>
              <a:defRPr sz="1400" b="0" i="0">
                <a:solidFill>
                  <a:schemeClr val="accent3"/>
                </a:solidFill>
                <a:latin typeface="Aptos Narrow" panose="020B0004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Month XX, XXXX</a:t>
            </a:r>
          </a:p>
        </p:txBody>
      </p:sp>
      <p:sp>
        <p:nvSpPr>
          <p:cNvPr id="7" name="URL">
            <a:extLst>
              <a:ext uri="{FF2B5EF4-FFF2-40B4-BE49-F238E27FC236}">
                <a16:creationId xmlns:a16="http://schemas.microsoft.com/office/drawing/2014/main" id="{42723FEF-AC93-945F-6A5B-1D47487C4CD1}"/>
              </a:ext>
            </a:extLst>
          </p:cNvPr>
          <p:cNvSpPr>
            <a:spLocks noGrp="1"/>
          </p:cNvSpPr>
          <p:nvPr>
            <p:ph type="body" sz="quarter" idx="20" hasCustomPrompt="1"/>
          </p:nvPr>
        </p:nvSpPr>
        <p:spPr>
          <a:xfrm>
            <a:off x="3600591" y="6193620"/>
            <a:ext cx="4978400" cy="365125"/>
          </a:xfrm>
          <a:prstGeom prst="rect">
            <a:avLst/>
          </a:prstGeom>
        </p:spPr>
        <p:txBody>
          <a:bodyPr lIns="0" tIns="0" rIns="0" bIns="0" anchor="ctr" anchorCtr="0"/>
          <a:lstStyle>
            <a:lvl1pPr marL="0" indent="0" algn="ctr">
              <a:buNone/>
              <a:defRPr sz="2000" b="1" i="0">
                <a:solidFill>
                  <a:schemeClr val="tx2"/>
                </a:solidFill>
                <a:latin typeface="Aptos Narrow" panose="020B0004020202020204" pitchFamily="34" charset="0"/>
              </a:defRPr>
            </a:lvl1pPr>
            <a:lvl2pPr marL="457200" indent="0" algn="ctr">
              <a:buNone/>
              <a:defRPr sz="1600" b="1" i="0">
                <a:solidFill>
                  <a:schemeClr val="accent6">
                    <a:lumMod val="60000"/>
                    <a:lumOff val="40000"/>
                  </a:schemeClr>
                </a:solidFill>
                <a:latin typeface="Aptos Narrow" panose="020B0004020202020204" pitchFamily="34" charset="0"/>
              </a:defRPr>
            </a:lvl2pPr>
            <a:lvl3pPr marL="914400" indent="0" algn="ctr">
              <a:buNone/>
              <a:defRPr sz="1600" b="1" i="0">
                <a:solidFill>
                  <a:schemeClr val="accent6">
                    <a:lumMod val="60000"/>
                    <a:lumOff val="40000"/>
                  </a:schemeClr>
                </a:solidFill>
                <a:latin typeface="Aptos Narrow" panose="020B0004020202020204" pitchFamily="34" charset="0"/>
              </a:defRPr>
            </a:lvl3pPr>
            <a:lvl4pPr marL="1371600" indent="0" algn="ctr">
              <a:buNone/>
              <a:defRPr sz="1600" b="1" i="0">
                <a:solidFill>
                  <a:schemeClr val="accent6">
                    <a:lumMod val="60000"/>
                    <a:lumOff val="40000"/>
                  </a:schemeClr>
                </a:solidFill>
                <a:latin typeface="Aptos Narrow" panose="020B0004020202020204" pitchFamily="34" charset="0"/>
              </a:defRPr>
            </a:lvl4pPr>
            <a:lvl5pPr marL="1828800" indent="0" algn="ctr">
              <a:buNone/>
              <a:defRPr sz="1600" b="1" i="0">
                <a:solidFill>
                  <a:schemeClr val="accent6">
                    <a:lumMod val="60000"/>
                    <a:lumOff val="40000"/>
                  </a:schemeClr>
                </a:solidFill>
                <a:latin typeface="Aptos Narrow" panose="020B0004020202020204" pitchFamily="34" charset="0"/>
              </a:defRPr>
            </a:lvl5pPr>
          </a:lstStyle>
          <a:p>
            <a:pPr lvl="0"/>
            <a:r>
              <a:rPr lang="en-US"/>
              <a:t>URL</a:t>
            </a:r>
          </a:p>
        </p:txBody>
      </p:sp>
      <p:sp>
        <p:nvSpPr>
          <p:cNvPr id="18" name="Icon placeholder">
            <a:extLst>
              <a:ext uri="{FF2B5EF4-FFF2-40B4-BE49-F238E27FC236}">
                <a16:creationId xmlns:a16="http://schemas.microsoft.com/office/drawing/2014/main" id="{2A3EA163-7849-8169-45C0-720626AD4B2A}"/>
              </a:ext>
            </a:extLst>
          </p:cNvPr>
          <p:cNvSpPr>
            <a:spLocks noGrp="1"/>
          </p:cNvSpPr>
          <p:nvPr>
            <p:ph type="pic" sz="quarter" idx="14" hasCustomPrompt="1"/>
          </p:nvPr>
        </p:nvSpPr>
        <p:spPr>
          <a:xfrm>
            <a:off x="10350631" y="5059389"/>
            <a:ext cx="1384169" cy="1384169"/>
          </a:xfrm>
          <a:prstGeom prst="rect">
            <a:avLst/>
          </a:prstGeom>
        </p:spPr>
        <p:txBody>
          <a:bodyPr/>
          <a:lstStyle>
            <a:lvl1pPr marL="0" indent="0">
              <a:buNone/>
              <a:defRPr sz="2400">
                <a:solidFill>
                  <a:schemeClr val="accent4"/>
                </a:solidFill>
                <a:latin typeface="Aptos Narrow" panose="020B0004020202020204" pitchFamily="34" charset="0"/>
              </a:defRPr>
            </a:lvl1pPr>
          </a:lstStyle>
          <a:p>
            <a:r>
              <a:rPr lang="en-US"/>
              <a:t>Logo</a:t>
            </a:r>
          </a:p>
        </p:txBody>
      </p:sp>
    </p:spTree>
    <p:extLst>
      <p:ext uri="{BB962C8B-B14F-4D97-AF65-F5344CB8AC3E}">
        <p14:creationId xmlns:p14="http://schemas.microsoft.com/office/powerpoint/2010/main" val="2539524674"/>
      </p:ext>
    </p:extLst>
  </p:cSld>
  <p:clrMapOvr>
    <a:masterClrMapping/>
  </p:clrMapOvr>
  <p:extLst>
    <p:ext uri="{DCECCB84-F9BA-43D5-87BE-67443E8EF086}">
      <p15:sldGuideLst xmlns:p15="http://schemas.microsoft.com/office/powerpoint/2012/main">
        <p15:guide id="1" orient="horz" pos="2484" userDrawn="1">
          <p15:clr>
            <a:srgbClr val="FBAE40"/>
          </p15:clr>
        </p15:guide>
        <p15:guide id="2" pos="3840" userDrawn="1">
          <p15:clr>
            <a:srgbClr val="FBAE40"/>
          </p15:clr>
        </p15:guide>
        <p15:guide id="3" pos="288" userDrawn="1">
          <p15:clr>
            <a:srgbClr val="FBAE40"/>
          </p15:clr>
        </p15:guide>
        <p15:guide id="4" pos="7392" userDrawn="1">
          <p15:clr>
            <a:srgbClr val="FBAE40"/>
          </p15:clr>
        </p15:guide>
        <p15:guide id="5" orient="horz" pos="288" userDrawn="1">
          <p15:clr>
            <a:srgbClr val="FBAE40"/>
          </p15:clr>
        </p15:guide>
        <p15:guide id="6" orient="horz" pos="4032" userDrawn="1">
          <p15:clr>
            <a:srgbClr val="FBAE40"/>
          </p15:clr>
        </p15:guide>
        <p15:guide id="7" orient="horz" pos="852" userDrawn="1">
          <p15:clr>
            <a:srgbClr val="FBAE40"/>
          </p15:clr>
        </p15:guide>
        <p15:guide id="8" orient="horz" pos="3744" userDrawn="1">
          <p15:clr>
            <a:srgbClr val="FBAE40"/>
          </p15:clr>
        </p15:guide>
        <p15:guide id="9" orient="horz" pos="1146" userDrawn="1">
          <p15:clr>
            <a:srgbClr val="FBAE40"/>
          </p15:clr>
        </p15:guide>
        <p15:guide id="10" pos="3984" userDrawn="1">
          <p15:clr>
            <a:srgbClr val="FBAE40"/>
          </p15:clr>
        </p15:guide>
        <p15:guide id="11" pos="369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 Video BG + 2 Speakers">
    <p:spTree>
      <p:nvGrpSpPr>
        <p:cNvPr id="1" name=""/>
        <p:cNvGrpSpPr/>
        <p:nvPr/>
      </p:nvGrpSpPr>
      <p:grpSpPr>
        <a:xfrm>
          <a:off x="0" y="0"/>
          <a:ext cx="0" cy="0"/>
          <a:chOff x="0" y="0"/>
          <a:chExt cx="0" cy="0"/>
        </a:xfrm>
      </p:grpSpPr>
      <p:sp>
        <p:nvSpPr>
          <p:cNvPr id="3" name="Title">
            <a:extLst>
              <a:ext uri="{FF2B5EF4-FFF2-40B4-BE49-F238E27FC236}">
                <a16:creationId xmlns:a16="http://schemas.microsoft.com/office/drawing/2014/main" id="{B396F7CC-293E-D5DF-C3D7-1B8065564382}"/>
              </a:ext>
            </a:extLst>
          </p:cNvPr>
          <p:cNvSpPr>
            <a:spLocks noGrp="1"/>
          </p:cNvSpPr>
          <p:nvPr>
            <p:ph type="title" hasCustomPrompt="1"/>
          </p:nvPr>
        </p:nvSpPr>
        <p:spPr>
          <a:xfrm>
            <a:off x="443812" y="3919514"/>
            <a:ext cx="11277599" cy="364583"/>
          </a:xfrm>
          <a:prstGeom prst="rect">
            <a:avLst/>
          </a:prstGeom>
        </p:spPr>
        <p:txBody>
          <a:bodyPr lIns="0" tIns="0" rIns="0" bIns="0"/>
          <a:lstStyle>
            <a:lvl1pPr>
              <a:defRPr lang="en-US" sz="3600" b="1" i="0" kern="1200" dirty="0">
                <a:solidFill>
                  <a:schemeClr val="tx2"/>
                </a:solidFill>
                <a:latin typeface="Aptos Narrow" panose="020B0004020202020204" pitchFamily="34" charset="0"/>
                <a:ea typeface="+mn-ea"/>
                <a:cs typeface="+mn-cs"/>
              </a:defRPr>
            </a:lvl1pPr>
          </a:lstStyle>
          <a:p>
            <a:pPr marL="0" lvl="0" indent="0" algn="l" defTabSz="914400" rtl="0" eaLnBrk="1" latinLnBrk="0" hangingPunct="1">
              <a:lnSpc>
                <a:spcPts val="3200"/>
              </a:lnSpc>
              <a:spcBef>
                <a:spcPts val="0"/>
              </a:spcBef>
              <a:buFont typeface="Arial" panose="020B0604020202020204" pitchFamily="34" charset="0"/>
              <a:buNone/>
            </a:pPr>
            <a:r>
              <a:rPr lang="en-US"/>
              <a:t>Presentation Title</a:t>
            </a:r>
          </a:p>
        </p:txBody>
      </p:sp>
      <p:sp>
        <p:nvSpPr>
          <p:cNvPr id="2" name="Yellow background">
            <a:extLst>
              <a:ext uri="{FF2B5EF4-FFF2-40B4-BE49-F238E27FC236}">
                <a16:creationId xmlns:a16="http://schemas.microsoft.com/office/drawing/2014/main" id="{0A568C07-F962-95C8-965B-3B3F7FACC00B}"/>
              </a:ext>
              <a:ext uri="{C183D7F6-B498-43B3-948B-1728B52AA6E4}">
                <adec:decorative xmlns:adec="http://schemas.microsoft.com/office/drawing/2017/decorative" val="1"/>
              </a:ext>
            </a:extLst>
          </p:cNvPr>
          <p:cNvSpPr/>
          <p:nvPr userDrawn="1"/>
        </p:nvSpPr>
        <p:spPr>
          <a:xfrm>
            <a:off x="0" y="3490731"/>
            <a:ext cx="12192000" cy="3367270"/>
          </a:xfrm>
          <a:prstGeom prst="rect">
            <a:avLst/>
          </a:prstGeom>
          <a:solidFill>
            <a:srgbClr val="FEAD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Video/image placeholder">
            <a:extLst>
              <a:ext uri="{FF2B5EF4-FFF2-40B4-BE49-F238E27FC236}">
                <a16:creationId xmlns:a16="http://schemas.microsoft.com/office/drawing/2014/main" id="{2F835FD6-1B73-DE7E-1B68-67AD60110AA6}"/>
              </a:ext>
            </a:extLst>
          </p:cNvPr>
          <p:cNvSpPr>
            <a:spLocks noGrp="1"/>
          </p:cNvSpPr>
          <p:nvPr>
            <p:ph type="pic" sz="quarter" idx="15" hasCustomPrompt="1"/>
          </p:nvPr>
        </p:nvSpPr>
        <p:spPr>
          <a:xfrm>
            <a:off x="0" y="0"/>
            <a:ext cx="12192000" cy="3490913"/>
          </a:xfrm>
          <a:prstGeom prst="rect">
            <a:avLst/>
          </a:prstGeom>
        </p:spPr>
        <p:txBody>
          <a:bodyPr/>
          <a:lstStyle>
            <a:lvl1pPr marL="0" indent="0">
              <a:buNone/>
              <a:defRPr sz="2400">
                <a:solidFill>
                  <a:schemeClr val="accent4"/>
                </a:solidFill>
                <a:latin typeface="Aptos Narrow" panose="020B0004020202020204" pitchFamily="34" charset="0"/>
              </a:defRPr>
            </a:lvl1pPr>
          </a:lstStyle>
          <a:p>
            <a:r>
              <a:rPr lang="en-US"/>
              <a:t>Video</a:t>
            </a:r>
          </a:p>
        </p:txBody>
      </p:sp>
      <p:sp>
        <p:nvSpPr>
          <p:cNvPr id="15" name="Subtitle">
            <a:extLst>
              <a:ext uri="{FF2B5EF4-FFF2-40B4-BE49-F238E27FC236}">
                <a16:creationId xmlns:a16="http://schemas.microsoft.com/office/drawing/2014/main" id="{F9A84BCC-5578-40B6-7EC2-4B0498FE5FA9}"/>
              </a:ext>
            </a:extLst>
          </p:cNvPr>
          <p:cNvSpPr>
            <a:spLocks noGrp="1"/>
          </p:cNvSpPr>
          <p:nvPr>
            <p:ph type="body" sz="quarter" idx="13" hasCustomPrompt="1"/>
          </p:nvPr>
        </p:nvSpPr>
        <p:spPr>
          <a:xfrm>
            <a:off x="444782" y="4413991"/>
            <a:ext cx="11290018" cy="364583"/>
          </a:xfrm>
          <a:prstGeom prst="rect">
            <a:avLst/>
          </a:prstGeom>
        </p:spPr>
        <p:txBody>
          <a:bodyPr lIns="0" tIns="0" rIns="0" bIns="0"/>
          <a:lstStyle>
            <a:lvl1pPr marL="0" indent="0">
              <a:lnSpc>
                <a:spcPts val="3200"/>
              </a:lnSpc>
              <a:spcBef>
                <a:spcPts val="0"/>
              </a:spcBef>
              <a:buNone/>
              <a:defRPr sz="3600" b="0" i="0">
                <a:solidFill>
                  <a:schemeClr val="accent3"/>
                </a:solidFill>
                <a:latin typeface="Aptos Narrow" panose="020B00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Presentation Subtitle</a:t>
            </a:r>
          </a:p>
        </p:txBody>
      </p:sp>
      <p:sp>
        <p:nvSpPr>
          <p:cNvPr id="4" name="Presenter">
            <a:extLst>
              <a:ext uri="{FF2B5EF4-FFF2-40B4-BE49-F238E27FC236}">
                <a16:creationId xmlns:a16="http://schemas.microsoft.com/office/drawing/2014/main" id="{90DE049E-840C-2F16-39B2-9401AADF12E4}"/>
              </a:ext>
            </a:extLst>
          </p:cNvPr>
          <p:cNvSpPr>
            <a:spLocks noGrp="1"/>
          </p:cNvSpPr>
          <p:nvPr>
            <p:ph type="body" sz="quarter" idx="11" hasCustomPrompt="1"/>
          </p:nvPr>
        </p:nvSpPr>
        <p:spPr>
          <a:xfrm>
            <a:off x="446809" y="4966963"/>
            <a:ext cx="8132182" cy="232393"/>
          </a:xfrm>
          <a:prstGeom prst="rect">
            <a:avLst/>
          </a:prstGeom>
        </p:spPr>
        <p:txBody>
          <a:bodyPr lIns="0" tIns="0" rIns="0" bIns="0" anchor="ctr" anchorCtr="0"/>
          <a:lstStyle>
            <a:lvl1pPr marL="0" indent="0">
              <a:lnSpc>
                <a:spcPts val="2000"/>
              </a:lnSpc>
              <a:spcBef>
                <a:spcPts val="0"/>
              </a:spcBef>
              <a:buNone/>
              <a:defRPr sz="1800" b="1" i="0">
                <a:solidFill>
                  <a:schemeClr val="accent3"/>
                </a:solidFill>
                <a:latin typeface="Aptos Narrow" panose="020B0004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Presenter</a:t>
            </a:r>
          </a:p>
        </p:txBody>
      </p:sp>
      <p:sp>
        <p:nvSpPr>
          <p:cNvPr id="9" name="Title">
            <a:extLst>
              <a:ext uri="{FF2B5EF4-FFF2-40B4-BE49-F238E27FC236}">
                <a16:creationId xmlns:a16="http://schemas.microsoft.com/office/drawing/2014/main" id="{20D88414-9A96-F289-9DD5-2F5DB25A357B}"/>
              </a:ext>
            </a:extLst>
          </p:cNvPr>
          <p:cNvSpPr>
            <a:spLocks noGrp="1"/>
          </p:cNvSpPr>
          <p:nvPr>
            <p:ph type="body" sz="quarter" idx="12" hasCustomPrompt="1"/>
          </p:nvPr>
        </p:nvSpPr>
        <p:spPr>
          <a:xfrm>
            <a:off x="446809" y="5217068"/>
            <a:ext cx="8132182" cy="232393"/>
          </a:xfrm>
          <a:prstGeom prst="rect">
            <a:avLst/>
          </a:prstGeom>
        </p:spPr>
        <p:txBody>
          <a:bodyPr lIns="0" tIns="0" rIns="0" bIns="0" anchor="ctr" anchorCtr="0"/>
          <a:lstStyle>
            <a:lvl1pPr marL="0" indent="0">
              <a:lnSpc>
                <a:spcPts val="2000"/>
              </a:lnSpc>
              <a:spcBef>
                <a:spcPts val="0"/>
              </a:spcBef>
              <a:buNone/>
              <a:defRPr sz="1800" b="0" i="0">
                <a:solidFill>
                  <a:schemeClr val="accent3"/>
                </a:solidFill>
                <a:latin typeface="Aptos Narrow" panose="020B0004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Title</a:t>
            </a:r>
          </a:p>
        </p:txBody>
      </p:sp>
      <p:sp>
        <p:nvSpPr>
          <p:cNvPr id="10" name="Presenter">
            <a:extLst>
              <a:ext uri="{FF2B5EF4-FFF2-40B4-BE49-F238E27FC236}">
                <a16:creationId xmlns:a16="http://schemas.microsoft.com/office/drawing/2014/main" id="{E3FEC403-5B58-D5F5-0758-C05B6BF71FA2}"/>
              </a:ext>
            </a:extLst>
          </p:cNvPr>
          <p:cNvSpPr>
            <a:spLocks noGrp="1"/>
          </p:cNvSpPr>
          <p:nvPr>
            <p:ph type="body" sz="quarter" idx="22" hasCustomPrompt="1"/>
          </p:nvPr>
        </p:nvSpPr>
        <p:spPr>
          <a:xfrm>
            <a:off x="457200" y="5532877"/>
            <a:ext cx="8132182" cy="232393"/>
          </a:xfrm>
          <a:prstGeom prst="rect">
            <a:avLst/>
          </a:prstGeom>
        </p:spPr>
        <p:txBody>
          <a:bodyPr lIns="0" tIns="0" rIns="0" bIns="0" anchor="ctr" anchorCtr="0"/>
          <a:lstStyle>
            <a:lvl1pPr marL="0" indent="0">
              <a:lnSpc>
                <a:spcPts val="2000"/>
              </a:lnSpc>
              <a:spcBef>
                <a:spcPts val="0"/>
              </a:spcBef>
              <a:buNone/>
              <a:defRPr sz="1800" b="1" i="0">
                <a:solidFill>
                  <a:schemeClr val="accent3"/>
                </a:solidFill>
                <a:latin typeface="Aptos Narrow" panose="020B0004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Presenter</a:t>
            </a:r>
          </a:p>
        </p:txBody>
      </p:sp>
      <p:sp>
        <p:nvSpPr>
          <p:cNvPr id="11" name="Title">
            <a:extLst>
              <a:ext uri="{FF2B5EF4-FFF2-40B4-BE49-F238E27FC236}">
                <a16:creationId xmlns:a16="http://schemas.microsoft.com/office/drawing/2014/main" id="{73810354-32F0-44FB-E03B-5B81353DBEFC}"/>
              </a:ext>
            </a:extLst>
          </p:cNvPr>
          <p:cNvSpPr>
            <a:spLocks noGrp="1"/>
          </p:cNvSpPr>
          <p:nvPr>
            <p:ph type="body" sz="quarter" idx="23" hasCustomPrompt="1"/>
          </p:nvPr>
        </p:nvSpPr>
        <p:spPr>
          <a:xfrm>
            <a:off x="457200" y="5778261"/>
            <a:ext cx="8132182" cy="232393"/>
          </a:xfrm>
          <a:prstGeom prst="rect">
            <a:avLst/>
          </a:prstGeom>
        </p:spPr>
        <p:txBody>
          <a:bodyPr lIns="0" tIns="0" rIns="0" bIns="0" anchor="ctr" anchorCtr="0"/>
          <a:lstStyle>
            <a:lvl1pPr marL="0" indent="0">
              <a:lnSpc>
                <a:spcPts val="2000"/>
              </a:lnSpc>
              <a:spcBef>
                <a:spcPts val="0"/>
              </a:spcBef>
              <a:buNone/>
              <a:defRPr sz="1800" b="0" i="0">
                <a:solidFill>
                  <a:schemeClr val="accent3"/>
                </a:solidFill>
                <a:latin typeface="Aptos Narrow" panose="020B0004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Title</a:t>
            </a:r>
          </a:p>
        </p:txBody>
      </p:sp>
      <p:sp>
        <p:nvSpPr>
          <p:cNvPr id="8" name="Date">
            <a:extLst>
              <a:ext uri="{FF2B5EF4-FFF2-40B4-BE49-F238E27FC236}">
                <a16:creationId xmlns:a16="http://schemas.microsoft.com/office/drawing/2014/main" id="{720F8FE9-B957-3744-725F-FF9B828B61AA}"/>
              </a:ext>
            </a:extLst>
          </p:cNvPr>
          <p:cNvSpPr>
            <a:spLocks noGrp="1"/>
          </p:cNvSpPr>
          <p:nvPr>
            <p:ph type="body" sz="quarter" idx="21" hasCustomPrompt="1"/>
          </p:nvPr>
        </p:nvSpPr>
        <p:spPr>
          <a:xfrm>
            <a:off x="457200" y="6248345"/>
            <a:ext cx="1815412" cy="290478"/>
          </a:xfrm>
          <a:prstGeom prst="rect">
            <a:avLst/>
          </a:prstGeom>
        </p:spPr>
        <p:txBody>
          <a:bodyPr lIns="0" tIns="0" rIns="0" bIns="0" anchor="ctr" anchorCtr="0"/>
          <a:lstStyle>
            <a:lvl1pPr marL="0" indent="0" algn="l">
              <a:lnSpc>
                <a:spcPts val="1400"/>
              </a:lnSpc>
              <a:spcBef>
                <a:spcPts val="0"/>
              </a:spcBef>
              <a:buNone/>
              <a:defRPr sz="1400" b="0" i="0">
                <a:solidFill>
                  <a:schemeClr val="accent3"/>
                </a:solidFill>
                <a:latin typeface="Aptos Narrow" panose="020B0004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Month XX, XXXX</a:t>
            </a:r>
          </a:p>
        </p:txBody>
      </p:sp>
      <p:sp>
        <p:nvSpPr>
          <p:cNvPr id="7" name="URL">
            <a:extLst>
              <a:ext uri="{FF2B5EF4-FFF2-40B4-BE49-F238E27FC236}">
                <a16:creationId xmlns:a16="http://schemas.microsoft.com/office/drawing/2014/main" id="{42723FEF-AC93-945F-6A5B-1D47487C4CD1}"/>
              </a:ext>
            </a:extLst>
          </p:cNvPr>
          <p:cNvSpPr>
            <a:spLocks noGrp="1"/>
          </p:cNvSpPr>
          <p:nvPr>
            <p:ph type="body" sz="quarter" idx="20" hasCustomPrompt="1"/>
          </p:nvPr>
        </p:nvSpPr>
        <p:spPr>
          <a:xfrm>
            <a:off x="3600591" y="6193620"/>
            <a:ext cx="4978400" cy="365125"/>
          </a:xfrm>
          <a:prstGeom prst="rect">
            <a:avLst/>
          </a:prstGeom>
        </p:spPr>
        <p:txBody>
          <a:bodyPr lIns="0" tIns="0" rIns="0" bIns="0" anchor="ctr" anchorCtr="0"/>
          <a:lstStyle>
            <a:lvl1pPr marL="0" indent="0" algn="ctr">
              <a:buNone/>
              <a:defRPr sz="2000" b="1" i="0">
                <a:solidFill>
                  <a:schemeClr val="tx2"/>
                </a:solidFill>
                <a:latin typeface="Aptos Narrow" panose="020B0004020202020204" pitchFamily="34" charset="0"/>
              </a:defRPr>
            </a:lvl1pPr>
            <a:lvl2pPr marL="457200" indent="0" algn="ctr">
              <a:buNone/>
              <a:defRPr sz="1600" b="1" i="0">
                <a:solidFill>
                  <a:schemeClr val="accent6">
                    <a:lumMod val="60000"/>
                    <a:lumOff val="40000"/>
                  </a:schemeClr>
                </a:solidFill>
                <a:latin typeface="Aptos Narrow" panose="020B0004020202020204" pitchFamily="34" charset="0"/>
              </a:defRPr>
            </a:lvl2pPr>
            <a:lvl3pPr marL="914400" indent="0" algn="ctr">
              <a:buNone/>
              <a:defRPr sz="1600" b="1" i="0">
                <a:solidFill>
                  <a:schemeClr val="accent6">
                    <a:lumMod val="60000"/>
                    <a:lumOff val="40000"/>
                  </a:schemeClr>
                </a:solidFill>
                <a:latin typeface="Aptos Narrow" panose="020B0004020202020204" pitchFamily="34" charset="0"/>
              </a:defRPr>
            </a:lvl3pPr>
            <a:lvl4pPr marL="1371600" indent="0" algn="ctr">
              <a:buNone/>
              <a:defRPr sz="1600" b="1" i="0">
                <a:solidFill>
                  <a:schemeClr val="accent6">
                    <a:lumMod val="60000"/>
                    <a:lumOff val="40000"/>
                  </a:schemeClr>
                </a:solidFill>
                <a:latin typeface="Aptos Narrow" panose="020B0004020202020204" pitchFamily="34" charset="0"/>
              </a:defRPr>
            </a:lvl4pPr>
            <a:lvl5pPr marL="1828800" indent="0" algn="ctr">
              <a:buNone/>
              <a:defRPr sz="1600" b="1" i="0">
                <a:solidFill>
                  <a:schemeClr val="accent6">
                    <a:lumMod val="60000"/>
                    <a:lumOff val="40000"/>
                  </a:schemeClr>
                </a:solidFill>
                <a:latin typeface="Aptos Narrow" panose="020B0004020202020204" pitchFamily="34" charset="0"/>
              </a:defRPr>
            </a:lvl5pPr>
          </a:lstStyle>
          <a:p>
            <a:pPr lvl="0"/>
            <a:r>
              <a:rPr lang="en-US"/>
              <a:t>URL</a:t>
            </a:r>
          </a:p>
        </p:txBody>
      </p:sp>
      <p:sp>
        <p:nvSpPr>
          <p:cNvPr id="16" name="Icon placeholder">
            <a:extLst>
              <a:ext uri="{FF2B5EF4-FFF2-40B4-BE49-F238E27FC236}">
                <a16:creationId xmlns:a16="http://schemas.microsoft.com/office/drawing/2014/main" id="{D1A2BDCD-1705-2BEC-C1CD-E3E37C37E194}"/>
              </a:ext>
            </a:extLst>
          </p:cNvPr>
          <p:cNvSpPr>
            <a:spLocks noGrp="1"/>
          </p:cNvSpPr>
          <p:nvPr>
            <p:ph type="pic" sz="quarter" idx="14" hasCustomPrompt="1"/>
          </p:nvPr>
        </p:nvSpPr>
        <p:spPr>
          <a:xfrm>
            <a:off x="10350631" y="5059389"/>
            <a:ext cx="1384169" cy="1384169"/>
          </a:xfrm>
          <a:prstGeom prst="rect">
            <a:avLst/>
          </a:prstGeom>
        </p:spPr>
        <p:txBody>
          <a:bodyPr/>
          <a:lstStyle>
            <a:lvl1pPr marL="0" indent="0">
              <a:buNone/>
              <a:defRPr sz="2400">
                <a:solidFill>
                  <a:schemeClr val="accent4"/>
                </a:solidFill>
                <a:latin typeface="Aptos Narrow" panose="020B0004020202020204" pitchFamily="34" charset="0"/>
              </a:defRPr>
            </a:lvl1pPr>
          </a:lstStyle>
          <a:p>
            <a:r>
              <a:rPr lang="en-US"/>
              <a:t>Logo</a:t>
            </a:r>
          </a:p>
        </p:txBody>
      </p:sp>
    </p:spTree>
    <p:extLst>
      <p:ext uri="{BB962C8B-B14F-4D97-AF65-F5344CB8AC3E}">
        <p14:creationId xmlns:p14="http://schemas.microsoft.com/office/powerpoint/2010/main" val="1211789103"/>
      </p:ext>
    </p:extLst>
  </p:cSld>
  <p:clrMapOvr>
    <a:masterClrMapping/>
  </p:clrMapOvr>
  <p:extLst>
    <p:ext uri="{DCECCB84-F9BA-43D5-87BE-67443E8EF086}">
      <p15:sldGuideLst xmlns:p15="http://schemas.microsoft.com/office/powerpoint/2012/main">
        <p15:guide id="1" orient="horz" pos="2484" userDrawn="1">
          <p15:clr>
            <a:srgbClr val="FBAE40"/>
          </p15:clr>
        </p15:guide>
        <p15:guide id="2" pos="3840" userDrawn="1">
          <p15:clr>
            <a:srgbClr val="FBAE40"/>
          </p15:clr>
        </p15:guide>
        <p15:guide id="3" pos="288" userDrawn="1">
          <p15:clr>
            <a:srgbClr val="FBAE40"/>
          </p15:clr>
        </p15:guide>
        <p15:guide id="4" pos="7392" userDrawn="1">
          <p15:clr>
            <a:srgbClr val="FBAE40"/>
          </p15:clr>
        </p15:guide>
        <p15:guide id="5" orient="horz" pos="288" userDrawn="1">
          <p15:clr>
            <a:srgbClr val="FBAE40"/>
          </p15:clr>
        </p15:guide>
        <p15:guide id="6" orient="horz" pos="4032" userDrawn="1">
          <p15:clr>
            <a:srgbClr val="FBAE40"/>
          </p15:clr>
        </p15:guide>
        <p15:guide id="7" orient="horz" pos="852" userDrawn="1">
          <p15:clr>
            <a:srgbClr val="FBAE40"/>
          </p15:clr>
        </p15:guide>
        <p15:guide id="8" orient="horz" pos="3744" userDrawn="1">
          <p15:clr>
            <a:srgbClr val="FBAE40"/>
          </p15:clr>
        </p15:guide>
        <p15:guide id="9" orient="horz" pos="1146" userDrawn="1">
          <p15:clr>
            <a:srgbClr val="FBAE40"/>
          </p15:clr>
        </p15:guide>
        <p15:guide id="10" pos="3984" userDrawn="1">
          <p15:clr>
            <a:srgbClr val="FBAE40"/>
          </p15:clr>
        </p15:guide>
        <p15:guide id="11" pos="369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ne Text Box">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4DDEF7B5-4E69-591B-66CB-E7D41715BB23}"/>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0" y="0"/>
            <a:ext cx="12192000" cy="6858000"/>
          </a:xfrm>
          <a:prstGeom prst="rect">
            <a:avLst/>
          </a:prstGeom>
        </p:spPr>
      </p:pic>
      <p:sp>
        <p:nvSpPr>
          <p:cNvPr id="6" name="Title">
            <a:extLst>
              <a:ext uri="{FF2B5EF4-FFF2-40B4-BE49-F238E27FC236}">
                <a16:creationId xmlns:a16="http://schemas.microsoft.com/office/drawing/2014/main" id="{7E687CA2-78B0-4204-F1A0-01ADB26A4655}"/>
              </a:ext>
            </a:extLst>
          </p:cNvPr>
          <p:cNvSpPr>
            <a:spLocks noGrp="1"/>
          </p:cNvSpPr>
          <p:nvPr>
            <p:ph type="title" hasCustomPrompt="1"/>
          </p:nvPr>
        </p:nvSpPr>
        <p:spPr>
          <a:xfrm>
            <a:off x="443812" y="392517"/>
            <a:ext cx="11277599" cy="416560"/>
          </a:xfrm>
          <a:prstGeom prst="rect">
            <a:avLst/>
          </a:prstGeom>
        </p:spPr>
        <p:txBody>
          <a:bodyPr lIns="0" tIns="0" rIns="0" bIns="0"/>
          <a:lstStyle>
            <a:lvl1pPr>
              <a:defRPr b="1" i="0">
                <a:solidFill>
                  <a:schemeClr val="accent1"/>
                </a:solidFill>
                <a:latin typeface="Aptos Narrow" panose="020B0004020202020204" pitchFamily="34" charset="0"/>
              </a:defRPr>
            </a:lvl1pPr>
          </a:lstStyle>
          <a:p>
            <a:pPr lvl="0"/>
            <a:r>
              <a:rPr lang="en-US"/>
              <a:t>One Text Box</a:t>
            </a:r>
          </a:p>
        </p:txBody>
      </p:sp>
      <p:sp>
        <p:nvSpPr>
          <p:cNvPr id="15" name="Subtitle">
            <a:extLst>
              <a:ext uri="{FF2B5EF4-FFF2-40B4-BE49-F238E27FC236}">
                <a16:creationId xmlns:a16="http://schemas.microsoft.com/office/drawing/2014/main" id="{3E1EE41B-8AFD-3F5F-D494-9059C24903F0}"/>
              </a:ext>
            </a:extLst>
          </p:cNvPr>
          <p:cNvSpPr>
            <a:spLocks noGrp="1"/>
          </p:cNvSpPr>
          <p:nvPr>
            <p:ph type="body" sz="quarter" idx="11" hasCustomPrompt="1"/>
          </p:nvPr>
        </p:nvSpPr>
        <p:spPr>
          <a:xfrm>
            <a:off x="444030" y="831251"/>
            <a:ext cx="11277599" cy="416560"/>
          </a:xfrm>
          <a:prstGeom prst="rect">
            <a:avLst/>
          </a:prstGeom>
        </p:spPr>
        <p:txBody>
          <a:bodyPr lIns="0" tIns="0" rIns="0" bIns="0"/>
          <a:lstStyle>
            <a:lvl1pPr marL="0" indent="0">
              <a:lnSpc>
                <a:spcPts val="4200"/>
              </a:lnSpc>
              <a:spcBef>
                <a:spcPts val="0"/>
              </a:spcBef>
              <a:buNone/>
              <a:defRPr sz="3600" b="0" i="0">
                <a:solidFill>
                  <a:srgbClr val="4179A8"/>
                </a:solidFill>
                <a:latin typeface="Aptos Narrow" panose="020B00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2" name="Text box">
            <a:extLst>
              <a:ext uri="{FF2B5EF4-FFF2-40B4-BE49-F238E27FC236}">
                <a16:creationId xmlns:a16="http://schemas.microsoft.com/office/drawing/2014/main" id="{D5531057-6D8A-31C1-E72F-9F906B688FEA}"/>
              </a:ext>
            </a:extLst>
          </p:cNvPr>
          <p:cNvSpPr>
            <a:spLocks noGrp="1"/>
          </p:cNvSpPr>
          <p:nvPr>
            <p:ph type="body" sz="quarter" idx="12"/>
          </p:nvPr>
        </p:nvSpPr>
        <p:spPr>
          <a:xfrm>
            <a:off x="457200" y="1819273"/>
            <a:ext cx="11251780" cy="3977640"/>
          </a:xfrm>
          <a:prstGeom prst="rect">
            <a:avLst/>
          </a:prstGeom>
        </p:spPr>
        <p:txBody>
          <a:bodyPr lIns="0" tIns="0" rIns="0" bIns="0"/>
          <a:lstStyle>
            <a:lvl1pPr marL="342900" indent="-342900">
              <a:buSzPct val="100000"/>
              <a:buFont typeface="Arial" panose="020B0604020202020204" pitchFamily="34" charset="0"/>
              <a:buChar char="•"/>
              <a:tabLst/>
              <a:defRPr lang="en-US" sz="2400" b="0" i="0" kern="1200" dirty="0" smtClean="0">
                <a:solidFill>
                  <a:schemeClr val="accent4"/>
                </a:solidFill>
                <a:latin typeface="Aptos Narrow" panose="020B0004020202020204" pitchFamily="34" charset="0"/>
                <a:ea typeface="+mn-ea"/>
                <a:cs typeface="+mn-cs"/>
              </a:defRPr>
            </a:lvl1pPr>
            <a:lvl2pPr marL="352425" indent="-123825">
              <a:buFont typeface="Arial" panose="020B0604020202020204" pitchFamily="34" charset="0"/>
              <a:buChar char="•"/>
              <a:tabLst/>
              <a:defRPr sz="2200" b="0" i="0">
                <a:solidFill>
                  <a:schemeClr val="accent4"/>
                </a:solidFill>
                <a:latin typeface="Aptos Narrow" panose="020B0004020202020204" pitchFamily="34" charset="0"/>
              </a:defRPr>
            </a:lvl2pPr>
            <a:lvl3pPr marL="804863" indent="-223838">
              <a:buFont typeface="Arial" panose="020B0604020202020204" pitchFamily="34" charset="0"/>
              <a:buChar char="•"/>
              <a:tabLst/>
              <a:defRPr sz="2000" b="0" i="0">
                <a:solidFill>
                  <a:schemeClr val="accent4"/>
                </a:solidFill>
                <a:latin typeface="Aptos Narrow" panose="020B0004020202020204" pitchFamily="34" charset="0"/>
              </a:defRPr>
            </a:lvl3pPr>
            <a:lvl4pPr marL="574675" indent="0">
              <a:buNone/>
              <a:tabLst/>
              <a:defRPr b="0" i="0">
                <a:solidFill>
                  <a:schemeClr val="accent4"/>
                </a:solidFill>
                <a:latin typeface="Aptos Narrow" panose="020B0004020202020204" pitchFamily="34" charset="0"/>
              </a:defRPr>
            </a:lvl4pPr>
            <a:lvl5pPr marL="801688" indent="0">
              <a:buNone/>
              <a:tabLst/>
              <a:defRPr b="0" i="0">
                <a:solidFill>
                  <a:schemeClr val="accent4"/>
                </a:solidFill>
                <a:latin typeface="Aptos Narrow" panose="020B0004020202020204" pitchFamily="34" charset="0"/>
              </a:defRPr>
            </a:lvl5pPr>
          </a:lstStyle>
          <a:p>
            <a:pPr marL="231775" lvl="0" indent="-231775">
              <a:buSzPct val="85000"/>
            </a:pPr>
            <a:r>
              <a:rPr lang="en-US"/>
              <a:t>Click to edit Master text styles</a:t>
            </a:r>
          </a:p>
        </p:txBody>
      </p:sp>
      <p:pic>
        <p:nvPicPr>
          <p:cNvPr id="14" name="Logo">
            <a:extLst>
              <a:ext uri="{FF2B5EF4-FFF2-40B4-BE49-F238E27FC236}">
                <a16:creationId xmlns:a16="http://schemas.microsoft.com/office/drawing/2014/main" id="{64139A27-7E24-EEB7-5649-59C59EAA05FC}"/>
              </a:ext>
              <a:ext uri="{C183D7F6-B498-43B3-948B-1728B52AA6E4}">
                <adec:decorative xmlns:adec="http://schemas.microsoft.com/office/drawing/2017/decorative" val="1"/>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457200" y="5962074"/>
            <a:ext cx="578485" cy="578485"/>
          </a:xfrm>
          <a:prstGeom prst="rect">
            <a:avLst/>
          </a:prstGeom>
        </p:spPr>
      </p:pic>
      <p:sp>
        <p:nvSpPr>
          <p:cNvPr id="16" name="URL">
            <a:extLst>
              <a:ext uri="{FF2B5EF4-FFF2-40B4-BE49-F238E27FC236}">
                <a16:creationId xmlns:a16="http://schemas.microsoft.com/office/drawing/2014/main" id="{7C5A9B7E-D95F-7D03-833D-7B98F64AA923}"/>
              </a:ext>
              <a:ext uri="{C183D7F6-B498-43B3-948B-1728B52AA6E4}">
                <adec:decorative xmlns:adec="http://schemas.microsoft.com/office/drawing/2017/decorative" val="1"/>
              </a:ext>
            </a:extLst>
          </p:cNvPr>
          <p:cNvSpPr txBox="1"/>
          <p:nvPr userDrawn="1"/>
        </p:nvSpPr>
        <p:spPr>
          <a:xfrm>
            <a:off x="1155527" y="6171439"/>
            <a:ext cx="5143500" cy="184666"/>
          </a:xfrm>
          <a:prstGeom prst="rect">
            <a:avLst/>
          </a:prstGeom>
          <a:noFill/>
        </p:spPr>
        <p:txBody>
          <a:bodyPr wrap="square" lIns="0" tIns="0" rIns="0" bIns="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a:solidFill>
                  <a:schemeClr val="accent3"/>
                </a:solidFill>
                <a:latin typeface="Aptos Narrow" panose="020B0004020202020204" pitchFamily="34" charset="0"/>
              </a:rPr>
              <a:t>nj.gov</a:t>
            </a:r>
            <a:r>
              <a:rPr lang="en-US" sz="1200" b="1" i="0">
                <a:solidFill>
                  <a:schemeClr val="tx2"/>
                </a:solidFill>
                <a:latin typeface="Aptos Narrow" panose="020B0004020202020204" pitchFamily="34" charset="0"/>
              </a:rPr>
              <a:t>/education</a:t>
            </a:r>
          </a:p>
        </p:txBody>
      </p:sp>
      <p:sp>
        <p:nvSpPr>
          <p:cNvPr id="12" name="Slide #">
            <a:extLst>
              <a:ext uri="{FF2B5EF4-FFF2-40B4-BE49-F238E27FC236}">
                <a16:creationId xmlns:a16="http://schemas.microsoft.com/office/drawing/2014/main" id="{9787123B-FAB8-76E2-7CC2-F668696EF13A}"/>
              </a:ext>
            </a:extLst>
          </p:cNvPr>
          <p:cNvSpPr txBox="1"/>
          <p:nvPr userDrawn="1"/>
        </p:nvSpPr>
        <p:spPr>
          <a:xfrm>
            <a:off x="6577912" y="6171439"/>
            <a:ext cx="5143500" cy="184666"/>
          </a:xfrm>
          <a:prstGeom prst="rect">
            <a:avLst/>
          </a:prstGeom>
          <a:noFill/>
        </p:spPr>
        <p:txBody>
          <a:bodyPr wrap="square" lIns="0" tIns="0" rIns="0" bIns="0"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AB2C32-F27B-A04A-A51B-01FB410A5002}" type="slidenum">
              <a:rPr lang="en-US" sz="1200" smtClean="0">
                <a:solidFill>
                  <a:schemeClr val="accent3"/>
                </a:solidFill>
              </a:rPr>
              <a:t>‹#›</a:t>
            </a:fld>
            <a:endParaRPr lang="en-US" sz="1200">
              <a:solidFill>
                <a:schemeClr val="accent3"/>
              </a:solidFill>
            </a:endParaRPr>
          </a:p>
        </p:txBody>
      </p:sp>
    </p:spTree>
    <p:extLst>
      <p:ext uri="{BB962C8B-B14F-4D97-AF65-F5344CB8AC3E}">
        <p14:creationId xmlns:p14="http://schemas.microsoft.com/office/powerpoint/2010/main" val="2935098169"/>
      </p:ext>
    </p:extLst>
  </p:cSld>
  <p:clrMapOvr>
    <a:masterClrMapping/>
  </p:clrMapOvr>
  <p:extLst>
    <p:ext uri="{DCECCB84-F9BA-43D5-87BE-67443E8EF086}">
      <p15:sldGuideLst xmlns:p15="http://schemas.microsoft.com/office/powerpoint/2012/main">
        <p15:guide id="1" orient="horz" pos="2448" userDrawn="1">
          <p15:clr>
            <a:srgbClr val="FBAE40"/>
          </p15:clr>
        </p15:guide>
        <p15:guide id="2" pos="3840" userDrawn="1">
          <p15:clr>
            <a:srgbClr val="FBAE40"/>
          </p15:clr>
        </p15:guide>
        <p15:guide id="3" pos="288" userDrawn="1">
          <p15:clr>
            <a:srgbClr val="FBAE40"/>
          </p15:clr>
        </p15:guide>
        <p15:guide id="4" pos="7392" userDrawn="1">
          <p15:clr>
            <a:srgbClr val="FBAE40"/>
          </p15:clr>
        </p15:guide>
        <p15:guide id="5" orient="horz" pos="288" userDrawn="1">
          <p15:clr>
            <a:srgbClr val="FBAE40"/>
          </p15:clr>
        </p15:guide>
        <p15:guide id="6" orient="horz" pos="4032" userDrawn="1">
          <p15:clr>
            <a:srgbClr val="FBAE40"/>
          </p15:clr>
        </p15:guide>
        <p15:guide id="7" orient="horz" pos="852" userDrawn="1">
          <p15:clr>
            <a:srgbClr val="FBAE40"/>
          </p15:clr>
        </p15:guide>
        <p15:guide id="8" orient="horz" pos="3648" userDrawn="1">
          <p15:clr>
            <a:srgbClr val="FBAE40"/>
          </p15:clr>
        </p15:guide>
        <p15:guide id="9" orient="horz" pos="1146" userDrawn="1">
          <p15:clr>
            <a:srgbClr val="FBAE40"/>
          </p15:clr>
        </p15:guide>
        <p15:guide id="10" pos="3984" userDrawn="1">
          <p15:clr>
            <a:srgbClr val="FBAE40"/>
          </p15:clr>
        </p15:guide>
        <p15:guide id="11" pos="3690" userDrawn="1">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theme" Target="../theme/theme1.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8408861"/>
      </p:ext>
    </p:extLst>
  </p:cSld>
  <p:clrMap bg1="lt1" tx1="dk1" bg2="lt2" tx2="dk2" accent1="accent1" accent2="accent2" accent3="accent3" accent4="accent4" accent5="accent5" accent6="accent6" hlink="hlink" folHlink="folHlink"/>
  <p:sldLayoutIdLst>
    <p:sldLayoutId id="2147483651" r:id="rId1"/>
    <p:sldLayoutId id="2147483686" r:id="rId2"/>
    <p:sldLayoutId id="2147483685" r:id="rId3"/>
    <p:sldLayoutId id="2147483695" r:id="rId4"/>
    <p:sldLayoutId id="2147483687" r:id="rId5"/>
    <p:sldLayoutId id="2147483696" r:id="rId6"/>
    <p:sldLayoutId id="2147483674" r:id="rId7"/>
    <p:sldLayoutId id="2147483688" r:id="rId8"/>
    <p:sldLayoutId id="2147483657" r:id="rId9"/>
    <p:sldLayoutId id="2147483649" r:id="rId10"/>
    <p:sldLayoutId id="2147483652" r:id="rId11"/>
    <p:sldLayoutId id="2147483681" r:id="rId12"/>
    <p:sldLayoutId id="2147483658" r:id="rId13"/>
    <p:sldLayoutId id="2147483676" r:id="rId14"/>
    <p:sldLayoutId id="2147483659" r:id="rId15"/>
    <p:sldLayoutId id="2147483684" r:id="rId16"/>
    <p:sldLayoutId id="2147483689" r:id="rId17"/>
    <p:sldLayoutId id="2147483653" r:id="rId18"/>
    <p:sldLayoutId id="2147483655" r:id="rId19"/>
    <p:sldLayoutId id="2147483660" r:id="rId20"/>
    <p:sldLayoutId id="2147483675" r:id="rId21"/>
    <p:sldLayoutId id="2147483694" r:id="rId22"/>
    <p:sldLayoutId id="2147483697" r:id="rId23"/>
    <p:sldLayoutId id="2147483698" r:id="rId24"/>
    <p:sldLayoutId id="2147483664" r:id="rId25"/>
    <p:sldLayoutId id="2147483680" r:id="rId26"/>
    <p:sldLayoutId id="2147483677" r:id="rId27"/>
    <p:sldLayoutId id="2147483690" r:id="rId28"/>
    <p:sldLayoutId id="2147483691" r:id="rId29"/>
    <p:sldLayoutId id="2147483682" r:id="rId30"/>
    <p:sldLayoutId id="2147483678" r:id="rId31"/>
    <p:sldLayoutId id="2147483683" r:id="rId32"/>
    <p:sldLayoutId id="2147483692" r:id="rId33"/>
    <p:sldLayoutId id="2147483693" r:id="rId34"/>
    <p:sldLayoutId id="2147483665" r:id="rId35"/>
    <p:sldLayoutId id="2147483666" r:id="rId36"/>
    <p:sldLayoutId id="2147483667" r:id="rId37"/>
    <p:sldLayoutId id="2147483668" r:id="rId38"/>
    <p:sldLayoutId id="2147483654" r:id="rId39"/>
    <p:sldLayoutId id="2147483656" r:id="rId40"/>
    <p:sldLayoutId id="2147483669" r:id="rId41"/>
    <p:sldLayoutId id="2147483670" r:id="rId42"/>
    <p:sldLayoutId id="2147483671" r:id="rId43"/>
    <p:sldLayoutId id="2147483679" r:id="rId44"/>
    <p:sldLayoutId id="2147483673" r:id="rId45"/>
  </p:sldLayoutIdLst>
  <p:hf hd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7.svg"/></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3" Type="http://schemas.openxmlformats.org/officeDocument/2006/relationships/hyperlink" Target="https://law.justia.com/codes/new-jersey/title-18a/section-18a-35-4-31/" TargetMode="External"/><Relationship Id="rId2" Type="http://schemas.openxmlformats.org/officeDocument/2006/relationships/notesSlide" Target="../notesSlides/notesSlide17.xml"/><Relationship Id="rId1" Type="http://schemas.openxmlformats.org/officeDocument/2006/relationships/slideLayout" Target="../slideLayouts/slideLayout16.xml"/><Relationship Id="rId4" Type="http://schemas.openxmlformats.org/officeDocument/2006/relationships/image" Target="../media/image20.jpeg"/></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hyperlink" Target="https://www.nj.gov/education/standards/alignment.shtml" TargetMode="External"/><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hyperlink" Target="https://headstart.gov/about-us/article/importance-schedules-routines" TargetMode="External"/><Relationship Id="rId2" Type="http://schemas.openxmlformats.org/officeDocument/2006/relationships/notesSlide" Target="../notesSlides/notesSlide22.xml"/><Relationship Id="rId1" Type="http://schemas.openxmlformats.org/officeDocument/2006/relationships/slideLayout" Target="../slideLayouts/slideLayout9.xml"/><Relationship Id="rId5" Type="http://schemas.openxmlformats.org/officeDocument/2006/relationships/hyperlink" Target="https://law.justia.com/codes/new-jersey/title-18a/section-18a-35-4-31/" TargetMode="External"/><Relationship Id="rId4" Type="http://schemas.openxmlformats.org/officeDocument/2006/relationships/hyperlink" Target="https://www.nj.gov/education/standards/"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s://www.naeyc.org/resources/pubs/yc/summer2022/power-playful-learning" TargetMode="External"/><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hyperlink" Target="mailto:Beth.Wharton@doe.nj.gov" TargetMode="External"/><Relationship Id="rId2" Type="http://schemas.openxmlformats.org/officeDocument/2006/relationships/notesSlide" Target="../notesSlides/notesSlide24.xml"/><Relationship Id="rId1" Type="http://schemas.openxmlformats.org/officeDocument/2006/relationships/slideLayout" Target="../slideLayouts/slideLayout45.xml"/><Relationship Id="rId4" Type="http://schemas.openxmlformats.org/officeDocument/2006/relationships/hyperlink" Target="mailto:K-3Unit@doe.nj.gov%C2%A0"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44.xml"/><Relationship Id="rId4" Type="http://schemas.openxmlformats.org/officeDocument/2006/relationships/image" Target="../media/image7.sv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7.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NJDOE logo">
            <a:extLst>
              <a:ext uri="{FF2B5EF4-FFF2-40B4-BE49-F238E27FC236}">
                <a16:creationId xmlns:a16="http://schemas.microsoft.com/office/drawing/2014/main" id="{5A3E66E7-B03D-B2B8-D27C-B945367D7151}"/>
              </a:ext>
              <a:ext uri="{C183D7F6-B498-43B3-948B-1728B52AA6E4}">
                <adec:decorative xmlns:adec="http://schemas.microsoft.com/office/drawing/2017/decorative" val="1"/>
              </a:ext>
            </a:extLst>
          </p:cNvPr>
          <p:cNvPicPr>
            <a:picLocks noGrp="1" noChangeAspect="1"/>
          </p:cNvPicPr>
          <p:nvPr>
            <p:ph type="pic" sz="quarter" idx="15"/>
          </p:nvPr>
        </p:nvPicPr>
        <p:blipFill>
          <a:blip r:embed="rId3">
            <a:extLst>
              <a:ext uri="{96DAC541-7B7A-43D3-8B79-37D633B846F1}">
                <asvg:svgBlip xmlns:asvg="http://schemas.microsoft.com/office/drawing/2016/SVG/main" r:embed="rId4"/>
              </a:ext>
            </a:extLst>
          </a:blip>
          <a:srcRect t="55" b="55"/>
          <a:stretch/>
        </p:blipFill>
        <p:spPr/>
      </p:pic>
      <p:sp>
        <p:nvSpPr>
          <p:cNvPr id="8" name="Title">
            <a:extLst>
              <a:ext uri="{FF2B5EF4-FFF2-40B4-BE49-F238E27FC236}">
                <a16:creationId xmlns:a16="http://schemas.microsoft.com/office/drawing/2014/main" id="{21C28231-29B2-6D74-604A-0C595D5E68FE}"/>
              </a:ext>
            </a:extLst>
          </p:cNvPr>
          <p:cNvSpPr>
            <a:spLocks noGrp="1"/>
          </p:cNvSpPr>
          <p:nvPr>
            <p:ph type="title"/>
          </p:nvPr>
        </p:nvSpPr>
        <p:spPr/>
        <p:txBody>
          <a:bodyPr/>
          <a:lstStyle/>
          <a:p>
            <a:r>
              <a:rPr lang="en-US" dirty="0"/>
              <a:t>New Jersey Department of Education</a:t>
            </a:r>
          </a:p>
        </p:txBody>
      </p:sp>
      <p:sp>
        <p:nvSpPr>
          <p:cNvPr id="13" name="Subtitle">
            <a:extLst>
              <a:ext uri="{FF2B5EF4-FFF2-40B4-BE49-F238E27FC236}">
                <a16:creationId xmlns:a16="http://schemas.microsoft.com/office/drawing/2014/main" id="{D6382FFC-C0C8-A740-3729-E08BBEE28114}"/>
              </a:ext>
            </a:extLst>
          </p:cNvPr>
          <p:cNvSpPr>
            <a:spLocks noGrp="1"/>
          </p:cNvSpPr>
          <p:nvPr>
            <p:ph type="body" sz="quarter" idx="13"/>
          </p:nvPr>
        </p:nvSpPr>
        <p:spPr/>
        <p:txBody>
          <a:bodyPr lIns="0" tIns="0" rIns="0" bIns="0" anchor="t"/>
          <a:lstStyle/>
          <a:p>
            <a:r>
              <a:rPr lang="en-US" dirty="0">
                <a:latin typeface="Aptos Narrow"/>
              </a:rPr>
              <a:t>Scheduling the Kindergarten Day</a:t>
            </a:r>
          </a:p>
        </p:txBody>
      </p:sp>
      <p:sp>
        <p:nvSpPr>
          <p:cNvPr id="3" name="Text Placeholder 38">
            <a:extLst>
              <a:ext uri="{FF2B5EF4-FFF2-40B4-BE49-F238E27FC236}">
                <a16:creationId xmlns:a16="http://schemas.microsoft.com/office/drawing/2014/main" id="{27419E0F-D3A4-8FFB-4BFE-0C72009C0388}"/>
              </a:ext>
            </a:extLst>
          </p:cNvPr>
          <p:cNvSpPr txBox="1">
            <a:spLocks/>
          </p:cNvSpPr>
          <p:nvPr/>
        </p:nvSpPr>
        <p:spPr>
          <a:xfrm>
            <a:off x="443812" y="4791057"/>
            <a:ext cx="6489559" cy="364583"/>
          </a:xfrm>
          <a:prstGeom prst="rect">
            <a:avLst/>
          </a:prstGeom>
        </p:spPr>
        <p:txBody>
          <a:bodyPr lIns="0" tIns="0" rIns="0" bIns="0" anchor="ctr" anchorCtr="0"/>
          <a:lstStyle>
            <a:lvl1pPr marL="0" indent="0" algn="ctr" defTabSz="914400" rtl="0" eaLnBrk="1" latinLnBrk="0" hangingPunct="1">
              <a:lnSpc>
                <a:spcPct val="90000"/>
              </a:lnSpc>
              <a:spcBef>
                <a:spcPts val="1000"/>
              </a:spcBef>
              <a:buFont typeface="Arial" panose="020B0604020202020204" pitchFamily="34" charset="0"/>
              <a:buNone/>
              <a:defRPr sz="2000" b="1" i="0" kern="1200">
                <a:solidFill>
                  <a:schemeClr val="accent6">
                    <a:lumMod val="60000"/>
                    <a:lumOff val="40000"/>
                  </a:schemeClr>
                </a:solidFill>
                <a:latin typeface="Aptos Narrow" panose="020B0004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1600" b="1" i="0" kern="1200">
                <a:solidFill>
                  <a:schemeClr val="accent6">
                    <a:lumMod val="60000"/>
                    <a:lumOff val="40000"/>
                  </a:schemeClr>
                </a:solidFill>
                <a:latin typeface="Aptos Narrow" panose="020B0004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600" b="1" i="0" kern="1200">
                <a:solidFill>
                  <a:schemeClr val="accent6">
                    <a:lumMod val="60000"/>
                    <a:lumOff val="40000"/>
                  </a:schemeClr>
                </a:solidFill>
                <a:latin typeface="Aptos Narrow" panose="020B0004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1" i="0" kern="1200">
                <a:solidFill>
                  <a:schemeClr val="accent6">
                    <a:lumMod val="60000"/>
                    <a:lumOff val="40000"/>
                  </a:schemeClr>
                </a:solidFill>
                <a:latin typeface="Aptos Narrow" panose="020B0004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1" i="0" kern="1200">
                <a:solidFill>
                  <a:schemeClr val="accent6">
                    <a:lumMod val="60000"/>
                    <a:lumOff val="40000"/>
                  </a:schemeClr>
                </a:solidFill>
                <a:latin typeface="Aptos Narrow" panose="020B00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a:solidFill>
                  <a:schemeClr val="accent6"/>
                </a:solidFill>
              </a:rPr>
              <a:t>(Adapted from the Kindergarten Implementation Guidelines)</a:t>
            </a:r>
          </a:p>
        </p:txBody>
      </p:sp>
      <p:sp>
        <p:nvSpPr>
          <p:cNvPr id="75" name="Text Placeholder 74">
            <a:extLst>
              <a:ext uri="{FF2B5EF4-FFF2-40B4-BE49-F238E27FC236}">
                <a16:creationId xmlns:a16="http://schemas.microsoft.com/office/drawing/2014/main" id="{1568DD6C-D9FE-A372-DC5C-4011B5D07C57}"/>
              </a:ext>
            </a:extLst>
          </p:cNvPr>
          <p:cNvSpPr>
            <a:spLocks noGrp="1"/>
          </p:cNvSpPr>
          <p:nvPr>
            <p:ph type="body" sz="quarter" idx="11"/>
          </p:nvPr>
        </p:nvSpPr>
        <p:spPr>
          <a:xfrm>
            <a:off x="443812" y="5245145"/>
            <a:ext cx="8132182" cy="290478"/>
          </a:xfrm>
        </p:spPr>
        <p:txBody>
          <a:bodyPr/>
          <a:lstStyle/>
          <a:p>
            <a:pPr>
              <a:spcBef>
                <a:spcPts val="600"/>
              </a:spcBef>
            </a:pPr>
            <a:r>
              <a:rPr lang="en-US" dirty="0"/>
              <a:t>Beth Wharton, K–3 Coordinator</a:t>
            </a:r>
          </a:p>
        </p:txBody>
      </p:sp>
      <p:sp>
        <p:nvSpPr>
          <p:cNvPr id="76" name="Text Placeholder 75">
            <a:extLst>
              <a:ext uri="{FF2B5EF4-FFF2-40B4-BE49-F238E27FC236}">
                <a16:creationId xmlns:a16="http://schemas.microsoft.com/office/drawing/2014/main" id="{8AE9C331-F276-8A4F-760E-304513450750}"/>
              </a:ext>
            </a:extLst>
          </p:cNvPr>
          <p:cNvSpPr>
            <a:spLocks noGrp="1"/>
          </p:cNvSpPr>
          <p:nvPr>
            <p:ph type="body" sz="quarter" idx="12"/>
          </p:nvPr>
        </p:nvSpPr>
        <p:spPr>
          <a:xfrm>
            <a:off x="443812" y="5535623"/>
            <a:ext cx="8132182" cy="290478"/>
          </a:xfrm>
        </p:spPr>
        <p:txBody>
          <a:bodyPr/>
          <a:lstStyle/>
          <a:p>
            <a:r>
              <a:rPr lang="en-US" b="1"/>
              <a:t>K</a:t>
            </a:r>
            <a:r>
              <a:rPr lang="en-US"/>
              <a:t>–</a:t>
            </a:r>
            <a:r>
              <a:rPr lang="en-US" b="1"/>
              <a:t>3 </a:t>
            </a:r>
            <a:r>
              <a:rPr lang="en-US" b="1" dirty="0"/>
              <a:t>Unit, Office of Standards</a:t>
            </a:r>
          </a:p>
        </p:txBody>
      </p:sp>
      <p:sp>
        <p:nvSpPr>
          <p:cNvPr id="39" name="Text Placeholder 38">
            <a:extLst>
              <a:ext uri="{FF2B5EF4-FFF2-40B4-BE49-F238E27FC236}">
                <a16:creationId xmlns:a16="http://schemas.microsoft.com/office/drawing/2014/main" id="{3725262E-04C1-2358-5626-50334BE1E70F}"/>
              </a:ext>
            </a:extLst>
          </p:cNvPr>
          <p:cNvSpPr>
            <a:spLocks noGrp="1"/>
          </p:cNvSpPr>
          <p:nvPr>
            <p:ph type="body" sz="quarter" idx="20"/>
          </p:nvPr>
        </p:nvSpPr>
        <p:spPr>
          <a:xfrm>
            <a:off x="3600591" y="6193620"/>
            <a:ext cx="4978400" cy="365125"/>
          </a:xfrm>
        </p:spPr>
        <p:txBody>
          <a:bodyPr/>
          <a:lstStyle/>
          <a:p>
            <a:r>
              <a:rPr lang="en-US"/>
              <a:t>nj.gov/</a:t>
            </a:r>
            <a:r>
              <a:rPr lang="en-US">
                <a:solidFill>
                  <a:schemeClr val="accent6"/>
                </a:solidFill>
              </a:rPr>
              <a:t>education</a:t>
            </a:r>
          </a:p>
        </p:txBody>
      </p:sp>
    </p:spTree>
    <p:extLst>
      <p:ext uri="{BB962C8B-B14F-4D97-AF65-F5344CB8AC3E}">
        <p14:creationId xmlns:p14="http://schemas.microsoft.com/office/powerpoint/2010/main" val="32940729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5">
            <a:extLst>
              <a:ext uri="{FF2B5EF4-FFF2-40B4-BE49-F238E27FC236}">
                <a16:creationId xmlns:a16="http://schemas.microsoft.com/office/drawing/2014/main" id="{11FC5128-32CB-07DB-CA5D-C5BF48E16DCD}"/>
              </a:ext>
            </a:extLst>
          </p:cNvPr>
          <p:cNvSpPr>
            <a:spLocks noGrp="1"/>
          </p:cNvSpPr>
          <p:nvPr>
            <p:ph type="title"/>
          </p:nvPr>
        </p:nvSpPr>
        <p:spPr>
          <a:xfrm>
            <a:off x="444500" y="392113"/>
            <a:ext cx="11277600" cy="417512"/>
          </a:xfrm>
        </p:spPr>
        <p:txBody>
          <a:bodyPr/>
          <a:lstStyle/>
          <a:p>
            <a:r>
              <a:rPr lang="en-US">
                <a:highlight>
                  <a:srgbClr val="FFFFFF"/>
                </a:highlight>
                <a:latin typeface="Aptos"/>
                <a:ea typeface="Arial" panose="020B0604020202020204" pitchFamily="34" charset="0"/>
                <a:cs typeface="Arial"/>
              </a:rPr>
              <a:t>Create and Maintain Predictable Arrival Routines</a:t>
            </a:r>
            <a:endParaRPr lang="en-US"/>
          </a:p>
        </p:txBody>
      </p:sp>
      <p:sp>
        <p:nvSpPr>
          <p:cNvPr id="8" name="Text Placeholder 7">
            <a:extLst>
              <a:ext uri="{FF2B5EF4-FFF2-40B4-BE49-F238E27FC236}">
                <a16:creationId xmlns:a16="http://schemas.microsoft.com/office/drawing/2014/main" id="{4A98E100-2638-3B8A-8ACA-90B2FF47CFDA}"/>
              </a:ext>
            </a:extLst>
          </p:cNvPr>
          <p:cNvSpPr>
            <a:spLocks noGrp="1"/>
          </p:cNvSpPr>
          <p:nvPr>
            <p:ph type="body" sz="quarter" idx="14"/>
          </p:nvPr>
        </p:nvSpPr>
        <p:spPr>
          <a:xfrm>
            <a:off x="457200" y="1426029"/>
            <a:ext cx="5769429" cy="4180114"/>
          </a:xfrm>
        </p:spPr>
        <p:txBody>
          <a:bodyPr/>
          <a:lstStyle/>
          <a:p>
            <a:pPr marL="285750" indent="-285750">
              <a:spcAft>
                <a:spcPts val="1200"/>
              </a:spcAft>
              <a:buFont typeface="Arial" panose="020B0604020202020204" pitchFamily="34" charset="0"/>
              <a:buChar char="•"/>
            </a:pPr>
            <a:r>
              <a:rPr lang="en-US" sz="1800" dirty="0">
                <a:highlight>
                  <a:srgbClr val="FFFFFF"/>
                </a:highlight>
                <a:ea typeface="Arial" panose="020B0604020202020204" pitchFamily="34" charset="0"/>
                <a:cs typeface="Arial"/>
              </a:rPr>
              <a:t>Each portion of the kindergarten day, from arrival to dismis</a:t>
            </a:r>
            <a:r>
              <a:rPr lang="en-US" sz="1800" dirty="0"/>
              <a:t>sal, se</a:t>
            </a:r>
            <a:r>
              <a:rPr lang="en-US" sz="1800" dirty="0">
                <a:highlight>
                  <a:srgbClr val="FFFFFF"/>
                </a:highlight>
                <a:ea typeface="Arial" panose="020B0604020202020204" pitchFamily="34" charset="0"/>
                <a:cs typeface="Arial"/>
              </a:rPr>
              <a:t>rves a purpose in building the foundation for long-term school success. </a:t>
            </a:r>
          </a:p>
          <a:p>
            <a:pPr marL="285750" indent="-285750">
              <a:spcAft>
                <a:spcPts val="1200"/>
              </a:spcAft>
              <a:buFont typeface="Arial" panose="020B0604020202020204" pitchFamily="34" charset="0"/>
              <a:buChar char="•"/>
            </a:pPr>
            <a:r>
              <a:rPr lang="en-US" sz="1800" dirty="0"/>
              <a:t>Arrival is a welcoming time that should transition children to the start of the school day. </a:t>
            </a:r>
          </a:p>
          <a:p>
            <a:pPr marL="285750" indent="-285750">
              <a:spcAft>
                <a:spcPts val="1200"/>
              </a:spcAft>
              <a:buFont typeface="Arial" panose="020B0604020202020204" pitchFamily="34" charset="0"/>
              <a:buChar char="•"/>
            </a:pPr>
            <a:r>
              <a:rPr lang="en-US" sz="1800" dirty="0"/>
              <a:t>Students feel welcomed when teachers convey a sense of warmth when greeting them one-on-one to start the day. </a:t>
            </a:r>
          </a:p>
          <a:p>
            <a:pPr marL="285750" indent="-285750">
              <a:spcAft>
                <a:spcPts val="1200"/>
              </a:spcAft>
              <a:buFont typeface="Arial" panose="020B0604020202020204" pitchFamily="34" charset="0"/>
              <a:buChar char="•"/>
            </a:pPr>
            <a:r>
              <a:rPr lang="en-US" sz="1800" dirty="0"/>
              <a:t>Teachers can give the students options for their greetings to give them a sense of security.</a:t>
            </a:r>
          </a:p>
          <a:p>
            <a:pPr marL="285750" indent="-285750">
              <a:spcAft>
                <a:spcPts val="1200"/>
              </a:spcAft>
              <a:buFont typeface="Arial" panose="020B0604020202020204" pitchFamily="34" charset="0"/>
              <a:buChar char="•"/>
            </a:pPr>
            <a:r>
              <a:rPr lang="en-US" sz="1800" dirty="0"/>
              <a:t>When greeting students, teachers can say each child’s name. It is important to learn the correct pronunciation of each child’s name.</a:t>
            </a:r>
          </a:p>
        </p:txBody>
      </p:sp>
      <p:pic>
        <p:nvPicPr>
          <p:cNvPr id="10" name="Picture Placeholder 9" descr="Photograph of a wooden cubby storage unit with four blue bins labeled Oskar, Andrea, Sixten, and Casper on top, each containing personal items. Below bins are four wooden drawers and hooks holding coats and bags, indicating organized storage in a shared space when students arrive to school daily.">
            <a:extLst>
              <a:ext uri="{FF2B5EF4-FFF2-40B4-BE49-F238E27FC236}">
                <a16:creationId xmlns:a16="http://schemas.microsoft.com/office/drawing/2014/main" id="{F7813D5D-51F9-2A46-1135-6532132A764F}"/>
              </a:ext>
            </a:extLst>
          </p:cNvPr>
          <p:cNvPicPr>
            <a:picLocks noGrp="1" noChangeAspect="1"/>
          </p:cNvPicPr>
          <p:nvPr>
            <p:ph type="pic" sz="quarter" idx="13"/>
          </p:nvPr>
        </p:nvPicPr>
        <p:blipFill>
          <a:blip r:embed="rId3"/>
          <a:srcRect t="469" b="469"/>
          <a:stretch>
            <a:fillRect/>
          </a:stretch>
        </p:blipFill>
        <p:spPr>
          <a:xfrm>
            <a:off x="6324600" y="1819275"/>
            <a:ext cx="5410200" cy="3978275"/>
          </a:xfrm>
          <a:prstGeom prst="rect">
            <a:avLst/>
          </a:prstGeom>
        </p:spPr>
      </p:pic>
    </p:spTree>
    <p:extLst>
      <p:ext uri="{BB962C8B-B14F-4D97-AF65-F5344CB8AC3E}">
        <p14:creationId xmlns:p14="http://schemas.microsoft.com/office/powerpoint/2010/main" val="31914193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CD5AE0-FB7A-F1E6-E2A4-5D26B36AC76B}"/>
              </a:ext>
            </a:extLst>
          </p:cNvPr>
          <p:cNvSpPr>
            <a:spLocks noGrp="1"/>
          </p:cNvSpPr>
          <p:nvPr>
            <p:ph type="title"/>
          </p:nvPr>
        </p:nvSpPr>
        <p:spPr/>
        <p:txBody>
          <a:bodyPr/>
          <a:lstStyle/>
          <a:p>
            <a:r>
              <a:rPr lang="en-US"/>
              <a:t>Morning Routine Time</a:t>
            </a:r>
          </a:p>
        </p:txBody>
      </p:sp>
      <p:sp>
        <p:nvSpPr>
          <p:cNvPr id="7" name="Text Placeholder 6">
            <a:extLst>
              <a:ext uri="{FF2B5EF4-FFF2-40B4-BE49-F238E27FC236}">
                <a16:creationId xmlns:a16="http://schemas.microsoft.com/office/drawing/2014/main" id="{C5A1DF62-8145-759F-C626-640D1BD58AA1}"/>
              </a:ext>
            </a:extLst>
          </p:cNvPr>
          <p:cNvSpPr>
            <a:spLocks noGrp="1"/>
          </p:cNvSpPr>
          <p:nvPr>
            <p:ph type="body" sz="quarter" idx="14"/>
          </p:nvPr>
        </p:nvSpPr>
        <p:spPr/>
        <p:txBody>
          <a:bodyPr/>
          <a:lstStyle/>
          <a:p>
            <a:pPr>
              <a:buSzPct val="85000"/>
              <a:buFont typeface="Arial" panose="020B0604020202020204" pitchFamily="34" charset="0"/>
              <a:buChar char="•"/>
            </a:pPr>
            <a:r>
              <a:rPr lang="en-US" dirty="0">
                <a:latin typeface="Aptos Narrow"/>
              </a:rPr>
              <a:t>A morning meeting:</a:t>
            </a:r>
            <a:endParaRPr lang="en-US" sz="3200" dirty="0">
              <a:latin typeface="Aptos Narrow"/>
            </a:endParaRPr>
          </a:p>
          <a:p>
            <a:pPr>
              <a:buSzPct val="85000"/>
              <a:buFont typeface="Arial" panose="020B0604020202020204" pitchFamily="34" charset="0"/>
              <a:buChar char="•"/>
            </a:pPr>
            <a:r>
              <a:rPr lang="en-US" dirty="0">
                <a:latin typeface="Aptos Narrow"/>
              </a:rPr>
              <a:t>Provides a framework for the school day.</a:t>
            </a:r>
            <a:endParaRPr lang="en-US" sz="3200" dirty="0">
              <a:latin typeface="Aptos Narrow"/>
            </a:endParaRPr>
          </a:p>
          <a:p>
            <a:pPr>
              <a:buFont typeface="Arial" panose="020B0604020202020204" pitchFamily="34" charset="0"/>
              <a:buChar char="•"/>
            </a:pPr>
            <a:r>
              <a:rPr lang="en-US" dirty="0">
                <a:latin typeface="Aptos Narrow"/>
              </a:rPr>
              <a:t>Builds community and gives children the information, they need to anticipate what will happen during the day. </a:t>
            </a:r>
            <a:endParaRPr lang="en-US" sz="3200" dirty="0">
              <a:latin typeface="Aptos Narrow"/>
            </a:endParaRPr>
          </a:p>
          <a:p>
            <a:pPr>
              <a:buFont typeface="Arial" panose="020B0604020202020204" pitchFamily="34" charset="0"/>
              <a:buChar char="•"/>
            </a:pPr>
            <a:r>
              <a:rPr lang="en-US" dirty="0">
                <a:latin typeface="Aptos Narrow"/>
              </a:rPr>
              <a:t>Consists of the teacher creating a visual schedule showcasing the day’s sequence of events and activities. </a:t>
            </a:r>
            <a:endParaRPr lang="en-US" sz="3200" dirty="0">
              <a:latin typeface="Aptos Narrow"/>
            </a:endParaRPr>
          </a:p>
        </p:txBody>
      </p:sp>
      <p:pic>
        <p:nvPicPr>
          <p:cNvPr id="9" name="Picture Placeholder 8" descr="Photograph of a young child wearing a striped shirt giving two thumbs up in a colorful classroom setting during meeting routine time. Background includes educational decorations such as a bulletin board with letters and an apple cutout, along with shelves holding books and toys.">
            <a:extLst>
              <a:ext uri="{FF2B5EF4-FFF2-40B4-BE49-F238E27FC236}">
                <a16:creationId xmlns:a16="http://schemas.microsoft.com/office/drawing/2014/main" id="{7D369519-5E78-8F68-29D4-D5D36FD77C31}"/>
              </a:ext>
            </a:extLst>
          </p:cNvPr>
          <p:cNvPicPr>
            <a:picLocks noGrp="1" noChangeAspect="1"/>
          </p:cNvPicPr>
          <p:nvPr>
            <p:ph type="pic" sz="quarter" idx="13"/>
          </p:nvPr>
        </p:nvPicPr>
        <p:blipFill>
          <a:blip r:embed="rId3"/>
          <a:srcRect l="4669" r="4669"/>
          <a:stretch>
            <a:fillRect/>
          </a:stretch>
        </p:blipFill>
        <p:spPr>
          <a:xfrm>
            <a:off x="6311900" y="1819275"/>
            <a:ext cx="5410200" cy="3978275"/>
          </a:xfrm>
          <a:prstGeom prst="rect">
            <a:avLst/>
          </a:prstGeom>
        </p:spPr>
      </p:pic>
    </p:spTree>
    <p:extLst>
      <p:ext uri="{BB962C8B-B14F-4D97-AF65-F5344CB8AC3E}">
        <p14:creationId xmlns:p14="http://schemas.microsoft.com/office/powerpoint/2010/main" val="35701147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74CD27E-5344-CAAD-0F23-4CD853F2DBF1}"/>
              </a:ext>
            </a:extLst>
          </p:cNvPr>
          <p:cNvSpPr>
            <a:spLocks noGrp="1"/>
          </p:cNvSpPr>
          <p:nvPr>
            <p:ph type="title"/>
          </p:nvPr>
        </p:nvSpPr>
        <p:spPr/>
        <p:txBody>
          <a:bodyPr/>
          <a:lstStyle/>
          <a:p>
            <a:r>
              <a:rPr lang="en-US"/>
              <a:t>Whole Group and Small Group Learning Activities</a:t>
            </a:r>
          </a:p>
        </p:txBody>
      </p:sp>
      <p:sp>
        <p:nvSpPr>
          <p:cNvPr id="8" name="Text Placeholder 7">
            <a:extLst>
              <a:ext uri="{FF2B5EF4-FFF2-40B4-BE49-F238E27FC236}">
                <a16:creationId xmlns:a16="http://schemas.microsoft.com/office/drawing/2014/main" id="{D8E0683D-2460-5A8F-6B62-8111E366EBD7}"/>
              </a:ext>
            </a:extLst>
          </p:cNvPr>
          <p:cNvSpPr>
            <a:spLocks noGrp="1"/>
          </p:cNvSpPr>
          <p:nvPr>
            <p:ph type="body" sz="quarter" idx="14"/>
          </p:nvPr>
        </p:nvSpPr>
        <p:spPr/>
        <p:txBody>
          <a:bodyPr/>
          <a:lstStyle/>
          <a:p>
            <a:pPr marL="0" indent="0"/>
            <a:r>
              <a:rPr lang="en-US" dirty="0"/>
              <a:t>The activities that take place during the kindergarten day may be completed in whole group and small group settings. It is important to establish rules for both settings that students will follow while completing them.</a:t>
            </a:r>
          </a:p>
        </p:txBody>
      </p:sp>
      <p:pic>
        <p:nvPicPr>
          <p:cNvPr id="10" name="Picture Placeholder 9" descr="Photograph of an adult and two children sitting at a table engaged in drawing or coloring activities with colored pencils. The setting is a classroom environment, with a focus on creative learning and teacher guidance interacting with the students at the table in a small group setting.">
            <a:extLst>
              <a:ext uri="{FF2B5EF4-FFF2-40B4-BE49-F238E27FC236}">
                <a16:creationId xmlns:a16="http://schemas.microsoft.com/office/drawing/2014/main" id="{D9D1410D-FCD5-41DB-883A-1FCE73AA850A}"/>
              </a:ext>
            </a:extLst>
          </p:cNvPr>
          <p:cNvPicPr>
            <a:picLocks noGrp="1" noChangeAspect="1"/>
          </p:cNvPicPr>
          <p:nvPr>
            <p:ph type="pic" sz="quarter" idx="13"/>
          </p:nvPr>
        </p:nvPicPr>
        <p:blipFill>
          <a:blip r:embed="rId3"/>
          <a:srcRect l="4669" r="4669"/>
          <a:stretch>
            <a:fillRect/>
          </a:stretch>
        </p:blipFill>
        <p:spPr>
          <a:xfrm>
            <a:off x="6324600" y="1819275"/>
            <a:ext cx="5410200" cy="3978275"/>
          </a:xfrm>
          <a:prstGeom prst="rect">
            <a:avLst/>
          </a:prstGeom>
        </p:spPr>
      </p:pic>
    </p:spTree>
    <p:extLst>
      <p:ext uri="{BB962C8B-B14F-4D97-AF65-F5344CB8AC3E}">
        <p14:creationId xmlns:p14="http://schemas.microsoft.com/office/powerpoint/2010/main" val="8125646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684DF94-FF4C-4910-BE3C-27226ECBCE1E}"/>
              </a:ext>
            </a:extLst>
          </p:cNvPr>
          <p:cNvSpPr>
            <a:spLocks noGrp="1"/>
          </p:cNvSpPr>
          <p:nvPr>
            <p:ph type="title"/>
          </p:nvPr>
        </p:nvSpPr>
        <p:spPr/>
        <p:txBody>
          <a:bodyPr/>
          <a:lstStyle/>
          <a:p>
            <a:r>
              <a:rPr lang="en-US"/>
              <a:t>Learning through Play: Choice Time Centers</a:t>
            </a:r>
          </a:p>
        </p:txBody>
      </p:sp>
      <p:sp>
        <p:nvSpPr>
          <p:cNvPr id="8" name="Text Placeholder 7">
            <a:extLst>
              <a:ext uri="{FF2B5EF4-FFF2-40B4-BE49-F238E27FC236}">
                <a16:creationId xmlns:a16="http://schemas.microsoft.com/office/drawing/2014/main" id="{51EE2B75-3F97-23E1-6DB8-0983EA3D2BAC}"/>
              </a:ext>
            </a:extLst>
          </p:cNvPr>
          <p:cNvSpPr>
            <a:spLocks noGrp="1"/>
          </p:cNvSpPr>
          <p:nvPr>
            <p:ph type="body" sz="quarter" idx="14"/>
          </p:nvPr>
        </p:nvSpPr>
        <p:spPr/>
        <p:txBody>
          <a:bodyPr/>
          <a:lstStyle/>
          <a:p>
            <a:pPr>
              <a:lnSpc>
                <a:spcPct val="100000"/>
              </a:lnSpc>
              <a:buSzPct val="85000"/>
              <a:buFont typeface="Arial" panose="020B0604020202020204" pitchFamily="34" charset="0"/>
              <a:buChar char="•"/>
            </a:pPr>
            <a:r>
              <a:rPr lang="en-US" dirty="0"/>
              <a:t>Choice time fosters inquiry, creativity, and standards-based learning through teacher-guided interactions. Play becomes a vehicle for learning.  </a:t>
            </a:r>
            <a:endParaRPr lang="en-US" dirty="0">
              <a:solidFill>
                <a:srgbClr val="000000"/>
              </a:solidFill>
              <a:latin typeface="Aptos Narrow"/>
            </a:endParaRPr>
          </a:p>
          <a:p>
            <a:pPr>
              <a:lnSpc>
                <a:spcPct val="100000"/>
              </a:lnSpc>
              <a:buSzPct val="85000"/>
              <a:buFont typeface="Arial" panose="020B0604020202020204" pitchFamily="34" charset="0"/>
              <a:buChar char="•"/>
            </a:pPr>
            <a:r>
              <a:rPr lang="en-US" dirty="0">
                <a:solidFill>
                  <a:srgbClr val="000000"/>
                </a:solidFill>
                <a:latin typeface="Aptos Narrow"/>
              </a:rPr>
              <a:t>“Playful learning describes a learning context in which children learn content while playing freely (free play or self-directed play), with teacher guidance (guided play), or in a structured game”. </a:t>
            </a:r>
            <a:r>
              <a:rPr lang="en-US" sz="2000" dirty="0">
                <a:solidFill>
                  <a:srgbClr val="000000"/>
                </a:solidFill>
                <a:latin typeface="Aptos Narrow"/>
              </a:rPr>
              <a:t>(</a:t>
            </a:r>
            <a:r>
              <a:rPr lang="en-US" sz="2000" dirty="0" err="1">
                <a:solidFill>
                  <a:srgbClr val="000000"/>
                </a:solidFill>
                <a:latin typeface="Aptos Narrow"/>
              </a:rPr>
              <a:t>Zosh</a:t>
            </a:r>
            <a:r>
              <a:rPr lang="en-US" sz="2000" dirty="0">
                <a:solidFill>
                  <a:srgbClr val="000000"/>
                </a:solidFill>
                <a:latin typeface="Aptos Narrow"/>
              </a:rPr>
              <a:t>, 2022)</a:t>
            </a:r>
            <a:endParaRPr lang="en-US" dirty="0">
              <a:solidFill>
                <a:schemeClr val="tx1"/>
              </a:solidFill>
              <a:latin typeface="Aptos Narrow"/>
            </a:endParaRPr>
          </a:p>
        </p:txBody>
      </p:sp>
      <p:pic>
        <p:nvPicPr>
          <p:cNvPr id="10" name="Picture Placeholder 9" descr="Photograph of two children lying on the floor playing with wooden blocks in a bright indoor setting. The children are focused on arranging the blocks during choice center time.">
            <a:extLst>
              <a:ext uri="{FF2B5EF4-FFF2-40B4-BE49-F238E27FC236}">
                <a16:creationId xmlns:a16="http://schemas.microsoft.com/office/drawing/2014/main" id="{85A4486A-D3D9-9F0F-2D64-B69FF62E767C}"/>
              </a:ext>
            </a:extLst>
          </p:cNvPr>
          <p:cNvPicPr>
            <a:picLocks noGrp="1" noChangeAspect="1"/>
          </p:cNvPicPr>
          <p:nvPr>
            <p:ph type="pic" sz="quarter" idx="13"/>
          </p:nvPr>
        </p:nvPicPr>
        <p:blipFill>
          <a:blip r:embed="rId3"/>
          <a:srcRect l="2030" r="2030"/>
          <a:stretch>
            <a:fillRect/>
          </a:stretch>
        </p:blipFill>
        <p:spPr>
          <a:xfrm>
            <a:off x="6324600" y="1819275"/>
            <a:ext cx="5410200" cy="3978275"/>
          </a:xfrm>
          <a:prstGeom prst="rect">
            <a:avLst/>
          </a:prstGeom>
        </p:spPr>
      </p:pic>
    </p:spTree>
    <p:extLst>
      <p:ext uri="{BB962C8B-B14F-4D97-AF65-F5344CB8AC3E}">
        <p14:creationId xmlns:p14="http://schemas.microsoft.com/office/powerpoint/2010/main" val="18718129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BCE124B-9369-7BF9-6A79-A4E6B9B9D3C9}"/>
              </a:ext>
            </a:extLst>
          </p:cNvPr>
          <p:cNvSpPr>
            <a:spLocks noGrp="1"/>
          </p:cNvSpPr>
          <p:nvPr>
            <p:ph type="title"/>
          </p:nvPr>
        </p:nvSpPr>
        <p:spPr/>
        <p:txBody>
          <a:bodyPr/>
          <a:lstStyle/>
          <a:p>
            <a:r>
              <a:rPr lang="en-US"/>
              <a:t>Learning Centers (content specific)</a:t>
            </a:r>
          </a:p>
        </p:txBody>
      </p:sp>
      <p:sp>
        <p:nvSpPr>
          <p:cNvPr id="8" name="Text Placeholder 7">
            <a:extLst>
              <a:ext uri="{FF2B5EF4-FFF2-40B4-BE49-F238E27FC236}">
                <a16:creationId xmlns:a16="http://schemas.microsoft.com/office/drawing/2014/main" id="{DD3231A8-9D10-267E-CE65-E661240D5BF8}"/>
              </a:ext>
            </a:extLst>
          </p:cNvPr>
          <p:cNvSpPr>
            <a:spLocks noGrp="1"/>
          </p:cNvSpPr>
          <p:nvPr>
            <p:ph type="body" sz="quarter" idx="14"/>
          </p:nvPr>
        </p:nvSpPr>
        <p:spPr/>
        <p:txBody>
          <a:bodyPr/>
          <a:lstStyle/>
          <a:p>
            <a:pPr marL="685800">
              <a:lnSpc>
                <a:spcPct val="100000"/>
              </a:lnSpc>
              <a:spcBef>
                <a:spcPts val="0"/>
              </a:spcBef>
              <a:buFont typeface="Arial" panose="020B0604020202020204" pitchFamily="34" charset="0"/>
              <a:buChar char="•"/>
            </a:pPr>
            <a:r>
              <a:rPr lang="en-US" dirty="0">
                <a:latin typeface="Aptos Narrow"/>
              </a:rPr>
              <a:t>Students visit learning centers to complete an assignment or learn through different activities. </a:t>
            </a:r>
            <a:endParaRPr lang="en-US" dirty="0"/>
          </a:p>
          <a:p>
            <a:pPr marL="685800">
              <a:lnSpc>
                <a:spcPct val="100000"/>
              </a:lnSpc>
              <a:spcBef>
                <a:spcPts val="0"/>
              </a:spcBef>
              <a:buFont typeface="Arial" panose="020B0604020202020204" pitchFamily="34" charset="0"/>
              <a:buChar char="•"/>
            </a:pPr>
            <a:r>
              <a:rPr lang="en-US" dirty="0">
                <a:latin typeface="Aptos Narrow"/>
              </a:rPr>
              <a:t>Students participate in activities that help them see curriculum in hands-on ways. </a:t>
            </a:r>
            <a:endParaRPr lang="en-US" dirty="0"/>
          </a:p>
          <a:p>
            <a:pPr marL="685800">
              <a:lnSpc>
                <a:spcPct val="100000"/>
              </a:lnSpc>
              <a:spcBef>
                <a:spcPts val="0"/>
              </a:spcBef>
              <a:buFont typeface="Arial" panose="020B0604020202020204" pitchFamily="34" charset="0"/>
              <a:buChar char="•"/>
            </a:pPr>
            <a:r>
              <a:rPr lang="en-US" dirty="0">
                <a:latin typeface="Aptos Narrow"/>
              </a:rPr>
              <a:t>Students are provided with time and space either independently or in small groups to complete a project or learn about a subject in a more in-depth fashion (NAEYC, n.d.).</a:t>
            </a:r>
            <a:endParaRPr lang="en-US" dirty="0"/>
          </a:p>
        </p:txBody>
      </p:sp>
      <p:pic>
        <p:nvPicPr>
          <p:cNvPr id="10" name="Picture Placeholder 9" descr="Photograph of two young children sitting at a wooden table engaged in drawing and coloring activities with colored pencils and paper. The setting includes a laptop and houseplants in the background, suggesting a classroom environment focused on creativity in a learning center.">
            <a:extLst>
              <a:ext uri="{FF2B5EF4-FFF2-40B4-BE49-F238E27FC236}">
                <a16:creationId xmlns:a16="http://schemas.microsoft.com/office/drawing/2014/main" id="{99BDC7ED-DC7B-E886-7F31-DCCFF60C370F}"/>
              </a:ext>
            </a:extLst>
          </p:cNvPr>
          <p:cNvPicPr>
            <a:picLocks noGrp="1" noChangeAspect="1"/>
          </p:cNvPicPr>
          <p:nvPr>
            <p:ph type="pic" sz="quarter" idx="13"/>
          </p:nvPr>
        </p:nvPicPr>
        <p:blipFill>
          <a:blip r:embed="rId3"/>
          <a:srcRect l="4669" r="4669"/>
          <a:stretch>
            <a:fillRect/>
          </a:stretch>
        </p:blipFill>
        <p:spPr>
          <a:xfrm>
            <a:off x="6324600" y="1819275"/>
            <a:ext cx="5410200" cy="3978275"/>
          </a:xfrm>
          <a:prstGeom prst="rect">
            <a:avLst/>
          </a:prstGeom>
        </p:spPr>
      </p:pic>
    </p:spTree>
    <p:extLst>
      <p:ext uri="{BB962C8B-B14F-4D97-AF65-F5344CB8AC3E}">
        <p14:creationId xmlns:p14="http://schemas.microsoft.com/office/powerpoint/2010/main" val="20043179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9F3E7A0-00E1-BFFA-503C-42B02B2EDEBA}"/>
              </a:ext>
            </a:extLst>
          </p:cNvPr>
          <p:cNvSpPr>
            <a:spLocks noGrp="1"/>
          </p:cNvSpPr>
          <p:nvPr>
            <p:ph type="title"/>
          </p:nvPr>
        </p:nvSpPr>
        <p:spPr/>
        <p:txBody>
          <a:bodyPr/>
          <a:lstStyle/>
          <a:p>
            <a:r>
              <a:rPr lang="en-US"/>
              <a:t>Snack</a:t>
            </a:r>
          </a:p>
        </p:txBody>
      </p:sp>
      <p:sp>
        <p:nvSpPr>
          <p:cNvPr id="8" name="Text Placeholder 7">
            <a:extLst>
              <a:ext uri="{FF2B5EF4-FFF2-40B4-BE49-F238E27FC236}">
                <a16:creationId xmlns:a16="http://schemas.microsoft.com/office/drawing/2014/main" id="{498179B3-8D70-E447-B11B-45C1CCD8E4D2}"/>
              </a:ext>
            </a:extLst>
          </p:cNvPr>
          <p:cNvSpPr>
            <a:spLocks noGrp="1"/>
          </p:cNvSpPr>
          <p:nvPr>
            <p:ph type="body" sz="quarter" idx="14"/>
          </p:nvPr>
        </p:nvSpPr>
        <p:spPr/>
        <p:txBody>
          <a:bodyPr/>
          <a:lstStyle/>
          <a:p>
            <a:pPr marL="0" indent="0"/>
            <a:r>
              <a:rPr lang="en-US" dirty="0">
                <a:latin typeface="Aptos Narrow"/>
              </a:rPr>
              <a:t>A nutritious midday snack and the opportunity to socialize with classmates should be part of each child’s kindergarten day. During snack time, teachers can inspire nutritious food choices and plan an informal atmosphere that encourages social conversation. </a:t>
            </a:r>
          </a:p>
        </p:txBody>
      </p:sp>
      <p:pic>
        <p:nvPicPr>
          <p:cNvPr id="10" name="Picture Placeholder 9" descr="Photograph showing two hands holding a bright orange and a shiny red apple side by side against a dark background. The image highlights the importance of a healthy midday snack for children in kindergarten.">
            <a:extLst>
              <a:ext uri="{FF2B5EF4-FFF2-40B4-BE49-F238E27FC236}">
                <a16:creationId xmlns:a16="http://schemas.microsoft.com/office/drawing/2014/main" id="{AE28784F-30EC-9ED2-55C6-9BFC0E3F4AE3}"/>
              </a:ext>
            </a:extLst>
          </p:cNvPr>
          <p:cNvPicPr>
            <a:picLocks noGrp="1" noChangeAspect="1"/>
          </p:cNvPicPr>
          <p:nvPr>
            <p:ph type="pic" sz="quarter" idx="13"/>
          </p:nvPr>
        </p:nvPicPr>
        <p:blipFill>
          <a:blip r:embed="rId3"/>
          <a:srcRect l="4912" r="4912"/>
          <a:stretch>
            <a:fillRect/>
          </a:stretch>
        </p:blipFill>
        <p:spPr>
          <a:xfrm>
            <a:off x="6324600" y="1819275"/>
            <a:ext cx="5410200" cy="3978275"/>
          </a:xfrm>
          <a:prstGeom prst="rect">
            <a:avLst/>
          </a:prstGeom>
        </p:spPr>
      </p:pic>
    </p:spTree>
    <p:extLst>
      <p:ext uri="{BB962C8B-B14F-4D97-AF65-F5344CB8AC3E}">
        <p14:creationId xmlns:p14="http://schemas.microsoft.com/office/powerpoint/2010/main" val="37313829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F13AB06-3091-030E-1022-A1E59B27BCE8}"/>
              </a:ext>
            </a:extLst>
          </p:cNvPr>
          <p:cNvSpPr>
            <a:spLocks noGrp="1"/>
          </p:cNvSpPr>
          <p:nvPr>
            <p:ph type="title"/>
          </p:nvPr>
        </p:nvSpPr>
        <p:spPr/>
        <p:txBody>
          <a:bodyPr/>
          <a:lstStyle/>
          <a:p>
            <a:r>
              <a:rPr lang="en-US">
                <a:solidFill>
                  <a:srgbClr val="FF0000"/>
                </a:solidFill>
              </a:rPr>
              <a:t>Stop: </a:t>
            </a:r>
            <a:r>
              <a:rPr lang="en-US"/>
              <a:t>Self-Reflection Time 2</a:t>
            </a:r>
          </a:p>
        </p:txBody>
      </p:sp>
      <p:pic>
        <p:nvPicPr>
          <p:cNvPr id="10" name="Picture Placeholder 9" descr="Photograph of a group discussion with four people seated around a table, engaged in conversation. One person is gesturing with an open hand, while others listen attentively, indicating active communication and collaboration in a professional setting.">
            <a:extLst>
              <a:ext uri="{FF2B5EF4-FFF2-40B4-BE49-F238E27FC236}">
                <a16:creationId xmlns:a16="http://schemas.microsoft.com/office/drawing/2014/main" id="{C10D28AA-045E-6486-E236-9B756B1C0867}"/>
              </a:ext>
            </a:extLst>
          </p:cNvPr>
          <p:cNvPicPr>
            <a:picLocks noGrp="1" noChangeAspect="1"/>
          </p:cNvPicPr>
          <p:nvPr>
            <p:ph type="pic" sz="quarter" idx="13"/>
          </p:nvPr>
        </p:nvPicPr>
        <p:blipFill>
          <a:blip r:embed="rId3"/>
          <a:srcRect l="7591" r="7591"/>
          <a:stretch>
            <a:fillRect/>
          </a:stretch>
        </p:blipFill>
        <p:spPr>
          <a:xfrm>
            <a:off x="444500" y="1819275"/>
            <a:ext cx="5410200" cy="3978275"/>
          </a:xfrm>
          <a:prstGeom prst="rect">
            <a:avLst/>
          </a:prstGeom>
        </p:spPr>
      </p:pic>
      <p:sp>
        <p:nvSpPr>
          <p:cNvPr id="8" name="Text Placeholder 7">
            <a:extLst>
              <a:ext uri="{FF2B5EF4-FFF2-40B4-BE49-F238E27FC236}">
                <a16:creationId xmlns:a16="http://schemas.microsoft.com/office/drawing/2014/main" id="{CD943BE9-36FE-CFE1-53A0-1A551742E4D1}"/>
              </a:ext>
            </a:extLst>
          </p:cNvPr>
          <p:cNvSpPr>
            <a:spLocks noGrp="1"/>
          </p:cNvSpPr>
          <p:nvPr>
            <p:ph type="body" sz="quarter" idx="14"/>
          </p:nvPr>
        </p:nvSpPr>
        <p:spPr>
          <a:xfrm>
            <a:off x="6334125" y="1567543"/>
            <a:ext cx="5400675" cy="4800600"/>
          </a:xfrm>
        </p:spPr>
        <p:txBody>
          <a:bodyPr/>
          <a:lstStyle/>
          <a:p>
            <a:pPr>
              <a:lnSpc>
                <a:spcPct val="100000"/>
              </a:lnSpc>
              <a:spcBef>
                <a:spcPts val="0"/>
              </a:spcBef>
              <a:buFont typeface="Arial" panose="020B0604020202020204" pitchFamily="34" charset="0"/>
              <a:buChar char="•"/>
            </a:pPr>
            <a:r>
              <a:rPr lang="en-US" dirty="0">
                <a:solidFill>
                  <a:srgbClr val="000000"/>
                </a:solidFill>
                <a:latin typeface="Aptos"/>
              </a:rPr>
              <a:t>How do predictable routines in your current kindergarten schedule support emotional security and academic readiness?</a:t>
            </a:r>
          </a:p>
          <a:p>
            <a:pPr>
              <a:lnSpc>
                <a:spcPct val="100000"/>
              </a:lnSpc>
              <a:spcBef>
                <a:spcPts val="0"/>
              </a:spcBef>
              <a:buFont typeface="Arial" panose="020B0604020202020204" pitchFamily="34" charset="0"/>
              <a:buChar char="•"/>
            </a:pPr>
            <a:r>
              <a:rPr lang="en-US" dirty="0">
                <a:solidFill>
                  <a:srgbClr val="000000"/>
                </a:solidFill>
                <a:latin typeface="Aptos"/>
              </a:rPr>
              <a:t>How does your schedule reflect equity for all learners including multilingual learners and those needing additional support?</a:t>
            </a:r>
          </a:p>
          <a:p>
            <a:pPr>
              <a:lnSpc>
                <a:spcPct val="100000"/>
              </a:lnSpc>
              <a:spcBef>
                <a:spcPts val="0"/>
              </a:spcBef>
              <a:buFont typeface="Arial" panose="020B0604020202020204" pitchFamily="34" charset="0"/>
              <a:buChar char="•"/>
            </a:pPr>
            <a:r>
              <a:rPr lang="en-US" dirty="0">
                <a:solidFill>
                  <a:srgbClr val="000000"/>
                </a:solidFill>
                <a:latin typeface="Aptos"/>
              </a:rPr>
              <a:t>Are there opportunities to incorporate home languages and cultural experiences into routines?</a:t>
            </a:r>
            <a:endParaRPr lang="en-US" dirty="0"/>
          </a:p>
        </p:txBody>
      </p:sp>
    </p:spTree>
    <p:extLst>
      <p:ext uri="{BB962C8B-B14F-4D97-AF65-F5344CB8AC3E}">
        <p14:creationId xmlns:p14="http://schemas.microsoft.com/office/powerpoint/2010/main" val="13532042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AD095AC-5C84-7E65-E68F-74F7DC066F01}"/>
              </a:ext>
            </a:extLst>
          </p:cNvPr>
          <p:cNvSpPr>
            <a:spLocks noGrp="1"/>
          </p:cNvSpPr>
          <p:nvPr>
            <p:ph type="title"/>
          </p:nvPr>
        </p:nvSpPr>
        <p:spPr/>
        <p:txBody>
          <a:bodyPr/>
          <a:lstStyle/>
          <a:p>
            <a:r>
              <a:rPr lang="en-US"/>
              <a:t>Recess Period</a:t>
            </a:r>
          </a:p>
        </p:txBody>
      </p:sp>
      <p:sp>
        <p:nvSpPr>
          <p:cNvPr id="8" name="Text Placeholder 7">
            <a:extLst>
              <a:ext uri="{FF2B5EF4-FFF2-40B4-BE49-F238E27FC236}">
                <a16:creationId xmlns:a16="http://schemas.microsoft.com/office/drawing/2014/main" id="{9B4F6AE3-BB6F-A514-B861-6AABCE0D433C}"/>
              </a:ext>
            </a:extLst>
          </p:cNvPr>
          <p:cNvSpPr>
            <a:spLocks noGrp="1"/>
          </p:cNvSpPr>
          <p:nvPr>
            <p:ph type="body" sz="quarter" idx="14"/>
          </p:nvPr>
        </p:nvSpPr>
        <p:spPr>
          <a:xfrm>
            <a:off x="457200" y="1153887"/>
            <a:ext cx="5400675" cy="4872862"/>
          </a:xfrm>
        </p:spPr>
        <p:txBody>
          <a:bodyPr/>
          <a:lstStyle/>
          <a:p>
            <a:pPr marL="0" indent="0"/>
            <a:r>
              <a:rPr lang="en-US" dirty="0">
                <a:latin typeface="Aptos Narrow"/>
              </a:rPr>
              <a:t>NJDOE (</a:t>
            </a:r>
            <a:r>
              <a:rPr lang="en-US" i="1" dirty="0">
                <a:latin typeface="Aptos Narrow"/>
              </a:rPr>
              <a:t>N.J.S.A. 18A:35-4.31</a:t>
            </a:r>
            <a:r>
              <a:rPr lang="en-US" dirty="0">
                <a:latin typeface="Aptos Narrow"/>
              </a:rPr>
              <a:t>) states that “public school districts shall provide a daily recess period of at least 20 minutes for students in grades kindergarten through five. The recess period shall be held outdoors, if feasible. A student shall not be denied recess for any reason, except as a consequence of a violation of the district’s code of student conduct. If a student is denied recess, the student shall be provided restorative justice activities during the recess period. A student may not be denied recess more than twice per week.”</a:t>
            </a:r>
          </a:p>
        </p:txBody>
      </p:sp>
      <p:sp>
        <p:nvSpPr>
          <p:cNvPr id="9" name="Text Placeholder 8">
            <a:extLst>
              <a:ext uri="{FF2B5EF4-FFF2-40B4-BE49-F238E27FC236}">
                <a16:creationId xmlns:a16="http://schemas.microsoft.com/office/drawing/2014/main" id="{763C817E-F51B-A88E-2AF3-E7C0C73442A2}"/>
              </a:ext>
            </a:extLst>
          </p:cNvPr>
          <p:cNvSpPr>
            <a:spLocks noGrp="1"/>
          </p:cNvSpPr>
          <p:nvPr>
            <p:ph type="body" sz="quarter" idx="15"/>
          </p:nvPr>
        </p:nvSpPr>
        <p:spPr/>
        <p:txBody>
          <a:bodyPr/>
          <a:lstStyle/>
          <a:p>
            <a:r>
              <a:rPr lang="en-US" dirty="0">
                <a:hlinkClick r:id="rId3"/>
              </a:rPr>
              <a:t>NJ Rev Stat § 18A:35-4.31 (2024)</a:t>
            </a:r>
            <a:endParaRPr lang="en-US" dirty="0">
              <a:latin typeface="Aptos Narrow"/>
            </a:endParaRPr>
          </a:p>
        </p:txBody>
      </p:sp>
      <p:pic>
        <p:nvPicPr>
          <p:cNvPr id="11" name="Picture Placeholder 10" descr="Photograph of a young child climbing yellow curved bars on a playground structure surrounded by green trees and other colorful play equipment. The child wears a white shirt, green overalls, and blue shoes, highlighting outdoor play and physical activity during recess.">
            <a:extLst>
              <a:ext uri="{FF2B5EF4-FFF2-40B4-BE49-F238E27FC236}">
                <a16:creationId xmlns:a16="http://schemas.microsoft.com/office/drawing/2014/main" id="{EA574E45-04AA-DD53-3CD2-B37616D25C6A}"/>
              </a:ext>
            </a:extLst>
          </p:cNvPr>
          <p:cNvPicPr>
            <a:picLocks noGrp="1" noChangeAspect="1"/>
          </p:cNvPicPr>
          <p:nvPr>
            <p:ph type="pic" sz="quarter" idx="13"/>
          </p:nvPr>
        </p:nvPicPr>
        <p:blipFill>
          <a:blip r:embed="rId4"/>
          <a:srcRect t="1827" b="1827"/>
          <a:stretch>
            <a:fillRect/>
          </a:stretch>
        </p:blipFill>
        <p:spPr>
          <a:xfrm>
            <a:off x="6324600" y="1819275"/>
            <a:ext cx="5410200" cy="3475038"/>
          </a:xfrm>
          <a:prstGeom prst="rect">
            <a:avLst/>
          </a:prstGeom>
        </p:spPr>
      </p:pic>
    </p:spTree>
    <p:extLst>
      <p:ext uri="{BB962C8B-B14F-4D97-AF65-F5344CB8AC3E}">
        <p14:creationId xmlns:p14="http://schemas.microsoft.com/office/powerpoint/2010/main" val="17403297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7372DCC-D947-D5CF-84B4-52B8E99893D6}"/>
              </a:ext>
              <a:ext uri="{C183D7F6-B498-43B3-948B-1728B52AA6E4}">
                <adec:decorative xmlns:adec="http://schemas.microsoft.com/office/drawing/2017/decorative" val="1"/>
              </a:ext>
            </a:extLst>
          </p:cNvPr>
          <p:cNvSpPr>
            <a:spLocks noGrp="1"/>
          </p:cNvSpPr>
          <p:nvPr>
            <p:ph type="title"/>
          </p:nvPr>
        </p:nvSpPr>
        <p:spPr/>
        <p:txBody>
          <a:bodyPr/>
          <a:lstStyle/>
          <a:p>
            <a:r>
              <a:rPr lang="en-US" dirty="0"/>
              <a:t>Special Area Subjects or Specials</a:t>
            </a:r>
          </a:p>
        </p:txBody>
      </p:sp>
      <p:pic>
        <p:nvPicPr>
          <p:cNvPr id="10" name="Picture Placeholder 9">
            <a:extLst>
              <a:ext uri="{FF2B5EF4-FFF2-40B4-BE49-F238E27FC236}">
                <a16:creationId xmlns:a16="http://schemas.microsoft.com/office/drawing/2014/main" id="{108D38F1-CCC7-4BBA-7569-BD98BD047FC7}"/>
              </a:ext>
              <a:ext uri="{C183D7F6-B498-43B3-948B-1728B52AA6E4}">
                <adec:decorative xmlns:adec="http://schemas.microsoft.com/office/drawing/2017/decorative" val="1"/>
              </a:ext>
            </a:extLst>
          </p:cNvPr>
          <p:cNvPicPr>
            <a:picLocks noGrp="1" noChangeAspect="1"/>
          </p:cNvPicPr>
          <p:nvPr>
            <p:ph type="pic" sz="quarter" idx="13"/>
          </p:nvPr>
        </p:nvPicPr>
        <p:blipFill>
          <a:blip r:embed="rId3"/>
          <a:srcRect l="4664" r="4664"/>
          <a:stretch>
            <a:fillRect/>
          </a:stretch>
        </p:blipFill>
        <p:spPr>
          <a:xfrm>
            <a:off x="444500" y="1819275"/>
            <a:ext cx="5410200" cy="3978275"/>
          </a:xfrm>
          <a:prstGeom prst="rect">
            <a:avLst/>
          </a:prstGeom>
        </p:spPr>
      </p:pic>
      <p:sp>
        <p:nvSpPr>
          <p:cNvPr id="8" name="Text Placeholder 7">
            <a:extLst>
              <a:ext uri="{FF2B5EF4-FFF2-40B4-BE49-F238E27FC236}">
                <a16:creationId xmlns:a16="http://schemas.microsoft.com/office/drawing/2014/main" id="{6C576E0C-74B7-6E47-3A9B-F8347A5DB1AA}"/>
              </a:ext>
            </a:extLst>
          </p:cNvPr>
          <p:cNvSpPr>
            <a:spLocks noGrp="1"/>
          </p:cNvSpPr>
          <p:nvPr>
            <p:ph type="body" sz="quarter" idx="14"/>
          </p:nvPr>
        </p:nvSpPr>
        <p:spPr/>
        <p:txBody>
          <a:bodyPr/>
          <a:lstStyle/>
          <a:p>
            <a:pPr marL="0" indent="0"/>
            <a:r>
              <a:rPr lang="en-US" dirty="0">
                <a:solidFill>
                  <a:schemeClr val="tx1"/>
                </a:solidFill>
                <a:latin typeface="Aptos"/>
              </a:rPr>
              <a:t>Special area subjects or “specials” </a:t>
            </a:r>
            <a:r>
              <a:rPr lang="en-US" dirty="0">
                <a:solidFill>
                  <a:srgbClr val="333333"/>
                </a:solidFill>
                <a:highlight>
                  <a:srgbClr val="FFFFFF"/>
                </a:highlight>
                <a:latin typeface="Aptos"/>
                <a:cs typeface="Segoe UI"/>
              </a:rPr>
              <a:t>are usually the content taught by specialists (music, art, PE, etc.).</a:t>
            </a:r>
            <a:endParaRPr lang="en-US" dirty="0">
              <a:solidFill>
                <a:schemeClr val="tx1"/>
              </a:solidFill>
              <a:latin typeface="Aptos"/>
            </a:endParaRPr>
          </a:p>
        </p:txBody>
      </p:sp>
    </p:spTree>
    <p:extLst>
      <p:ext uri="{BB962C8B-B14F-4D97-AF65-F5344CB8AC3E}">
        <p14:creationId xmlns:p14="http://schemas.microsoft.com/office/powerpoint/2010/main" val="8621120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FD3CD77-FAB7-2AE3-8381-2BFD55E02E83}"/>
              </a:ext>
            </a:extLst>
          </p:cNvPr>
          <p:cNvSpPr>
            <a:spLocks noGrp="1"/>
          </p:cNvSpPr>
          <p:nvPr>
            <p:ph type="title"/>
          </p:nvPr>
        </p:nvSpPr>
        <p:spPr/>
        <p:txBody>
          <a:bodyPr/>
          <a:lstStyle/>
          <a:p>
            <a:r>
              <a:rPr lang="en-US"/>
              <a:t>Sharing and Closing</a:t>
            </a:r>
          </a:p>
        </p:txBody>
      </p:sp>
      <p:sp>
        <p:nvSpPr>
          <p:cNvPr id="8" name="Text Placeholder 7">
            <a:extLst>
              <a:ext uri="{FF2B5EF4-FFF2-40B4-BE49-F238E27FC236}">
                <a16:creationId xmlns:a16="http://schemas.microsoft.com/office/drawing/2014/main" id="{4329AD51-1052-3E65-8C72-9D9F89B8FD68}"/>
              </a:ext>
            </a:extLst>
          </p:cNvPr>
          <p:cNvSpPr>
            <a:spLocks noGrp="1"/>
          </p:cNvSpPr>
          <p:nvPr>
            <p:ph type="body" sz="quarter" idx="14"/>
          </p:nvPr>
        </p:nvSpPr>
        <p:spPr/>
        <p:txBody>
          <a:bodyPr/>
          <a:lstStyle/>
          <a:p>
            <a:pPr marL="0" indent="0"/>
            <a:r>
              <a:rPr lang="en-US" dirty="0">
                <a:latin typeface="Aptos Narrow"/>
              </a:rPr>
              <a:t>Sharing and celebrating student work can be accomplished through whole group, center-based, small group, or partnered formats depending on the purpose or time available in the school day. Students should feel proud about their accomplishments completed during center time and can talk about it to their class.</a:t>
            </a:r>
          </a:p>
        </p:txBody>
      </p:sp>
      <p:pic>
        <p:nvPicPr>
          <p:cNvPr id="10" name="Picture Placeholder 9" descr="Photograph showing colorful confetti pieces scattered against a clear blue sky. The confetti includes various shapes and bright colors such as red, pink, orange, yellow, and blue, creating a festive and celebratory atmosphere such as sharing and celebrating student work.">
            <a:extLst>
              <a:ext uri="{FF2B5EF4-FFF2-40B4-BE49-F238E27FC236}">
                <a16:creationId xmlns:a16="http://schemas.microsoft.com/office/drawing/2014/main" id="{20A44BF3-E783-A568-9AC4-7801993E32A1}"/>
              </a:ext>
            </a:extLst>
          </p:cNvPr>
          <p:cNvPicPr>
            <a:picLocks noGrp="1" noChangeAspect="1"/>
          </p:cNvPicPr>
          <p:nvPr>
            <p:ph type="pic" sz="quarter" idx="13"/>
          </p:nvPr>
        </p:nvPicPr>
        <p:blipFill>
          <a:blip r:embed="rId3"/>
          <a:srcRect l="4669" r="4669"/>
          <a:stretch>
            <a:fillRect/>
          </a:stretch>
        </p:blipFill>
        <p:spPr>
          <a:xfrm>
            <a:off x="6324600" y="1819275"/>
            <a:ext cx="5410200" cy="3978275"/>
          </a:xfrm>
          <a:prstGeom prst="rect">
            <a:avLst/>
          </a:prstGeom>
        </p:spPr>
      </p:pic>
    </p:spTree>
    <p:extLst>
      <p:ext uri="{BB962C8B-B14F-4D97-AF65-F5344CB8AC3E}">
        <p14:creationId xmlns:p14="http://schemas.microsoft.com/office/powerpoint/2010/main" val="8083272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677A60-EE1F-3838-D6B3-9FE62ECE5944}"/>
              </a:ext>
            </a:extLst>
          </p:cNvPr>
          <p:cNvSpPr>
            <a:spLocks noGrp="1"/>
          </p:cNvSpPr>
          <p:nvPr>
            <p:ph type="title"/>
          </p:nvPr>
        </p:nvSpPr>
        <p:spPr/>
        <p:txBody>
          <a:bodyPr/>
          <a:lstStyle/>
          <a:p>
            <a:r>
              <a:rPr lang="en-US">
                <a:latin typeface="Aptos Narrow"/>
              </a:rPr>
              <a:t>Scheduling the Kindergarten Day</a:t>
            </a:r>
            <a:endParaRPr lang="en-US"/>
          </a:p>
        </p:txBody>
      </p:sp>
      <p:sp>
        <p:nvSpPr>
          <p:cNvPr id="4" name="Text Placeholder 3">
            <a:extLst>
              <a:ext uri="{FF2B5EF4-FFF2-40B4-BE49-F238E27FC236}">
                <a16:creationId xmlns:a16="http://schemas.microsoft.com/office/drawing/2014/main" id="{26831C6E-3CD0-4C65-0726-6CC195B71227}"/>
              </a:ext>
            </a:extLst>
          </p:cNvPr>
          <p:cNvSpPr>
            <a:spLocks noGrp="1"/>
          </p:cNvSpPr>
          <p:nvPr>
            <p:ph type="body" sz="quarter" idx="12"/>
          </p:nvPr>
        </p:nvSpPr>
        <p:spPr>
          <a:xfrm>
            <a:off x="431381" y="1109272"/>
            <a:ext cx="11277599" cy="4687641"/>
          </a:xfrm>
        </p:spPr>
        <p:txBody>
          <a:bodyPr lIns="0" tIns="0" rIns="0" bIns="0" anchor="t"/>
          <a:lstStyle/>
          <a:p>
            <a:pPr marL="0" indent="0">
              <a:buNone/>
            </a:pPr>
            <a:r>
              <a:rPr lang="en-US" b="1" dirty="0">
                <a:latin typeface="Aptos Narrow"/>
              </a:rPr>
              <a:t>This session includes:</a:t>
            </a:r>
          </a:p>
          <a:p>
            <a:pPr>
              <a:lnSpc>
                <a:spcPct val="100000"/>
              </a:lnSpc>
            </a:pPr>
            <a:r>
              <a:rPr lang="en-US" dirty="0">
                <a:latin typeface="Aptos Narrow"/>
              </a:rPr>
              <a:t>Rationale and research for supporting a positive kindergarten learning environment through scheduling.</a:t>
            </a:r>
          </a:p>
          <a:p>
            <a:pPr>
              <a:lnSpc>
                <a:spcPct val="150000"/>
              </a:lnSpc>
            </a:pPr>
            <a:r>
              <a:rPr lang="en-US" dirty="0">
                <a:latin typeface="Aptos Narrow"/>
              </a:rPr>
              <a:t>A sample of a flexible schedule for the kindergarten day .</a:t>
            </a:r>
          </a:p>
          <a:p>
            <a:pPr>
              <a:lnSpc>
                <a:spcPct val="150000"/>
              </a:lnSpc>
            </a:pPr>
            <a:r>
              <a:rPr lang="en-US" dirty="0">
                <a:latin typeface="Aptos Narrow"/>
              </a:rPr>
              <a:t>Discussion around important components within the sample schedule.</a:t>
            </a:r>
          </a:p>
          <a:p>
            <a:pPr>
              <a:lnSpc>
                <a:spcPct val="150000"/>
              </a:lnSpc>
            </a:pPr>
            <a:r>
              <a:rPr lang="en-US" dirty="0">
                <a:latin typeface="Aptos Narrow"/>
              </a:rPr>
              <a:t>Resource links to support kindergarten scheduling.</a:t>
            </a:r>
          </a:p>
        </p:txBody>
      </p:sp>
    </p:spTree>
    <p:extLst>
      <p:ext uri="{BB962C8B-B14F-4D97-AF65-F5344CB8AC3E}">
        <p14:creationId xmlns:p14="http://schemas.microsoft.com/office/powerpoint/2010/main" val="8844620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7F9D7E-54B9-5E46-03B6-A7735868AAD4}"/>
              </a:ext>
            </a:extLst>
          </p:cNvPr>
          <p:cNvSpPr>
            <a:spLocks noGrp="1"/>
          </p:cNvSpPr>
          <p:nvPr>
            <p:ph type="title"/>
          </p:nvPr>
        </p:nvSpPr>
        <p:spPr/>
        <p:txBody>
          <a:bodyPr/>
          <a:lstStyle/>
          <a:p>
            <a:r>
              <a:rPr lang="en-US"/>
              <a:t>NJDOE Resources for K-3 Early Elementary</a:t>
            </a:r>
          </a:p>
        </p:txBody>
      </p:sp>
      <p:sp>
        <p:nvSpPr>
          <p:cNvPr id="4" name="Text Placeholder 3">
            <a:extLst>
              <a:ext uri="{FF2B5EF4-FFF2-40B4-BE49-F238E27FC236}">
                <a16:creationId xmlns:a16="http://schemas.microsoft.com/office/drawing/2014/main" id="{A277AFB6-5F76-9791-E8D3-BCEFBBBF363D}"/>
              </a:ext>
            </a:extLst>
          </p:cNvPr>
          <p:cNvSpPr>
            <a:spLocks noGrp="1"/>
          </p:cNvSpPr>
          <p:nvPr>
            <p:ph type="body" sz="quarter" idx="12"/>
          </p:nvPr>
        </p:nvSpPr>
        <p:spPr>
          <a:xfrm>
            <a:off x="443812" y="1304923"/>
            <a:ext cx="11251780" cy="3977640"/>
          </a:xfrm>
        </p:spPr>
        <p:txBody>
          <a:bodyPr/>
          <a:lstStyle/>
          <a:p>
            <a:pPr marL="0" indent="0">
              <a:buNone/>
            </a:pPr>
            <a:r>
              <a:rPr lang="en-US" dirty="0">
                <a:hlinkClick r:id="rId3"/>
              </a:rPr>
              <a:t>K–3 Early Elementary Alignment</a:t>
            </a:r>
            <a:endParaRPr lang="en-US" dirty="0"/>
          </a:p>
          <a:p>
            <a:pPr>
              <a:buFont typeface="Wingdings" panose="05000000000000000000" pitchFamily="2" charset="2"/>
              <a:buChar char="Ø"/>
            </a:pPr>
            <a:r>
              <a:rPr lang="en-US" dirty="0"/>
              <a:t>Kindergarten Implementation Guidelines and Resources</a:t>
            </a:r>
          </a:p>
          <a:p>
            <a:pPr>
              <a:buFont typeface="Wingdings" panose="05000000000000000000" pitchFamily="2" charset="2"/>
              <a:buChar char="Ø"/>
            </a:pPr>
            <a:r>
              <a:rPr lang="en-US" dirty="0"/>
              <a:t>Kindergarten Consortium PowerPoints</a:t>
            </a:r>
          </a:p>
          <a:p>
            <a:pPr>
              <a:buFont typeface="Wingdings" panose="05000000000000000000" pitchFamily="2" charset="2"/>
              <a:buChar char="Ø"/>
            </a:pPr>
            <a:r>
              <a:rPr lang="en-US" dirty="0"/>
              <a:t>First through Third Grade Implementation Guidelines and Resources</a:t>
            </a:r>
          </a:p>
          <a:p>
            <a:pPr>
              <a:buFont typeface="Wingdings" panose="05000000000000000000" pitchFamily="2" charset="2"/>
              <a:buChar char="Ø"/>
            </a:pPr>
            <a:r>
              <a:rPr lang="en-US" dirty="0"/>
              <a:t>P-3 Educator Exemplars and Early Learning Experts Video Library</a:t>
            </a:r>
          </a:p>
          <a:p>
            <a:pPr>
              <a:buFont typeface="Wingdings" panose="05000000000000000000" pitchFamily="2" charset="2"/>
              <a:buChar char="Ø"/>
            </a:pPr>
            <a:r>
              <a:rPr lang="en-US" dirty="0"/>
              <a:t>P-3 Approaches to Learning: How Young Children Learn</a:t>
            </a:r>
          </a:p>
        </p:txBody>
      </p:sp>
    </p:spTree>
    <p:extLst>
      <p:ext uri="{BB962C8B-B14F-4D97-AF65-F5344CB8AC3E}">
        <p14:creationId xmlns:p14="http://schemas.microsoft.com/office/powerpoint/2010/main" val="4903607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063766C-A7F9-5BA6-FD56-07DE8E5EAE91}"/>
              </a:ext>
            </a:extLst>
          </p:cNvPr>
          <p:cNvSpPr>
            <a:spLocks noGrp="1"/>
          </p:cNvSpPr>
          <p:nvPr>
            <p:ph type="title"/>
          </p:nvPr>
        </p:nvSpPr>
        <p:spPr/>
        <p:txBody>
          <a:bodyPr/>
          <a:lstStyle/>
          <a:p>
            <a:r>
              <a:rPr lang="en-US">
                <a:solidFill>
                  <a:srgbClr val="373535"/>
                </a:solidFill>
              </a:rPr>
              <a:t>Optional Guiding Questions</a:t>
            </a:r>
            <a:endParaRPr lang="en-US"/>
          </a:p>
        </p:txBody>
      </p:sp>
      <p:sp>
        <p:nvSpPr>
          <p:cNvPr id="8" name="Text Placeholder 7">
            <a:extLst>
              <a:ext uri="{FF2B5EF4-FFF2-40B4-BE49-F238E27FC236}">
                <a16:creationId xmlns:a16="http://schemas.microsoft.com/office/drawing/2014/main" id="{AE78895C-04DE-9FC0-660D-AA6DAD70BB9E}"/>
              </a:ext>
            </a:extLst>
          </p:cNvPr>
          <p:cNvSpPr>
            <a:spLocks noGrp="1"/>
          </p:cNvSpPr>
          <p:nvPr>
            <p:ph type="body" sz="quarter" idx="12"/>
          </p:nvPr>
        </p:nvSpPr>
        <p:spPr>
          <a:xfrm>
            <a:off x="443812" y="1187901"/>
            <a:ext cx="11251780" cy="4657728"/>
          </a:xfrm>
        </p:spPr>
        <p:txBody>
          <a:bodyPr/>
          <a:lstStyle/>
          <a:p>
            <a:r>
              <a:rPr lang="en-US">
                <a:solidFill>
                  <a:srgbClr val="333333"/>
                </a:solidFill>
                <a:cs typeface="Segoe UI"/>
              </a:rPr>
              <a:t>How does the current schedule balance structured learning time with movement, engagement and exploration in kindergarten?</a:t>
            </a:r>
            <a:endParaRPr lang="en-US"/>
          </a:p>
          <a:p>
            <a:r>
              <a:rPr lang="en-US"/>
              <a:t>Describe times built in for small-group or individualized instruction in kindergarten. Are there opportunities for hands-on, inquiry-based learning?</a:t>
            </a:r>
          </a:p>
          <a:p>
            <a:r>
              <a:rPr lang="en-US"/>
              <a:t>How can subject areas be integrated into daily kindergarten routines meaningfully?</a:t>
            </a:r>
          </a:p>
          <a:p>
            <a:r>
              <a:rPr lang="en-US"/>
              <a:t>Describe child-initiated play each day in kindergarten. How are indoor and outdoor play opportunities balanced for kindergarten students?</a:t>
            </a:r>
          </a:p>
          <a:p>
            <a:r>
              <a:rPr lang="en-US"/>
              <a:t>Discuss opportunities provided for children to develop independence during routines. In what ways are there calm, predictable transitions between kindergarten activities?</a:t>
            </a:r>
          </a:p>
          <a:p>
            <a:r>
              <a:rPr lang="en-US"/>
              <a:t>How do students have multiple opportunities for movement throughout the day in kindergarten? </a:t>
            </a:r>
            <a:endParaRPr lang="en-US">
              <a:latin typeface="Aptos Narrow"/>
            </a:endParaRPr>
          </a:p>
        </p:txBody>
      </p:sp>
    </p:spTree>
    <p:extLst>
      <p:ext uri="{BB962C8B-B14F-4D97-AF65-F5344CB8AC3E}">
        <p14:creationId xmlns:p14="http://schemas.microsoft.com/office/powerpoint/2010/main" val="679696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DC077F-D2BF-5039-AED1-9192DF743C9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805FE34-5C46-BD35-CCB6-4478147AF809}"/>
              </a:ext>
            </a:extLst>
          </p:cNvPr>
          <p:cNvSpPr>
            <a:spLocks noGrp="1"/>
          </p:cNvSpPr>
          <p:nvPr>
            <p:ph type="title"/>
          </p:nvPr>
        </p:nvSpPr>
        <p:spPr/>
        <p:txBody>
          <a:bodyPr lIns="0" tIns="0" rIns="0" bIns="0" anchor="t"/>
          <a:lstStyle/>
          <a:p>
            <a:r>
              <a:rPr lang="en-US" dirty="0">
                <a:latin typeface="Aptos Narrow"/>
              </a:rPr>
              <a:t>References (1 of 2)</a:t>
            </a:r>
            <a:endParaRPr lang="en-US" dirty="0"/>
          </a:p>
        </p:txBody>
      </p:sp>
      <p:sp>
        <p:nvSpPr>
          <p:cNvPr id="4" name="Text Placeholder 3">
            <a:extLst>
              <a:ext uri="{FF2B5EF4-FFF2-40B4-BE49-F238E27FC236}">
                <a16:creationId xmlns:a16="http://schemas.microsoft.com/office/drawing/2014/main" id="{DA839C3A-0B65-9E0D-66B9-0A6BFBDE1BAE}"/>
              </a:ext>
            </a:extLst>
          </p:cNvPr>
          <p:cNvSpPr>
            <a:spLocks noGrp="1"/>
          </p:cNvSpPr>
          <p:nvPr>
            <p:ph type="body" sz="quarter" idx="12"/>
          </p:nvPr>
        </p:nvSpPr>
        <p:spPr>
          <a:xfrm>
            <a:off x="470110" y="1285851"/>
            <a:ext cx="11251780" cy="4286298"/>
          </a:xfrm>
        </p:spPr>
        <p:txBody>
          <a:bodyPr lIns="0" tIns="0" rIns="0" bIns="0" anchor="t"/>
          <a:lstStyle/>
          <a:p>
            <a:r>
              <a:rPr lang="en-US" dirty="0">
                <a:latin typeface="Aptos Narrow"/>
              </a:rPr>
              <a:t>Early Childhood Learning and Knowledge Center. (2022). </a:t>
            </a:r>
            <a:r>
              <a:rPr lang="en-US" i="1" dirty="0">
                <a:latin typeface="Aptos Narrow"/>
                <a:hlinkClick r:id="rId3"/>
              </a:rPr>
              <a:t>Schedules and routine</a:t>
            </a:r>
            <a:endParaRPr lang="en-US" dirty="0">
              <a:latin typeface="Aptos Narrow"/>
            </a:endParaRPr>
          </a:p>
          <a:p>
            <a:r>
              <a:rPr lang="es-US" dirty="0">
                <a:latin typeface="Aptos Narrow"/>
              </a:rPr>
              <a:t>Lester, R. R., </a:t>
            </a:r>
            <a:r>
              <a:rPr lang="es-US" dirty="0" err="1">
                <a:latin typeface="Aptos Narrow"/>
              </a:rPr>
              <a:t>Allanson</a:t>
            </a:r>
            <a:r>
              <a:rPr lang="es-US" dirty="0">
                <a:latin typeface="Aptos Narrow"/>
              </a:rPr>
              <a:t>, P. B., &amp; Notar, C. E. (2017). </a:t>
            </a:r>
            <a:r>
              <a:rPr lang="en-US" dirty="0">
                <a:latin typeface="Aptos Narrow"/>
              </a:rPr>
              <a:t>Routines are the foundation of classroom. </a:t>
            </a:r>
            <a:r>
              <a:rPr lang="en-US" i="1" dirty="0">
                <a:latin typeface="Aptos Narrow"/>
              </a:rPr>
              <a:t>Education</a:t>
            </a:r>
            <a:r>
              <a:rPr lang="en-US" dirty="0">
                <a:latin typeface="Aptos Narrow"/>
              </a:rPr>
              <a:t>, </a:t>
            </a:r>
            <a:r>
              <a:rPr lang="en-US" i="1" dirty="0">
                <a:latin typeface="Aptos Narrow"/>
              </a:rPr>
              <a:t>137</a:t>
            </a:r>
            <a:r>
              <a:rPr lang="en-US" dirty="0">
                <a:latin typeface="Aptos Narrow"/>
              </a:rPr>
              <a:t>(4), 398</a:t>
            </a:r>
            <a:r>
              <a:rPr lang="en-US" dirty="0"/>
              <a:t>–</a:t>
            </a:r>
            <a:r>
              <a:rPr lang="en-US" dirty="0">
                <a:latin typeface="Aptos Narrow"/>
              </a:rPr>
              <a:t>412.</a:t>
            </a:r>
            <a:endParaRPr lang="en-US" dirty="0">
              <a:solidFill>
                <a:srgbClr val="000000"/>
              </a:solidFill>
              <a:latin typeface="Aptos Narrow"/>
            </a:endParaRPr>
          </a:p>
          <a:p>
            <a:r>
              <a:rPr lang="en-US" dirty="0">
                <a:latin typeface="Aptos Narrow"/>
              </a:rPr>
              <a:t>McDonald, P. (2018). Observing, planning, guiding: How an intentional teacher meets standards through play.</a:t>
            </a:r>
            <a:r>
              <a:rPr lang="en-US" i="1" dirty="0">
                <a:latin typeface="Aptos Narrow"/>
              </a:rPr>
              <a:t> Young Children, 73</a:t>
            </a:r>
            <a:r>
              <a:rPr lang="en-US" dirty="0">
                <a:latin typeface="Aptos Narrow"/>
              </a:rPr>
              <a:t>(1).</a:t>
            </a:r>
          </a:p>
          <a:p>
            <a:r>
              <a:rPr lang="en-US" dirty="0">
                <a:latin typeface="Aptos Narrow"/>
              </a:rPr>
              <a:t>Murray, R., &amp; Ramstetter, C. (2017). Recognizing the benefits of recess. </a:t>
            </a:r>
            <a:r>
              <a:rPr lang="en-US" i="1" dirty="0">
                <a:latin typeface="Aptos Narrow"/>
              </a:rPr>
              <a:t>American Educator, 41</a:t>
            </a:r>
            <a:r>
              <a:rPr lang="en-US" dirty="0">
                <a:latin typeface="Aptos Narrow"/>
              </a:rPr>
              <a:t>(1).</a:t>
            </a:r>
          </a:p>
          <a:p>
            <a:r>
              <a:rPr lang="en-US" dirty="0">
                <a:latin typeface="Aptos Narrow"/>
              </a:rPr>
              <a:t>National Association for the Education of Young Children. (n.d.)</a:t>
            </a:r>
            <a:r>
              <a:rPr lang="en-US" i="1" dirty="0">
                <a:latin typeface="Aptos Narrow"/>
              </a:rPr>
              <a:t> A high-quality school for your kindergartner. </a:t>
            </a:r>
            <a:r>
              <a:rPr lang="en-US" dirty="0">
                <a:latin typeface="Aptos Narrow"/>
              </a:rPr>
              <a:t>National Association of the Education of Young Children.</a:t>
            </a:r>
            <a:endParaRPr lang="en-US" i="1" dirty="0">
              <a:latin typeface="Aptos Narrow"/>
            </a:endParaRPr>
          </a:p>
          <a:p>
            <a:r>
              <a:rPr lang="en-US" dirty="0">
                <a:latin typeface="Aptos Narrow"/>
              </a:rPr>
              <a:t>New Jersey Department of Education. (n.d.). </a:t>
            </a:r>
            <a:r>
              <a:rPr lang="en-US" i="1" dirty="0">
                <a:latin typeface="Aptos Narrow"/>
                <a:hlinkClick r:id="rId4"/>
              </a:rPr>
              <a:t>New Jersey Student Learning Standards</a:t>
            </a:r>
            <a:r>
              <a:rPr lang="en-US" i="1" dirty="0">
                <a:latin typeface="Aptos Narrow"/>
              </a:rPr>
              <a:t>. </a:t>
            </a:r>
            <a:r>
              <a:rPr lang="en-US" dirty="0">
                <a:latin typeface="Aptos Narrow"/>
              </a:rPr>
              <a:t> </a:t>
            </a:r>
            <a:endParaRPr lang="en-US" dirty="0"/>
          </a:p>
          <a:p>
            <a:r>
              <a:rPr lang="en-US" dirty="0">
                <a:latin typeface="Aptos Narrow"/>
                <a:hlinkClick r:id="rId5"/>
              </a:rPr>
              <a:t>NJ Rev Stat § 18A:35-4.31 (2024)</a:t>
            </a:r>
            <a:endParaRPr lang="en-US" dirty="0">
              <a:latin typeface="Aptos Narrow"/>
            </a:endParaRPr>
          </a:p>
        </p:txBody>
      </p:sp>
    </p:spTree>
    <p:extLst>
      <p:ext uri="{BB962C8B-B14F-4D97-AF65-F5344CB8AC3E}">
        <p14:creationId xmlns:p14="http://schemas.microsoft.com/office/powerpoint/2010/main" val="22211923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36BAC-C8C2-6837-9DFB-13883F17F6C3}"/>
              </a:ext>
            </a:extLst>
          </p:cNvPr>
          <p:cNvSpPr>
            <a:spLocks noGrp="1"/>
          </p:cNvSpPr>
          <p:nvPr>
            <p:ph type="title"/>
          </p:nvPr>
        </p:nvSpPr>
        <p:spPr/>
        <p:txBody>
          <a:bodyPr lIns="0" tIns="0" rIns="0" bIns="0" anchor="t"/>
          <a:lstStyle/>
          <a:p>
            <a:r>
              <a:rPr lang="en-US">
                <a:latin typeface="Aptos Narrow"/>
              </a:rPr>
              <a:t>References (2 of 2)</a:t>
            </a:r>
            <a:endParaRPr lang="en-US" b="0">
              <a:solidFill>
                <a:srgbClr val="000000"/>
              </a:solidFill>
              <a:latin typeface="Aptos Narrow"/>
            </a:endParaRPr>
          </a:p>
        </p:txBody>
      </p:sp>
      <p:sp>
        <p:nvSpPr>
          <p:cNvPr id="4" name="Text Placeholder 3">
            <a:extLst>
              <a:ext uri="{FF2B5EF4-FFF2-40B4-BE49-F238E27FC236}">
                <a16:creationId xmlns:a16="http://schemas.microsoft.com/office/drawing/2014/main" id="{295E6697-842D-2B8F-D730-9746FA128380}"/>
              </a:ext>
            </a:extLst>
          </p:cNvPr>
          <p:cNvSpPr>
            <a:spLocks noGrp="1"/>
          </p:cNvSpPr>
          <p:nvPr>
            <p:ph type="body" sz="quarter" idx="12"/>
          </p:nvPr>
        </p:nvSpPr>
        <p:spPr>
          <a:xfrm>
            <a:off x="447555" y="1134438"/>
            <a:ext cx="11271070" cy="4662475"/>
          </a:xfrm>
        </p:spPr>
        <p:txBody>
          <a:bodyPr lIns="0" tIns="0" rIns="0" bIns="0" anchor="t"/>
          <a:lstStyle/>
          <a:p>
            <a:r>
              <a:rPr lang="en-US" dirty="0">
                <a:latin typeface="Aptos Narrow"/>
              </a:rPr>
              <a:t>Yogman, M., Garner, A., Hutchinson, J., Hirsh-Pasek, K., &amp; </a:t>
            </a:r>
            <a:r>
              <a:rPr lang="en-US" dirty="0" err="1">
                <a:latin typeface="Aptos Narrow"/>
              </a:rPr>
              <a:t>Golinkoff</a:t>
            </a:r>
            <a:r>
              <a:rPr lang="en-US" dirty="0">
                <a:latin typeface="Aptos Narrow"/>
              </a:rPr>
              <a:t>, R., Committee on Psychosocial Aspects of Child and Family Health, and Council on Communications and Media. (2018). The power of play: A pediatric role in enhancing development in young Children. </a:t>
            </a:r>
            <a:r>
              <a:rPr lang="en-US" i="1" dirty="0">
                <a:latin typeface="Aptos Narrow"/>
              </a:rPr>
              <a:t>Pediatrics, 142</a:t>
            </a:r>
            <a:r>
              <a:rPr lang="en-US" dirty="0">
                <a:latin typeface="Aptos Narrow"/>
              </a:rPr>
              <a:t>(3).</a:t>
            </a:r>
            <a:endParaRPr lang="en-US" dirty="0">
              <a:solidFill>
                <a:srgbClr val="000000"/>
              </a:solidFill>
              <a:latin typeface="Aptos Narrow"/>
            </a:endParaRPr>
          </a:p>
          <a:p>
            <a:r>
              <a:rPr lang="en-US" dirty="0" err="1">
                <a:latin typeface="Aptos Narrow"/>
              </a:rPr>
              <a:t>Zosh</a:t>
            </a:r>
            <a:r>
              <a:rPr lang="en-US" dirty="0">
                <a:latin typeface="Aptos Narrow"/>
              </a:rPr>
              <a:t>, J., Gaudreau, C., </a:t>
            </a:r>
            <a:r>
              <a:rPr lang="en-US" dirty="0" err="1">
                <a:latin typeface="Aptos Narrow"/>
              </a:rPr>
              <a:t>Golinkoff</a:t>
            </a:r>
            <a:r>
              <a:rPr lang="en-US" dirty="0">
                <a:latin typeface="Aptos Narrow"/>
              </a:rPr>
              <a:t>, R.M., &amp; Hirsh-Pasek, K. (2022). </a:t>
            </a:r>
            <a:r>
              <a:rPr lang="en-US" i="1" dirty="0">
                <a:latin typeface="Aptos Narrow"/>
                <a:hlinkClick r:id="rId3"/>
              </a:rPr>
              <a:t>The power of playful learning in the early childhood setting</a:t>
            </a:r>
            <a:r>
              <a:rPr lang="en-US" i="1" dirty="0">
                <a:latin typeface="Aptos Narrow"/>
              </a:rPr>
              <a:t>.</a:t>
            </a:r>
            <a:r>
              <a:rPr lang="en-US" dirty="0">
                <a:latin typeface="Aptos Narrow"/>
              </a:rPr>
              <a:t> National Association for the Education of Young Children. </a:t>
            </a:r>
            <a:endParaRPr lang="en-US" dirty="0">
              <a:solidFill>
                <a:srgbClr val="000000"/>
              </a:solidFill>
              <a:latin typeface="Aptos Narrow"/>
            </a:endParaRPr>
          </a:p>
        </p:txBody>
      </p:sp>
    </p:spTree>
    <p:extLst>
      <p:ext uri="{BB962C8B-B14F-4D97-AF65-F5344CB8AC3E}">
        <p14:creationId xmlns:p14="http://schemas.microsoft.com/office/powerpoint/2010/main" val="16513201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10C858-93D0-F2FF-E2AD-94E8CF4687DA}"/>
              </a:ext>
            </a:extLst>
          </p:cNvPr>
          <p:cNvSpPr>
            <a:spLocks noGrp="1"/>
          </p:cNvSpPr>
          <p:nvPr>
            <p:ph type="title"/>
          </p:nvPr>
        </p:nvSpPr>
        <p:spPr/>
        <p:txBody>
          <a:bodyPr/>
          <a:lstStyle/>
          <a:p>
            <a:r>
              <a:rPr lang="en-US"/>
              <a:t>Thank You</a:t>
            </a:r>
          </a:p>
        </p:txBody>
      </p:sp>
      <p:sp>
        <p:nvSpPr>
          <p:cNvPr id="3" name="Text Placeholder 2">
            <a:extLst>
              <a:ext uri="{FF2B5EF4-FFF2-40B4-BE49-F238E27FC236}">
                <a16:creationId xmlns:a16="http://schemas.microsoft.com/office/drawing/2014/main" id="{6586E948-F757-9C5C-541C-88E26BDA6F1E}"/>
              </a:ext>
            </a:extLst>
          </p:cNvPr>
          <p:cNvSpPr>
            <a:spLocks noGrp="1"/>
          </p:cNvSpPr>
          <p:nvPr>
            <p:ph type="body" sz="quarter" idx="10"/>
          </p:nvPr>
        </p:nvSpPr>
        <p:spPr>
          <a:xfrm>
            <a:off x="3295206" y="2247241"/>
            <a:ext cx="5773737" cy="2603892"/>
          </a:xfrm>
        </p:spPr>
        <p:txBody>
          <a:bodyPr lIns="91440" tIns="45720" rIns="91440" bIns="45720" anchor="t"/>
          <a:lstStyle/>
          <a:p>
            <a:r>
              <a:rPr lang="en-US" dirty="0"/>
              <a:t>Beth Wharton</a:t>
            </a:r>
          </a:p>
          <a:p>
            <a:r>
              <a:rPr lang="en-US" b="0" dirty="0"/>
              <a:t>K</a:t>
            </a:r>
            <a:r>
              <a:rPr lang="en-US" dirty="0"/>
              <a:t>–</a:t>
            </a:r>
            <a:r>
              <a:rPr lang="en-US" b="0" dirty="0"/>
              <a:t>3 Coordinator</a:t>
            </a:r>
          </a:p>
          <a:p>
            <a:pPr>
              <a:spcAft>
                <a:spcPts val="1800"/>
              </a:spcAft>
            </a:pPr>
            <a:r>
              <a:rPr lang="en-US" b="0" u="sng" dirty="0">
                <a:hlinkClick r:id="rId3"/>
              </a:rPr>
              <a:t>Beth.Wharton@doe.nj.gov</a:t>
            </a:r>
            <a:endParaRPr lang="en-US" b="0" dirty="0"/>
          </a:p>
          <a:p>
            <a:r>
              <a:rPr lang="en-US" b="0" dirty="0"/>
              <a:t>K</a:t>
            </a:r>
            <a:r>
              <a:rPr lang="en-US" dirty="0"/>
              <a:t>–</a:t>
            </a:r>
            <a:r>
              <a:rPr lang="en-US" b="0" dirty="0"/>
              <a:t>3 Unit, Office of Standards </a:t>
            </a:r>
          </a:p>
          <a:p>
            <a:r>
              <a:rPr lang="en-US" b="0" u="sng" dirty="0">
                <a:hlinkClick r:id="rId4"/>
              </a:rPr>
              <a:t>K-3Unit@doe.nj.gov </a:t>
            </a:r>
            <a:endParaRPr lang="en-US" b="0" dirty="0"/>
          </a:p>
        </p:txBody>
      </p:sp>
    </p:spTree>
    <p:extLst>
      <p:ext uri="{BB962C8B-B14F-4D97-AF65-F5344CB8AC3E}">
        <p14:creationId xmlns:p14="http://schemas.microsoft.com/office/powerpoint/2010/main" val="16985497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3A0EDF-B311-7444-E0FC-4FF0B68176BF}"/>
              </a:ext>
            </a:extLst>
          </p:cNvPr>
          <p:cNvSpPr>
            <a:spLocks noGrp="1"/>
          </p:cNvSpPr>
          <p:nvPr>
            <p:ph type="title"/>
          </p:nvPr>
        </p:nvSpPr>
        <p:spPr/>
        <p:txBody>
          <a:bodyPr/>
          <a:lstStyle/>
          <a:p>
            <a:r>
              <a:rPr lang="en-US"/>
              <a:t>Follow Us</a:t>
            </a:r>
          </a:p>
        </p:txBody>
      </p:sp>
      <p:sp>
        <p:nvSpPr>
          <p:cNvPr id="3" name="Text Placeholder 2">
            <a:extLst>
              <a:ext uri="{FF2B5EF4-FFF2-40B4-BE49-F238E27FC236}">
                <a16:creationId xmlns:a16="http://schemas.microsoft.com/office/drawing/2014/main" id="{489E6E26-A103-4213-A7F3-D8027708F5E1}"/>
              </a:ext>
            </a:extLst>
          </p:cNvPr>
          <p:cNvSpPr>
            <a:spLocks noGrp="1"/>
          </p:cNvSpPr>
          <p:nvPr>
            <p:ph type="body" sz="quarter" idx="11"/>
          </p:nvPr>
        </p:nvSpPr>
        <p:spPr/>
        <p:txBody>
          <a:bodyPr/>
          <a:lstStyle/>
          <a:p>
            <a:r>
              <a:rPr lang="en-US"/>
              <a:t>Facebook </a:t>
            </a:r>
            <a:br>
              <a:rPr lang="en-US"/>
            </a:br>
            <a:r>
              <a:rPr lang="en-US"/>
              <a:t>@njdeptofed</a:t>
            </a:r>
          </a:p>
        </p:txBody>
      </p:sp>
      <p:sp>
        <p:nvSpPr>
          <p:cNvPr id="4" name="Text Placeholder 3">
            <a:extLst>
              <a:ext uri="{FF2B5EF4-FFF2-40B4-BE49-F238E27FC236}">
                <a16:creationId xmlns:a16="http://schemas.microsoft.com/office/drawing/2014/main" id="{91320183-59E6-6EE8-20E6-C96C1D1BC42F}"/>
              </a:ext>
            </a:extLst>
          </p:cNvPr>
          <p:cNvSpPr>
            <a:spLocks noGrp="1"/>
          </p:cNvSpPr>
          <p:nvPr>
            <p:ph type="body" sz="quarter" idx="13"/>
          </p:nvPr>
        </p:nvSpPr>
        <p:spPr/>
        <p:txBody>
          <a:bodyPr/>
          <a:lstStyle/>
          <a:p>
            <a:r>
              <a:rPr lang="en-US"/>
              <a:t>Instagram</a:t>
            </a:r>
            <a:br>
              <a:rPr lang="en-US"/>
            </a:br>
            <a:r>
              <a:rPr lang="en-US"/>
              <a:t>@newjerseydoe</a:t>
            </a:r>
          </a:p>
        </p:txBody>
      </p:sp>
      <p:sp>
        <p:nvSpPr>
          <p:cNvPr id="5" name="Text Placeholder 4">
            <a:extLst>
              <a:ext uri="{FF2B5EF4-FFF2-40B4-BE49-F238E27FC236}">
                <a16:creationId xmlns:a16="http://schemas.microsoft.com/office/drawing/2014/main" id="{62046C65-4647-E019-D828-A4D07059424E}"/>
              </a:ext>
            </a:extLst>
          </p:cNvPr>
          <p:cNvSpPr>
            <a:spLocks noGrp="1"/>
          </p:cNvSpPr>
          <p:nvPr>
            <p:ph type="body" sz="quarter" idx="14"/>
          </p:nvPr>
        </p:nvSpPr>
        <p:spPr/>
        <p:txBody>
          <a:bodyPr/>
          <a:lstStyle/>
          <a:p>
            <a:r>
              <a:rPr lang="en-US"/>
              <a:t>Threads</a:t>
            </a:r>
            <a:br>
              <a:rPr lang="en-US"/>
            </a:br>
            <a:r>
              <a:rPr lang="en-US"/>
              <a:t>@newjerseydoe</a:t>
            </a:r>
          </a:p>
        </p:txBody>
      </p:sp>
      <p:pic>
        <p:nvPicPr>
          <p:cNvPr id="22" name="Picture Placeholder 21" descr="Logo: State of New Jersey Department of Education. The Great Seal of the State of New Jersey,">
            <a:extLst>
              <a:ext uri="{FF2B5EF4-FFF2-40B4-BE49-F238E27FC236}">
                <a16:creationId xmlns:a16="http://schemas.microsoft.com/office/drawing/2014/main" id="{5067D616-DF88-DC17-F156-4A5B686AFECF}"/>
              </a:ext>
            </a:extLst>
          </p:cNvPr>
          <p:cNvPicPr>
            <a:picLocks noGrp="1" noChangeAspect="1"/>
          </p:cNvPicPr>
          <p:nvPr>
            <p:ph type="pic" sz="quarter" idx="12"/>
          </p:nvPr>
        </p:nvPicPr>
        <p:blipFill>
          <a:blip r:embed="rId3">
            <a:extLst>
              <a:ext uri="{96DAC541-7B7A-43D3-8B79-37D633B846F1}">
                <asvg:svgBlip xmlns:asvg="http://schemas.microsoft.com/office/drawing/2016/SVG/main" r:embed="rId4"/>
              </a:ext>
            </a:extLst>
          </a:blip>
          <a:srcRect l="34" r="34"/>
          <a:stretch>
            <a:fillRect/>
          </a:stretch>
        </p:blipFill>
        <p:spPr/>
      </p:pic>
      <p:sp>
        <p:nvSpPr>
          <p:cNvPr id="7" name="Text Placeholder 6">
            <a:extLst>
              <a:ext uri="{FF2B5EF4-FFF2-40B4-BE49-F238E27FC236}">
                <a16:creationId xmlns:a16="http://schemas.microsoft.com/office/drawing/2014/main" id="{EB10C834-C492-C41F-4AC6-35B75F21F9FF}"/>
              </a:ext>
            </a:extLst>
          </p:cNvPr>
          <p:cNvSpPr>
            <a:spLocks noGrp="1"/>
          </p:cNvSpPr>
          <p:nvPr>
            <p:ph type="body" sz="quarter" idx="18"/>
          </p:nvPr>
        </p:nvSpPr>
        <p:spPr/>
        <p:txBody>
          <a:bodyPr/>
          <a:lstStyle/>
          <a:p>
            <a:r>
              <a:rPr lang="en-US"/>
              <a:t>nj.gov/education</a:t>
            </a:r>
          </a:p>
        </p:txBody>
      </p:sp>
      <p:sp>
        <p:nvSpPr>
          <p:cNvPr id="8" name="Text Placeholder 7">
            <a:extLst>
              <a:ext uri="{FF2B5EF4-FFF2-40B4-BE49-F238E27FC236}">
                <a16:creationId xmlns:a16="http://schemas.microsoft.com/office/drawing/2014/main" id="{B5F6CACA-2AAE-016D-EEE0-75B35D2CE6C6}"/>
              </a:ext>
            </a:extLst>
          </p:cNvPr>
          <p:cNvSpPr>
            <a:spLocks noGrp="1"/>
          </p:cNvSpPr>
          <p:nvPr>
            <p:ph type="body" sz="quarter" idx="15"/>
          </p:nvPr>
        </p:nvSpPr>
        <p:spPr/>
        <p:txBody>
          <a:bodyPr/>
          <a:lstStyle/>
          <a:p>
            <a:r>
              <a:rPr lang="en-US"/>
              <a:t>X</a:t>
            </a:r>
            <a:br>
              <a:rPr lang="en-US"/>
            </a:br>
            <a:r>
              <a:rPr lang="en-US"/>
              <a:t>@newjerseydoe</a:t>
            </a:r>
          </a:p>
        </p:txBody>
      </p:sp>
      <p:sp>
        <p:nvSpPr>
          <p:cNvPr id="9" name="Text Placeholder 8">
            <a:extLst>
              <a:ext uri="{FF2B5EF4-FFF2-40B4-BE49-F238E27FC236}">
                <a16:creationId xmlns:a16="http://schemas.microsoft.com/office/drawing/2014/main" id="{8FE5DD90-B124-AAA4-F3DF-533C325FACD5}"/>
              </a:ext>
            </a:extLst>
          </p:cNvPr>
          <p:cNvSpPr>
            <a:spLocks noGrp="1"/>
          </p:cNvSpPr>
          <p:nvPr>
            <p:ph type="body" sz="quarter" idx="16"/>
          </p:nvPr>
        </p:nvSpPr>
        <p:spPr>
          <a:xfrm>
            <a:off x="8297069" y="3703638"/>
            <a:ext cx="3175000" cy="755650"/>
          </a:xfrm>
        </p:spPr>
        <p:txBody>
          <a:bodyPr/>
          <a:lstStyle/>
          <a:p>
            <a:r>
              <a:rPr lang="en-US"/>
              <a:t>LinkedIn</a:t>
            </a:r>
            <a:br>
              <a:rPr lang="en-US"/>
            </a:br>
            <a:r>
              <a:rPr lang="en-US"/>
              <a:t>New Jersey Department of Education</a:t>
            </a:r>
          </a:p>
        </p:txBody>
      </p:sp>
      <p:sp>
        <p:nvSpPr>
          <p:cNvPr id="10" name="Text Placeholder 9">
            <a:extLst>
              <a:ext uri="{FF2B5EF4-FFF2-40B4-BE49-F238E27FC236}">
                <a16:creationId xmlns:a16="http://schemas.microsoft.com/office/drawing/2014/main" id="{56BB14E0-D730-8F3D-746A-A2C039838B38}"/>
              </a:ext>
            </a:extLst>
          </p:cNvPr>
          <p:cNvSpPr>
            <a:spLocks noGrp="1"/>
          </p:cNvSpPr>
          <p:nvPr>
            <p:ph type="body" sz="quarter" idx="17"/>
          </p:nvPr>
        </p:nvSpPr>
        <p:spPr>
          <a:xfrm>
            <a:off x="8474077" y="5194300"/>
            <a:ext cx="2844800" cy="755650"/>
          </a:xfrm>
        </p:spPr>
        <p:txBody>
          <a:bodyPr/>
          <a:lstStyle/>
          <a:p>
            <a:r>
              <a:rPr lang="en-US"/>
              <a:t>YouTube </a:t>
            </a:r>
            <a:br>
              <a:rPr lang="en-US"/>
            </a:br>
            <a:r>
              <a:rPr lang="en-US"/>
              <a:t>@newjerseydepartmentofeduca6565</a:t>
            </a:r>
          </a:p>
        </p:txBody>
      </p:sp>
    </p:spTree>
    <p:extLst>
      <p:ext uri="{BB962C8B-B14F-4D97-AF65-F5344CB8AC3E}">
        <p14:creationId xmlns:p14="http://schemas.microsoft.com/office/powerpoint/2010/main" val="153765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7">
            <a:extLst>
              <a:ext uri="{FF2B5EF4-FFF2-40B4-BE49-F238E27FC236}">
                <a16:creationId xmlns:a16="http://schemas.microsoft.com/office/drawing/2014/main" id="{B176C5A9-F322-5FC4-8769-CFC06AC43E1A}"/>
              </a:ext>
            </a:extLst>
          </p:cNvPr>
          <p:cNvSpPr>
            <a:spLocks noGrp="1"/>
          </p:cNvSpPr>
          <p:nvPr>
            <p:ph type="title"/>
          </p:nvPr>
        </p:nvSpPr>
        <p:spPr>
          <a:xfrm>
            <a:off x="444500" y="392113"/>
            <a:ext cx="11277600" cy="417512"/>
          </a:xfrm>
        </p:spPr>
        <p:txBody>
          <a:bodyPr/>
          <a:lstStyle/>
          <a:p>
            <a:r>
              <a:rPr lang="en-US"/>
              <a:t>The Kindergarten Day</a:t>
            </a:r>
          </a:p>
        </p:txBody>
      </p:sp>
      <p:sp>
        <p:nvSpPr>
          <p:cNvPr id="10" name="Text Placeholder 9">
            <a:extLst>
              <a:ext uri="{FF2B5EF4-FFF2-40B4-BE49-F238E27FC236}">
                <a16:creationId xmlns:a16="http://schemas.microsoft.com/office/drawing/2014/main" id="{D1576133-9FB8-313B-BF5E-373A6910D144}"/>
              </a:ext>
            </a:extLst>
          </p:cNvPr>
          <p:cNvSpPr>
            <a:spLocks noGrp="1"/>
          </p:cNvSpPr>
          <p:nvPr>
            <p:ph type="body" sz="quarter" idx="14"/>
          </p:nvPr>
        </p:nvSpPr>
        <p:spPr>
          <a:xfrm>
            <a:off x="444500" y="1186544"/>
            <a:ext cx="5413375" cy="4268684"/>
          </a:xfrm>
        </p:spPr>
        <p:txBody>
          <a:bodyPr/>
          <a:lstStyle/>
          <a:p>
            <a:pPr marL="0" indent="0">
              <a:buSzPct val="85000"/>
            </a:pPr>
            <a:r>
              <a:rPr lang="en-US" sz="2000" dirty="0">
                <a:latin typeface="Aptos Narrow"/>
              </a:rPr>
              <a:t>Why do we want to establish predictable consistent daily routines in the kindergarten classroom?</a:t>
            </a:r>
            <a:endParaRPr lang="en-US" sz="2000" dirty="0"/>
          </a:p>
          <a:p>
            <a:pPr>
              <a:buSzPct val="85000"/>
              <a:buFont typeface="Wingdings" panose="05000000000000000000" pitchFamily="2" charset="2"/>
              <a:buChar char="Ø"/>
            </a:pPr>
            <a:r>
              <a:rPr lang="en-US" sz="2000" dirty="0">
                <a:latin typeface="Aptos Narrow"/>
              </a:rPr>
              <a:t>It is an important step toward academic achievement. </a:t>
            </a:r>
          </a:p>
          <a:p>
            <a:pPr>
              <a:buSzPct val="85000"/>
              <a:buFont typeface="Wingdings" panose="05000000000000000000" pitchFamily="2" charset="2"/>
              <a:buChar char="Ø"/>
            </a:pPr>
            <a:r>
              <a:rPr lang="en-US" sz="2000" dirty="0">
                <a:latin typeface="Aptos Narrow"/>
              </a:rPr>
              <a:t>Students need a strong structure to make their academic day successful. </a:t>
            </a:r>
          </a:p>
          <a:p>
            <a:pPr>
              <a:buSzPct val="85000"/>
              <a:buFont typeface="Wingdings" panose="05000000000000000000" pitchFamily="2" charset="2"/>
              <a:buChar char="Ø"/>
            </a:pPr>
            <a:r>
              <a:rPr lang="en-US" sz="2000" dirty="0">
                <a:latin typeface="Aptos Narrow"/>
              </a:rPr>
              <a:t>“These routines, which create and maintain classroom order and save valuable instructional time, are of central concern for all educators. Teachers must be able to competently organize classrooms and manage student behaviors to achieve desired learning outcomes” (Lester et al., 2017).</a:t>
            </a:r>
          </a:p>
        </p:txBody>
      </p:sp>
      <p:pic>
        <p:nvPicPr>
          <p:cNvPr id="12" name="Picture Placeholder 11" descr="Close-up photograph of a clock face showing time at 11:50:59 with black hour and minute hands and a red second hand. White background features black numbers and tick marks, highlighting routine and structure in the kindergarten day.">
            <a:extLst>
              <a:ext uri="{FF2B5EF4-FFF2-40B4-BE49-F238E27FC236}">
                <a16:creationId xmlns:a16="http://schemas.microsoft.com/office/drawing/2014/main" id="{F5212FBE-D5FF-72B9-50BA-91D7BB89C93E}"/>
              </a:ext>
            </a:extLst>
          </p:cNvPr>
          <p:cNvPicPr>
            <a:picLocks noGrp="1" noChangeAspect="1"/>
          </p:cNvPicPr>
          <p:nvPr>
            <p:ph type="pic" sz="quarter" idx="13"/>
          </p:nvPr>
        </p:nvPicPr>
        <p:blipFill>
          <a:blip r:embed="rId3"/>
          <a:srcRect l="4669" r="4669"/>
          <a:stretch>
            <a:fillRect/>
          </a:stretch>
        </p:blipFill>
        <p:spPr>
          <a:xfrm>
            <a:off x="6311900" y="1186543"/>
            <a:ext cx="5410200" cy="3978275"/>
          </a:xfrm>
          <a:prstGeom prst="rect">
            <a:avLst/>
          </a:prstGeom>
        </p:spPr>
      </p:pic>
    </p:spTree>
    <p:extLst>
      <p:ext uri="{BB962C8B-B14F-4D97-AF65-F5344CB8AC3E}">
        <p14:creationId xmlns:p14="http://schemas.microsoft.com/office/powerpoint/2010/main" val="33750814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73368D-50AA-172B-7367-B4C5FF44BDB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0B95756-9583-2237-11B0-2AE8C641824E}"/>
              </a:ext>
            </a:extLst>
          </p:cNvPr>
          <p:cNvSpPr>
            <a:spLocks noGrp="1"/>
          </p:cNvSpPr>
          <p:nvPr>
            <p:ph type="title"/>
          </p:nvPr>
        </p:nvSpPr>
        <p:spPr/>
        <p:txBody>
          <a:bodyPr/>
          <a:lstStyle/>
          <a:p>
            <a:r>
              <a:rPr lang="en-US">
                <a:latin typeface="+mn-lt"/>
                <a:ea typeface="Arial" panose="020B0604020202020204" pitchFamily="34" charset="0"/>
                <a:cs typeface="Arial" panose="020B0604020202020204" pitchFamily="34" charset="0"/>
              </a:rPr>
              <a:t>Display Daily Schedules </a:t>
            </a:r>
            <a:endParaRPr lang="en-US"/>
          </a:p>
        </p:txBody>
      </p:sp>
      <p:sp>
        <p:nvSpPr>
          <p:cNvPr id="10" name="Text Placeholder 9">
            <a:extLst>
              <a:ext uri="{FF2B5EF4-FFF2-40B4-BE49-F238E27FC236}">
                <a16:creationId xmlns:a16="http://schemas.microsoft.com/office/drawing/2014/main" id="{534E243E-8923-3884-213B-09735E37650F}"/>
              </a:ext>
            </a:extLst>
          </p:cNvPr>
          <p:cNvSpPr>
            <a:spLocks noGrp="1"/>
          </p:cNvSpPr>
          <p:nvPr>
            <p:ph type="body" sz="quarter" idx="14"/>
          </p:nvPr>
        </p:nvSpPr>
        <p:spPr>
          <a:xfrm>
            <a:off x="457200" y="1088571"/>
            <a:ext cx="5400675" cy="4708344"/>
          </a:xfrm>
        </p:spPr>
        <p:txBody>
          <a:bodyPr/>
          <a:lstStyle/>
          <a:p>
            <a:pPr>
              <a:spcAft>
                <a:spcPts val="1200"/>
              </a:spcAft>
              <a:buFont typeface="Arial" panose="020B0604020202020204" pitchFamily="34" charset="0"/>
              <a:buChar char="•"/>
            </a:pPr>
            <a:r>
              <a:rPr lang="en-US" dirty="0">
                <a:ea typeface="Arial" panose="020B0604020202020204" pitchFamily="34" charset="0"/>
                <a:cs typeface="Arial"/>
              </a:rPr>
              <a:t>Display a daily schedule with pictures and words at the children’s eye level in the classroom. </a:t>
            </a:r>
            <a:endParaRPr lang="en-US" dirty="0">
              <a:cs typeface="Arial"/>
            </a:endParaRPr>
          </a:p>
          <a:p>
            <a:pPr>
              <a:spcAft>
                <a:spcPts val="1200"/>
              </a:spcAft>
              <a:buFont typeface="Arial" panose="020B0604020202020204" pitchFamily="34" charset="0"/>
              <a:buChar char="•"/>
            </a:pPr>
            <a:r>
              <a:rPr lang="en-US" dirty="0">
                <a:ea typeface="Arial" panose="020B0604020202020204" pitchFamily="34" charset="0"/>
                <a:cs typeface="Arial"/>
              </a:rPr>
              <a:t>Visual schedules are a great way to make the day predictable along with preparing students for the task at hand. </a:t>
            </a:r>
          </a:p>
          <a:p>
            <a:pPr>
              <a:spcAft>
                <a:spcPts val="1200"/>
              </a:spcAft>
              <a:buFont typeface="Arial" panose="020B0604020202020204" pitchFamily="34" charset="0"/>
              <a:buChar char="•"/>
            </a:pPr>
            <a:r>
              <a:rPr lang="en-US" dirty="0">
                <a:ea typeface="Arial" panose="020B0604020202020204" pitchFamily="34" charset="0"/>
                <a:cs typeface="Arial"/>
              </a:rPr>
              <a:t>Visual schedules may also be individualized to meet the needs of specific students and can help to alleviate the stress of the unknown for some students, while also preparing them for what is to come next.</a:t>
            </a:r>
          </a:p>
        </p:txBody>
      </p:sp>
      <p:pic>
        <p:nvPicPr>
          <p:cNvPr id="3" name="Picture Placeholder 2" descr="Photograph of young children sitting on a colorful rug in a classroom, engaging in an activity that involves clapping hands. The setting includes shelves with toys and educational materials, indicating a playful and learning-focused environment. Students are looking at a visual schedule together for the day in the kindergarten classroom.">
            <a:extLst>
              <a:ext uri="{FF2B5EF4-FFF2-40B4-BE49-F238E27FC236}">
                <a16:creationId xmlns:a16="http://schemas.microsoft.com/office/drawing/2014/main" id="{9E00FB75-1BE3-4170-2FE6-BB848472D2B3}"/>
              </a:ext>
            </a:extLst>
          </p:cNvPr>
          <p:cNvPicPr>
            <a:picLocks noGrp="1" noChangeAspect="1"/>
          </p:cNvPicPr>
          <p:nvPr>
            <p:ph type="pic" sz="quarter" idx="13"/>
          </p:nvPr>
        </p:nvPicPr>
        <p:blipFill>
          <a:blip r:embed="rId3"/>
          <a:srcRect l="4669" r="4669"/>
          <a:stretch>
            <a:fillRect/>
          </a:stretch>
        </p:blipFill>
        <p:spPr>
          <a:xfrm>
            <a:off x="6324600" y="1819275"/>
            <a:ext cx="5410200" cy="3978275"/>
          </a:xfrm>
          <a:prstGeom prst="rect">
            <a:avLst/>
          </a:prstGeom>
        </p:spPr>
      </p:pic>
    </p:spTree>
    <p:extLst>
      <p:ext uri="{BB962C8B-B14F-4D97-AF65-F5344CB8AC3E}">
        <p14:creationId xmlns:p14="http://schemas.microsoft.com/office/powerpoint/2010/main" val="37983103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6387E1A-7077-20D0-DBCA-C0F41D0D99BF}"/>
              </a:ext>
            </a:extLst>
          </p:cNvPr>
          <p:cNvSpPr>
            <a:spLocks noGrp="1"/>
          </p:cNvSpPr>
          <p:nvPr>
            <p:ph type="title"/>
          </p:nvPr>
        </p:nvSpPr>
        <p:spPr/>
        <p:txBody>
          <a:bodyPr/>
          <a:lstStyle/>
          <a:p>
            <a:r>
              <a:rPr lang="en-US"/>
              <a:t>Transitions</a:t>
            </a:r>
          </a:p>
        </p:txBody>
      </p:sp>
      <p:sp>
        <p:nvSpPr>
          <p:cNvPr id="9" name="Text Placeholder 8">
            <a:extLst>
              <a:ext uri="{FF2B5EF4-FFF2-40B4-BE49-F238E27FC236}">
                <a16:creationId xmlns:a16="http://schemas.microsoft.com/office/drawing/2014/main" id="{4C09FD17-17AA-511B-892D-15A02162ED1D}"/>
              </a:ext>
            </a:extLst>
          </p:cNvPr>
          <p:cNvSpPr>
            <a:spLocks noGrp="1"/>
          </p:cNvSpPr>
          <p:nvPr>
            <p:ph type="body" sz="quarter" idx="14"/>
          </p:nvPr>
        </p:nvSpPr>
        <p:spPr>
          <a:xfrm>
            <a:off x="457200" y="1175657"/>
            <a:ext cx="5400675" cy="4621258"/>
          </a:xfrm>
        </p:spPr>
        <p:txBody>
          <a:bodyPr/>
          <a:lstStyle/>
          <a:p>
            <a:pPr marL="285750" marR="0" indent="-285750">
              <a:spcAft>
                <a:spcPts val="1200"/>
              </a:spcAft>
              <a:buFont typeface="Arial"/>
              <a:buChar char="•"/>
            </a:pPr>
            <a:r>
              <a:rPr lang="en-US" dirty="0">
                <a:highlight>
                  <a:srgbClr val="FFFFFF"/>
                </a:highlight>
                <a:latin typeface="Aptos Narrow"/>
                <a:ea typeface="Arial" panose="020B0604020202020204" pitchFamily="34" charset="0"/>
                <a:cs typeface="Arial"/>
              </a:rPr>
              <a:t>Transitions take place throughout the kindergarten day and can be taught as routines with a clear set of rules. </a:t>
            </a:r>
            <a:endParaRPr lang="en-US" dirty="0">
              <a:latin typeface="Aptos Narrow"/>
              <a:ea typeface="Arial" panose="020B0604020202020204" pitchFamily="34" charset="0"/>
              <a:cs typeface="Arial"/>
            </a:endParaRPr>
          </a:p>
          <a:p>
            <a:pPr marL="285750" indent="-285750">
              <a:spcAft>
                <a:spcPts val="1200"/>
              </a:spcAft>
              <a:buFont typeface="Arial"/>
              <a:buChar char="•"/>
            </a:pPr>
            <a:r>
              <a:rPr lang="en-US" dirty="0">
                <a:highlight>
                  <a:srgbClr val="FFFFFF"/>
                </a:highlight>
                <a:latin typeface="Aptos Narrow"/>
                <a:cs typeface="Times New Roman"/>
              </a:rPr>
              <a:t>When transitioning for different activities or clean-up, it is important to be clear about transitions for the many different types of learners in the classroom to help all students learn to self-regulate. </a:t>
            </a:r>
            <a:endParaRPr lang="en-US" dirty="0">
              <a:highlight>
                <a:srgbClr val="FFFFFF"/>
              </a:highlight>
              <a:latin typeface="Aptos Narrow"/>
              <a:cs typeface="Arial"/>
            </a:endParaRPr>
          </a:p>
        </p:txBody>
      </p:sp>
      <p:pic>
        <p:nvPicPr>
          <p:cNvPr id="11" name="Picture Placeholder 10" descr="Photograph of a classroom setting showing a teacher engaging with a group of young children sitting on the floor in a circle. Children appear attentive and interactive, with colorful educational posters and materials visible in the background, Children are following the teacher with their hands in the air and legs crossed getting ready for a transition time.">
            <a:extLst>
              <a:ext uri="{FF2B5EF4-FFF2-40B4-BE49-F238E27FC236}">
                <a16:creationId xmlns:a16="http://schemas.microsoft.com/office/drawing/2014/main" id="{BBCE1154-EB88-1EB6-A39C-3C2EE8522203}"/>
              </a:ext>
            </a:extLst>
          </p:cNvPr>
          <p:cNvPicPr>
            <a:picLocks noGrp="1" noChangeAspect="1"/>
          </p:cNvPicPr>
          <p:nvPr>
            <p:ph type="pic" sz="quarter" idx="13"/>
          </p:nvPr>
        </p:nvPicPr>
        <p:blipFill>
          <a:blip r:embed="rId3"/>
          <a:srcRect l="4626" r="4626"/>
          <a:stretch>
            <a:fillRect/>
          </a:stretch>
        </p:blipFill>
        <p:spPr>
          <a:xfrm>
            <a:off x="6193972" y="1497148"/>
            <a:ext cx="5410200" cy="3978275"/>
          </a:xfrm>
          <a:prstGeom prst="rect">
            <a:avLst/>
          </a:prstGeom>
        </p:spPr>
      </p:pic>
    </p:spTree>
    <p:extLst>
      <p:ext uri="{BB962C8B-B14F-4D97-AF65-F5344CB8AC3E}">
        <p14:creationId xmlns:p14="http://schemas.microsoft.com/office/powerpoint/2010/main" val="31911819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4474BE4E-EF9A-3AE2-963A-E1918634227D}"/>
              </a:ext>
            </a:extLst>
          </p:cNvPr>
          <p:cNvSpPr>
            <a:spLocks noGrp="1"/>
          </p:cNvSpPr>
          <p:nvPr>
            <p:ph type="title"/>
          </p:nvPr>
        </p:nvSpPr>
        <p:spPr/>
        <p:txBody>
          <a:bodyPr/>
          <a:lstStyle/>
          <a:p>
            <a:r>
              <a:rPr lang="en-US"/>
              <a:t>Kindergarten Schedules</a:t>
            </a:r>
          </a:p>
        </p:txBody>
      </p:sp>
      <p:sp>
        <p:nvSpPr>
          <p:cNvPr id="8" name="Text Placeholder 7">
            <a:extLst>
              <a:ext uri="{FF2B5EF4-FFF2-40B4-BE49-F238E27FC236}">
                <a16:creationId xmlns:a16="http://schemas.microsoft.com/office/drawing/2014/main" id="{C7AE80EB-361F-C2A8-9D79-66C3C1ED8994}"/>
              </a:ext>
            </a:extLst>
          </p:cNvPr>
          <p:cNvSpPr>
            <a:spLocks noGrp="1"/>
          </p:cNvSpPr>
          <p:nvPr>
            <p:ph type="body" sz="quarter" idx="14"/>
          </p:nvPr>
        </p:nvSpPr>
        <p:spPr>
          <a:xfrm>
            <a:off x="457200" y="1513114"/>
            <a:ext cx="5400675" cy="4283801"/>
          </a:xfrm>
        </p:spPr>
        <p:txBody>
          <a:bodyPr/>
          <a:lstStyle/>
          <a:p>
            <a:pPr>
              <a:buSzPct val="85000"/>
              <a:buFont typeface="Arial" panose="020B0604020202020204" pitchFamily="34" charset="0"/>
              <a:buChar char="•"/>
            </a:pPr>
            <a:r>
              <a:rPr lang="en-US" dirty="0">
                <a:solidFill>
                  <a:srgbClr val="0F0F0F"/>
                </a:solidFill>
                <a:ea typeface="Arial" panose="020B0604020202020204" pitchFamily="34" charset="0"/>
                <a:cs typeface="Times New Roman"/>
              </a:rPr>
              <a:t>While specific schedules may vary based on the school, district, and individual classroom needs, schedules should: </a:t>
            </a:r>
          </a:p>
          <a:p>
            <a:pPr>
              <a:buSzPct val="85000"/>
              <a:buFont typeface="Arial" panose="020B0604020202020204" pitchFamily="34" charset="0"/>
              <a:buChar char="•"/>
            </a:pPr>
            <a:r>
              <a:rPr lang="en-US" dirty="0">
                <a:ea typeface="Arial" panose="020B0604020202020204" pitchFamily="34" charset="0"/>
                <a:cs typeface="Arial"/>
              </a:rPr>
              <a:t>Reflect a full-day program. </a:t>
            </a:r>
          </a:p>
          <a:p>
            <a:pPr>
              <a:buSzPct val="85000"/>
              <a:buFont typeface="Arial" panose="020B0604020202020204" pitchFamily="34" charset="0"/>
              <a:buChar char="•"/>
            </a:pPr>
            <a:r>
              <a:rPr lang="en-US" dirty="0">
                <a:ea typeface="Arial" panose="020B0604020202020204" pitchFamily="34" charset="0"/>
                <a:cs typeface="Arial"/>
              </a:rPr>
              <a:t>Have a predictable flow and structure.</a:t>
            </a:r>
          </a:p>
          <a:p>
            <a:pPr>
              <a:buSzPct val="85000"/>
              <a:buFont typeface="Arial" panose="020B0604020202020204" pitchFamily="34" charset="0"/>
              <a:buChar char="•"/>
            </a:pPr>
            <a:r>
              <a:rPr lang="en-US" dirty="0">
                <a:ea typeface="Arial" panose="020B0604020202020204" pitchFamily="34" charset="0"/>
                <a:cs typeface="Arial"/>
              </a:rPr>
              <a:t>Include time for content area-specific experiences.</a:t>
            </a:r>
          </a:p>
          <a:p>
            <a:pPr>
              <a:buSzPct val="85000"/>
              <a:buFont typeface="Arial" panose="020B0604020202020204" pitchFamily="34" charset="0"/>
              <a:buChar char="•"/>
            </a:pPr>
            <a:r>
              <a:rPr lang="en-US" dirty="0">
                <a:ea typeface="Arial" panose="020B0604020202020204" pitchFamily="34" charset="0"/>
                <a:cs typeface="Arial"/>
              </a:rPr>
              <a:t>Be based on the premise that children can learn through movement and play.</a:t>
            </a:r>
          </a:p>
          <a:p>
            <a:pPr>
              <a:buSzPct val="85000"/>
              <a:buFont typeface="Arial" panose="020B0604020202020204" pitchFamily="34" charset="0"/>
              <a:buChar char="•"/>
            </a:pPr>
            <a:r>
              <a:rPr lang="en-US" dirty="0">
                <a:ea typeface="Arial" panose="020B0604020202020204" pitchFamily="34" charset="0"/>
                <a:cs typeface="Arial"/>
              </a:rPr>
              <a:t>Include experiential and hands-on experiences. </a:t>
            </a:r>
            <a:endParaRPr lang="en-US" dirty="0">
              <a:cs typeface="Arial"/>
            </a:endParaRPr>
          </a:p>
        </p:txBody>
      </p:sp>
      <p:pic>
        <p:nvPicPr>
          <p:cNvPr id="10" name="Picture Placeholder 9" descr="Close-up photograph of a calendar page focusing on dates 10 through 25, with a pink marker tip near the 17th. The image highlights having a schedule and structure through planning..">
            <a:extLst>
              <a:ext uri="{FF2B5EF4-FFF2-40B4-BE49-F238E27FC236}">
                <a16:creationId xmlns:a16="http://schemas.microsoft.com/office/drawing/2014/main" id="{0AF8ADF8-EFD2-110E-C7B5-6603447BACEA}"/>
              </a:ext>
            </a:extLst>
          </p:cNvPr>
          <p:cNvPicPr>
            <a:picLocks noGrp="1" noChangeAspect="1"/>
          </p:cNvPicPr>
          <p:nvPr>
            <p:ph type="pic" sz="quarter" idx="13"/>
          </p:nvPr>
        </p:nvPicPr>
        <p:blipFill>
          <a:blip r:embed="rId3"/>
          <a:srcRect l="4669" r="4669"/>
          <a:stretch>
            <a:fillRect/>
          </a:stretch>
        </p:blipFill>
        <p:spPr>
          <a:xfrm>
            <a:off x="6324600" y="1819275"/>
            <a:ext cx="5410200" cy="3978275"/>
          </a:xfrm>
          <a:prstGeom prst="rect">
            <a:avLst/>
          </a:prstGeom>
        </p:spPr>
      </p:pic>
    </p:spTree>
    <p:extLst>
      <p:ext uri="{BB962C8B-B14F-4D97-AF65-F5344CB8AC3E}">
        <p14:creationId xmlns:p14="http://schemas.microsoft.com/office/powerpoint/2010/main" val="40579693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088B14-9152-6FDE-B5CD-32D9CB62A662}"/>
              </a:ext>
            </a:extLst>
          </p:cNvPr>
          <p:cNvSpPr>
            <a:spLocks noGrp="1"/>
          </p:cNvSpPr>
          <p:nvPr>
            <p:ph type="title"/>
          </p:nvPr>
        </p:nvSpPr>
        <p:spPr/>
        <p:txBody>
          <a:bodyPr/>
          <a:lstStyle/>
          <a:p>
            <a:r>
              <a:rPr lang="en-US" sz="3400"/>
              <a:t>Sample of a Possible Full-Day Kindergarten Schedule (1 of 2)</a:t>
            </a:r>
          </a:p>
        </p:txBody>
      </p:sp>
      <p:sp>
        <p:nvSpPr>
          <p:cNvPr id="3" name="Text Placeholder 2">
            <a:extLst>
              <a:ext uri="{FF2B5EF4-FFF2-40B4-BE49-F238E27FC236}">
                <a16:creationId xmlns:a16="http://schemas.microsoft.com/office/drawing/2014/main" id="{5DFD7583-7FA3-F726-433F-1BEA42421C6A}"/>
              </a:ext>
            </a:extLst>
          </p:cNvPr>
          <p:cNvSpPr>
            <a:spLocks noGrp="1"/>
          </p:cNvSpPr>
          <p:nvPr>
            <p:ph type="body" sz="quarter" idx="11"/>
          </p:nvPr>
        </p:nvSpPr>
        <p:spPr/>
        <p:txBody>
          <a:bodyPr/>
          <a:lstStyle/>
          <a:p>
            <a:r>
              <a:rPr lang="en-US" altLang="en-US" sz="2800" dirty="0">
                <a:solidFill>
                  <a:schemeClr val="tx1"/>
                </a:solidFill>
                <a:ea typeface="Times New Roman" panose="02020603050405020304" pitchFamily="18" charset="0"/>
                <a:cs typeface="Times New Roman" panose="02020603050405020304" pitchFamily="18" charset="0"/>
              </a:rPr>
              <a:t>(*Sample is based upon the research cited.)</a:t>
            </a:r>
            <a:endParaRPr lang="en-US" altLang="en-US" sz="2800" dirty="0">
              <a:solidFill>
                <a:schemeClr val="tx1"/>
              </a:solidFill>
            </a:endParaRPr>
          </a:p>
        </p:txBody>
      </p:sp>
      <p:graphicFrame>
        <p:nvGraphicFramePr>
          <p:cNvPr id="11" name="Table Placeholder 10">
            <a:extLst>
              <a:ext uri="{FF2B5EF4-FFF2-40B4-BE49-F238E27FC236}">
                <a16:creationId xmlns:a16="http://schemas.microsoft.com/office/drawing/2014/main" id="{6D788895-AB12-5982-03AA-E07CE94EEC0A}"/>
              </a:ext>
            </a:extLst>
          </p:cNvPr>
          <p:cNvGraphicFramePr>
            <a:graphicFrameLocks noGrp="1"/>
          </p:cNvGraphicFramePr>
          <p:nvPr>
            <p:ph type="tbl" sz="quarter" idx="12"/>
            <p:extLst>
              <p:ext uri="{D42A27DB-BD31-4B8C-83A1-F6EECF244321}">
                <p14:modId xmlns:p14="http://schemas.microsoft.com/office/powerpoint/2010/main" val="2802025333"/>
              </p:ext>
            </p:extLst>
          </p:nvPr>
        </p:nvGraphicFramePr>
        <p:xfrm>
          <a:off x="277761" y="1785409"/>
          <a:ext cx="11623305" cy="3563687"/>
        </p:xfrm>
        <a:graphic>
          <a:graphicData uri="http://schemas.openxmlformats.org/drawingml/2006/table">
            <a:tbl>
              <a:tblPr firstRow="1" bandRow="1">
                <a:tableStyleId>{5C22544A-7EE6-4342-B048-85BDC9FD1C3A}</a:tableStyleId>
              </a:tblPr>
              <a:tblGrid>
                <a:gridCol w="2576946">
                  <a:extLst>
                    <a:ext uri="{9D8B030D-6E8A-4147-A177-3AD203B41FA5}">
                      <a16:colId xmlns:a16="http://schemas.microsoft.com/office/drawing/2014/main" val="1556287774"/>
                    </a:ext>
                  </a:extLst>
                </a:gridCol>
                <a:gridCol w="6986842">
                  <a:extLst>
                    <a:ext uri="{9D8B030D-6E8A-4147-A177-3AD203B41FA5}">
                      <a16:colId xmlns:a16="http://schemas.microsoft.com/office/drawing/2014/main" val="1434160409"/>
                    </a:ext>
                  </a:extLst>
                </a:gridCol>
                <a:gridCol w="2059517">
                  <a:extLst>
                    <a:ext uri="{9D8B030D-6E8A-4147-A177-3AD203B41FA5}">
                      <a16:colId xmlns:a16="http://schemas.microsoft.com/office/drawing/2014/main" val="4252873378"/>
                    </a:ext>
                  </a:extLst>
                </a:gridCol>
              </a:tblGrid>
              <a:tr h="373447">
                <a:tc>
                  <a:txBody>
                    <a:bodyPr/>
                    <a:lstStyle/>
                    <a:p>
                      <a:r>
                        <a:rPr lang="en-US" sz="1800" b="1" i="1" kern="1200" dirty="0">
                          <a:solidFill>
                            <a:schemeClr val="lt1"/>
                          </a:solidFill>
                          <a:effectLst/>
                          <a:latin typeface="+mn-lt"/>
                          <a:ea typeface="+mn-ea"/>
                          <a:cs typeface="+mn-cs"/>
                        </a:rPr>
                        <a:t>Program Component </a:t>
                      </a:r>
                      <a:endParaRPr lang="en-US" dirty="0"/>
                    </a:p>
                  </a:txBody>
                  <a:tcPr/>
                </a:tc>
                <a:tc>
                  <a:txBody>
                    <a:bodyPr/>
                    <a:lstStyle/>
                    <a:p>
                      <a:r>
                        <a:rPr lang="en-US" sz="1800" b="1" i="1" kern="1200">
                          <a:solidFill>
                            <a:schemeClr val="lt1"/>
                          </a:solidFill>
                          <a:effectLst/>
                          <a:latin typeface="+mn-lt"/>
                          <a:ea typeface="+mn-ea"/>
                          <a:cs typeface="+mn-cs"/>
                        </a:rPr>
                        <a:t>Description</a:t>
                      </a:r>
                      <a:endParaRPr lang="en-US"/>
                    </a:p>
                  </a:txBody>
                  <a:tcPr/>
                </a:tc>
                <a:tc>
                  <a:txBody>
                    <a:bodyPr/>
                    <a:lstStyle/>
                    <a:p>
                      <a:r>
                        <a:rPr lang="en-US" sz="1800" b="1" i="1" kern="1200">
                          <a:solidFill>
                            <a:schemeClr val="lt1"/>
                          </a:solidFill>
                          <a:effectLst/>
                          <a:latin typeface="+mn-lt"/>
                          <a:ea typeface="+mn-ea"/>
                          <a:cs typeface="+mn-cs"/>
                        </a:rPr>
                        <a:t>Minutes (estimates)</a:t>
                      </a:r>
                      <a:endParaRPr lang="en-US"/>
                    </a:p>
                  </a:txBody>
                  <a:tcPr/>
                </a:tc>
                <a:extLst>
                  <a:ext uri="{0D108BD9-81ED-4DB2-BD59-A6C34878D82A}">
                    <a16:rowId xmlns:a16="http://schemas.microsoft.com/office/drawing/2014/main" val="851519060"/>
                  </a:ext>
                </a:extLst>
              </a:tr>
              <a:tr h="416957">
                <a:tc>
                  <a:txBody>
                    <a:bodyPr/>
                    <a:lstStyle/>
                    <a:p>
                      <a:r>
                        <a:rPr lang="en-US" sz="1800" b="1" kern="1200">
                          <a:solidFill>
                            <a:schemeClr val="dk1"/>
                          </a:solidFill>
                          <a:effectLst/>
                          <a:latin typeface="+mn-lt"/>
                          <a:ea typeface="+mn-ea"/>
                          <a:cs typeface="+mn-cs"/>
                        </a:rPr>
                        <a:t>Arrival </a:t>
                      </a:r>
                      <a:endParaRPr lang="en-US"/>
                    </a:p>
                  </a:txBody>
                  <a:tcPr/>
                </a:tc>
                <a:tc>
                  <a:txBody>
                    <a:bodyPr/>
                    <a:lstStyle/>
                    <a:p>
                      <a:r>
                        <a:rPr lang="en-US" sz="1800" kern="1200">
                          <a:solidFill>
                            <a:schemeClr val="dk1"/>
                          </a:solidFill>
                          <a:effectLst/>
                          <a:latin typeface="+mn-lt"/>
                          <a:ea typeface="+mn-ea"/>
                          <a:cs typeface="+mn-cs"/>
                        </a:rPr>
                        <a:t>Greeting and unpacking </a:t>
                      </a:r>
                      <a:endParaRPr lang="en-US"/>
                    </a:p>
                  </a:txBody>
                  <a:tcPr/>
                </a:tc>
                <a:tc>
                  <a:txBody>
                    <a:bodyPr/>
                    <a:lstStyle/>
                    <a:p>
                      <a:r>
                        <a:rPr lang="en-US" sz="1800" kern="1200">
                          <a:solidFill>
                            <a:schemeClr val="dk1"/>
                          </a:solidFill>
                          <a:effectLst/>
                          <a:latin typeface="+mn-lt"/>
                          <a:ea typeface="+mn-ea"/>
                          <a:cs typeface="+mn-cs"/>
                        </a:rPr>
                        <a:t>5 – 10 minutes </a:t>
                      </a:r>
                      <a:endParaRPr lang="en-US"/>
                    </a:p>
                  </a:txBody>
                  <a:tcPr/>
                </a:tc>
                <a:extLst>
                  <a:ext uri="{0D108BD9-81ED-4DB2-BD59-A6C34878D82A}">
                    <a16:rowId xmlns:a16="http://schemas.microsoft.com/office/drawing/2014/main" val="3518133020"/>
                  </a:ext>
                </a:extLst>
              </a:tr>
              <a:tr h="370443">
                <a:tc>
                  <a:txBody>
                    <a:bodyPr/>
                    <a:lstStyle/>
                    <a:p>
                      <a:r>
                        <a:rPr lang="en-US" sz="1800" b="1" kern="1200">
                          <a:solidFill>
                            <a:schemeClr val="dk1"/>
                          </a:solidFill>
                          <a:effectLst/>
                          <a:latin typeface="+mn-lt"/>
                          <a:ea typeface="+mn-ea"/>
                          <a:cs typeface="+mn-cs"/>
                        </a:rPr>
                        <a:t>Morning Routines</a:t>
                      </a:r>
                      <a:endParaRPr lang="en-US"/>
                    </a:p>
                  </a:txBody>
                  <a:tcPr/>
                </a:tc>
                <a:tc>
                  <a:txBody>
                    <a:bodyPr/>
                    <a:lstStyle/>
                    <a:p>
                      <a:r>
                        <a:rPr lang="en-US" sz="1800" kern="1200">
                          <a:solidFill>
                            <a:schemeClr val="dk1"/>
                          </a:solidFill>
                          <a:effectLst/>
                          <a:latin typeface="+mn-lt"/>
                          <a:ea typeface="+mn-ea"/>
                          <a:cs typeface="+mn-cs"/>
                        </a:rPr>
                        <a:t>Morning routines and activities </a:t>
                      </a:r>
                      <a:endParaRPr lang="en-US"/>
                    </a:p>
                  </a:txBody>
                  <a:tcPr/>
                </a:tc>
                <a:tc>
                  <a:txBody>
                    <a:bodyPr/>
                    <a:lstStyle/>
                    <a:p>
                      <a:r>
                        <a:rPr lang="en-US" sz="1800" kern="1200">
                          <a:solidFill>
                            <a:schemeClr val="dk1"/>
                          </a:solidFill>
                          <a:effectLst/>
                          <a:latin typeface="+mn-lt"/>
                          <a:ea typeface="+mn-ea"/>
                          <a:cs typeface="+mn-cs"/>
                        </a:rPr>
                        <a:t>15 minutes </a:t>
                      </a:r>
                      <a:endParaRPr lang="en-US"/>
                    </a:p>
                  </a:txBody>
                  <a:tcPr/>
                </a:tc>
                <a:extLst>
                  <a:ext uri="{0D108BD9-81ED-4DB2-BD59-A6C34878D82A}">
                    <a16:rowId xmlns:a16="http://schemas.microsoft.com/office/drawing/2014/main" val="845311897"/>
                  </a:ext>
                </a:extLst>
              </a:tr>
              <a:tr h="694645">
                <a:tc>
                  <a:txBody>
                    <a:bodyPr/>
                    <a:lstStyle/>
                    <a:p>
                      <a:r>
                        <a:rPr lang="en-US" sz="1800" b="1" kern="1200">
                          <a:solidFill>
                            <a:schemeClr val="dk1"/>
                          </a:solidFill>
                          <a:effectLst/>
                          <a:latin typeface="+mn-lt"/>
                          <a:ea typeface="+mn-ea"/>
                          <a:cs typeface="+mn-cs"/>
                        </a:rPr>
                        <a:t>English Language Arts</a:t>
                      </a:r>
                      <a:endParaRPr lang="en-US"/>
                    </a:p>
                  </a:txBody>
                  <a:tcPr/>
                </a:tc>
                <a:tc>
                  <a:txBody>
                    <a:bodyPr/>
                    <a:lstStyle/>
                    <a:p>
                      <a:r>
                        <a:rPr lang="en-US" sz="1800" kern="1200">
                          <a:solidFill>
                            <a:schemeClr val="dk1"/>
                          </a:solidFill>
                          <a:effectLst/>
                          <a:latin typeface="+mn-lt"/>
                          <a:ea typeface="+mn-ea"/>
                          <a:cs typeface="+mn-cs"/>
                        </a:rPr>
                        <a:t>Reading mini-lesson</a:t>
                      </a:r>
                      <a:endParaRPr lang="en-US"/>
                    </a:p>
                    <a:p>
                      <a:pPr lvl="0">
                        <a:buNone/>
                      </a:pPr>
                      <a:r>
                        <a:rPr lang="en-US" sz="1800" kern="1200">
                          <a:solidFill>
                            <a:schemeClr val="dk1"/>
                          </a:solidFill>
                          <a:effectLst/>
                          <a:latin typeface="+mn-lt"/>
                          <a:ea typeface="+mn-ea"/>
                          <a:cs typeface="+mn-cs"/>
                        </a:rPr>
                        <a:t>Literacy centers and small group instruction</a:t>
                      </a:r>
                      <a:endParaRPr lang="en-US"/>
                    </a:p>
                    <a:p>
                      <a:pPr marL="0" lvl="0" indent="0">
                        <a:buNone/>
                      </a:pPr>
                      <a:endParaRPr lang="en-US" sz="1100" kern="1200">
                        <a:solidFill>
                          <a:schemeClr val="dk1"/>
                        </a:solidFill>
                        <a:effectLst/>
                        <a:latin typeface="+mn-lt"/>
                        <a:ea typeface="+mn-ea"/>
                        <a:cs typeface="+mn-cs"/>
                      </a:endParaRPr>
                    </a:p>
                    <a:p>
                      <a:pPr lvl="0">
                        <a:buNone/>
                      </a:pPr>
                      <a:r>
                        <a:rPr lang="en-US" sz="1800" kern="1200">
                          <a:solidFill>
                            <a:schemeClr val="dk1"/>
                          </a:solidFill>
                          <a:effectLst/>
                          <a:latin typeface="+mn-lt"/>
                          <a:ea typeface="+mn-ea"/>
                          <a:cs typeface="+mn-cs"/>
                        </a:rPr>
                        <a:t>Writing mini-lesson / modeling</a:t>
                      </a:r>
                      <a:endParaRPr lang="en-US"/>
                    </a:p>
                    <a:p>
                      <a:pPr lvl="0">
                        <a:buNone/>
                      </a:pPr>
                      <a:r>
                        <a:rPr lang="en-US" sz="1800" kern="1200">
                          <a:solidFill>
                            <a:schemeClr val="dk1"/>
                          </a:solidFill>
                          <a:effectLst/>
                          <a:latin typeface="+mn-lt"/>
                          <a:ea typeface="+mn-ea"/>
                          <a:cs typeface="+mn-cs"/>
                        </a:rPr>
                        <a:t>Independent writing and small group instruction</a:t>
                      </a:r>
                      <a:endParaRPr lang="en-US"/>
                    </a:p>
                  </a:txBody>
                  <a:tcPr/>
                </a:tc>
                <a:tc>
                  <a:txBody>
                    <a:bodyPr/>
                    <a:lstStyle/>
                    <a:p>
                      <a:r>
                        <a:rPr lang="en-US" sz="1800" kern="1200">
                          <a:solidFill>
                            <a:schemeClr val="dk1"/>
                          </a:solidFill>
                          <a:effectLst/>
                          <a:latin typeface="+mn-lt"/>
                          <a:ea typeface="+mn-ea"/>
                          <a:cs typeface="+mn-cs"/>
                        </a:rPr>
                        <a:t>105 minutes</a:t>
                      </a:r>
                    </a:p>
                    <a:p>
                      <a:endParaRPr lang="en-US" sz="1800" kern="1200">
                        <a:solidFill>
                          <a:schemeClr val="dk1"/>
                        </a:solidFill>
                        <a:effectLst/>
                        <a:latin typeface="+mn-lt"/>
                        <a:ea typeface="+mn-ea"/>
                        <a:cs typeface="+mn-cs"/>
                      </a:endParaRPr>
                    </a:p>
                    <a:p>
                      <a:endParaRPr lang="en-US" sz="1800" kern="1200">
                        <a:solidFill>
                          <a:schemeClr val="dk1"/>
                        </a:solidFill>
                        <a:effectLst/>
                        <a:latin typeface="+mn-lt"/>
                        <a:ea typeface="+mn-ea"/>
                        <a:cs typeface="+mn-cs"/>
                      </a:endParaRPr>
                    </a:p>
                    <a:p>
                      <a:endParaRPr lang="en-US" sz="1800" kern="1200">
                        <a:solidFill>
                          <a:schemeClr val="dk1"/>
                        </a:solidFill>
                        <a:effectLst/>
                        <a:latin typeface="+mn-lt"/>
                        <a:ea typeface="+mn-ea"/>
                        <a:cs typeface="+mn-cs"/>
                      </a:endParaRPr>
                    </a:p>
                  </a:txBody>
                  <a:tcPr/>
                </a:tc>
                <a:extLst>
                  <a:ext uri="{0D108BD9-81ED-4DB2-BD59-A6C34878D82A}">
                    <a16:rowId xmlns:a16="http://schemas.microsoft.com/office/drawing/2014/main" val="1353573461"/>
                  </a:ext>
                </a:extLst>
              </a:tr>
              <a:tr h="484777">
                <a:tc>
                  <a:txBody>
                    <a:bodyPr/>
                    <a:lstStyle/>
                    <a:p>
                      <a:r>
                        <a:rPr lang="en-US" sz="1800" b="1" kern="1200">
                          <a:solidFill>
                            <a:schemeClr val="dk1"/>
                          </a:solidFill>
                          <a:effectLst/>
                          <a:latin typeface="+mn-lt"/>
                          <a:ea typeface="+mn-ea"/>
                          <a:cs typeface="+mn-cs"/>
                        </a:rPr>
                        <a:t>Mathematics</a:t>
                      </a:r>
                      <a:endParaRPr lang="en-US"/>
                    </a:p>
                  </a:txBody>
                  <a:tcPr/>
                </a:tc>
                <a:tc>
                  <a:txBody>
                    <a:bodyPr/>
                    <a:lstStyle/>
                    <a:p>
                      <a:r>
                        <a:rPr lang="en-US" sz="1800" kern="1200">
                          <a:solidFill>
                            <a:schemeClr val="dk1"/>
                          </a:solidFill>
                          <a:effectLst/>
                          <a:latin typeface="+mn-lt"/>
                          <a:ea typeface="+mn-ea"/>
                          <a:cs typeface="+mn-cs"/>
                        </a:rPr>
                        <a:t>Mini-lesson / mathematics routines</a:t>
                      </a:r>
                    </a:p>
                    <a:p>
                      <a:r>
                        <a:rPr lang="en-US" sz="1800" kern="1200">
                          <a:solidFill>
                            <a:schemeClr val="dk1"/>
                          </a:solidFill>
                          <a:effectLst/>
                          <a:latin typeface="+mn-lt"/>
                          <a:ea typeface="+mn-ea"/>
                          <a:cs typeface="+mn-cs"/>
                        </a:rPr>
                        <a:t>Mathematics centers and small group instruction / debrief </a:t>
                      </a:r>
                      <a:endParaRPr lang="en-US"/>
                    </a:p>
                  </a:txBody>
                  <a:tcPr/>
                </a:tc>
                <a:tc>
                  <a:txBody>
                    <a:bodyPr/>
                    <a:lstStyle/>
                    <a:p>
                      <a:r>
                        <a:rPr lang="en-US" sz="1800" kern="1200">
                          <a:solidFill>
                            <a:schemeClr val="dk1"/>
                          </a:solidFill>
                          <a:effectLst/>
                          <a:latin typeface="+mn-lt"/>
                          <a:ea typeface="+mn-ea"/>
                          <a:cs typeface="+mn-cs"/>
                        </a:rPr>
                        <a:t>60 – 75 minutes</a:t>
                      </a:r>
                      <a:endParaRPr lang="en-US"/>
                    </a:p>
                  </a:txBody>
                  <a:tcPr/>
                </a:tc>
                <a:extLst>
                  <a:ext uri="{0D108BD9-81ED-4DB2-BD59-A6C34878D82A}">
                    <a16:rowId xmlns:a16="http://schemas.microsoft.com/office/drawing/2014/main" val="326269468"/>
                  </a:ext>
                </a:extLst>
              </a:tr>
              <a:tr h="406400">
                <a:tc>
                  <a:txBody>
                    <a:bodyPr/>
                    <a:lstStyle/>
                    <a:p>
                      <a:r>
                        <a:rPr lang="en-US" sz="1800" b="1" kern="1200">
                          <a:solidFill>
                            <a:schemeClr val="dk1"/>
                          </a:solidFill>
                          <a:effectLst/>
                          <a:latin typeface="+mn-lt"/>
                          <a:ea typeface="+mn-ea"/>
                          <a:cs typeface="+mn-cs"/>
                        </a:rPr>
                        <a:t>Recess</a:t>
                      </a:r>
                    </a:p>
                  </a:txBody>
                  <a:tcPr/>
                </a:tc>
                <a:tc>
                  <a:txBody>
                    <a:bodyPr/>
                    <a:lstStyle/>
                    <a:p>
                      <a:r>
                        <a:rPr lang="en-US" sz="1800" kern="1200">
                          <a:solidFill>
                            <a:schemeClr val="dk1"/>
                          </a:solidFill>
                          <a:effectLst/>
                          <a:latin typeface="+mn-lt"/>
                          <a:ea typeface="+mn-ea"/>
                          <a:cs typeface="+mn-cs"/>
                        </a:rPr>
                        <a:t>Indoor/Outdoor Recess</a:t>
                      </a:r>
                      <a:endParaRPr lang="en-US"/>
                    </a:p>
                  </a:txBody>
                  <a:tcPr/>
                </a:tc>
                <a:tc>
                  <a:txBody>
                    <a:bodyPr/>
                    <a:lstStyle/>
                    <a:p>
                      <a:r>
                        <a:rPr lang="en-US" sz="1800" kern="1200" dirty="0">
                          <a:solidFill>
                            <a:schemeClr val="dk1"/>
                          </a:solidFill>
                          <a:effectLst/>
                          <a:latin typeface="+mn-lt"/>
                          <a:ea typeface="+mn-ea"/>
                          <a:cs typeface="+mn-cs"/>
                        </a:rPr>
                        <a:t>20 minutes </a:t>
                      </a:r>
                      <a:endParaRPr lang="en-US" dirty="0"/>
                    </a:p>
                  </a:txBody>
                  <a:tcPr/>
                </a:tc>
                <a:extLst>
                  <a:ext uri="{0D108BD9-81ED-4DB2-BD59-A6C34878D82A}">
                    <a16:rowId xmlns:a16="http://schemas.microsoft.com/office/drawing/2014/main" val="3273022019"/>
                  </a:ext>
                </a:extLst>
              </a:tr>
            </a:tbl>
          </a:graphicData>
        </a:graphic>
      </p:graphicFrame>
    </p:spTree>
    <p:extLst>
      <p:ext uri="{BB962C8B-B14F-4D97-AF65-F5344CB8AC3E}">
        <p14:creationId xmlns:p14="http://schemas.microsoft.com/office/powerpoint/2010/main" val="26115642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4B6BE7-5731-F642-783A-70AA7F9356FB}"/>
              </a:ext>
            </a:extLst>
          </p:cNvPr>
          <p:cNvSpPr>
            <a:spLocks noGrp="1"/>
          </p:cNvSpPr>
          <p:nvPr>
            <p:ph type="title"/>
          </p:nvPr>
        </p:nvSpPr>
        <p:spPr/>
        <p:txBody>
          <a:bodyPr/>
          <a:lstStyle/>
          <a:p>
            <a:r>
              <a:rPr lang="en-US"/>
              <a:t>Sample Full day Kindergarten Schedule (2 of 2)</a:t>
            </a:r>
          </a:p>
        </p:txBody>
      </p:sp>
      <p:sp>
        <p:nvSpPr>
          <p:cNvPr id="3" name="Text Placeholder 2">
            <a:extLst>
              <a:ext uri="{FF2B5EF4-FFF2-40B4-BE49-F238E27FC236}">
                <a16:creationId xmlns:a16="http://schemas.microsoft.com/office/drawing/2014/main" id="{509CFA16-F331-14EB-3C40-5A931BE56091}"/>
              </a:ext>
            </a:extLst>
          </p:cNvPr>
          <p:cNvSpPr>
            <a:spLocks noGrp="1"/>
          </p:cNvSpPr>
          <p:nvPr>
            <p:ph type="body" sz="quarter" idx="11"/>
          </p:nvPr>
        </p:nvSpPr>
        <p:spPr/>
        <p:txBody>
          <a:bodyPr/>
          <a:lstStyle/>
          <a:p>
            <a:r>
              <a:rPr lang="en-US" altLang="en-US" sz="2800" dirty="0">
                <a:solidFill>
                  <a:schemeClr val="tx1"/>
                </a:solidFill>
                <a:ea typeface="Times New Roman" panose="02020603050405020304" pitchFamily="18" charset="0"/>
                <a:cs typeface="Times New Roman" panose="02020603050405020304" pitchFamily="18" charset="0"/>
              </a:rPr>
              <a:t>(*Sample is based upon the research cited.)</a:t>
            </a:r>
            <a:endParaRPr lang="en-US" altLang="en-US" sz="2800" dirty="0">
              <a:solidFill>
                <a:schemeClr val="tx1"/>
              </a:solidFill>
            </a:endParaRPr>
          </a:p>
        </p:txBody>
      </p:sp>
      <p:graphicFrame>
        <p:nvGraphicFramePr>
          <p:cNvPr id="5" name="Table Placeholder 4">
            <a:extLst>
              <a:ext uri="{FF2B5EF4-FFF2-40B4-BE49-F238E27FC236}">
                <a16:creationId xmlns:a16="http://schemas.microsoft.com/office/drawing/2014/main" id="{85F50A4E-30B6-C4B1-5684-AC65C5627A11}"/>
              </a:ext>
            </a:extLst>
          </p:cNvPr>
          <p:cNvGraphicFramePr>
            <a:graphicFrameLocks noGrp="1"/>
          </p:cNvGraphicFramePr>
          <p:nvPr>
            <p:ph type="tbl" sz="quarter" idx="12"/>
            <p:extLst>
              <p:ext uri="{D42A27DB-BD31-4B8C-83A1-F6EECF244321}">
                <p14:modId xmlns:p14="http://schemas.microsoft.com/office/powerpoint/2010/main" val="1899794479"/>
              </p:ext>
            </p:extLst>
          </p:nvPr>
        </p:nvGraphicFramePr>
        <p:xfrm>
          <a:off x="443812" y="1408788"/>
          <a:ext cx="11623305" cy="4499428"/>
        </p:xfrm>
        <a:graphic>
          <a:graphicData uri="http://schemas.openxmlformats.org/drawingml/2006/table">
            <a:tbl>
              <a:tblPr firstRow="1" bandRow="1">
                <a:tableStyleId>{5C22544A-7EE6-4342-B048-85BDC9FD1C3A}</a:tableStyleId>
              </a:tblPr>
              <a:tblGrid>
                <a:gridCol w="2624447">
                  <a:extLst>
                    <a:ext uri="{9D8B030D-6E8A-4147-A177-3AD203B41FA5}">
                      <a16:colId xmlns:a16="http://schemas.microsoft.com/office/drawing/2014/main" val="1556287774"/>
                    </a:ext>
                  </a:extLst>
                </a:gridCol>
                <a:gridCol w="5878946">
                  <a:extLst>
                    <a:ext uri="{9D8B030D-6E8A-4147-A177-3AD203B41FA5}">
                      <a16:colId xmlns:a16="http://schemas.microsoft.com/office/drawing/2014/main" val="1434160409"/>
                    </a:ext>
                  </a:extLst>
                </a:gridCol>
                <a:gridCol w="3119912">
                  <a:extLst>
                    <a:ext uri="{9D8B030D-6E8A-4147-A177-3AD203B41FA5}">
                      <a16:colId xmlns:a16="http://schemas.microsoft.com/office/drawing/2014/main" val="4252873378"/>
                    </a:ext>
                  </a:extLst>
                </a:gridCol>
              </a:tblGrid>
              <a:tr h="484777">
                <a:tc>
                  <a:txBody>
                    <a:bodyPr/>
                    <a:lstStyle/>
                    <a:p>
                      <a:r>
                        <a:rPr lang="en-US" sz="1800" b="1" i="1" kern="1200" dirty="0">
                          <a:solidFill>
                            <a:schemeClr val="lt1"/>
                          </a:solidFill>
                          <a:effectLst/>
                          <a:latin typeface="+mn-lt"/>
                          <a:ea typeface="+mn-ea"/>
                          <a:cs typeface="+mn-cs"/>
                        </a:rPr>
                        <a:t>Program Component</a:t>
                      </a:r>
                      <a:endParaRPr lang="en-US" dirty="0"/>
                    </a:p>
                  </a:txBody>
                  <a:tcPr/>
                </a:tc>
                <a:tc>
                  <a:txBody>
                    <a:bodyPr/>
                    <a:lstStyle/>
                    <a:p>
                      <a:r>
                        <a:rPr lang="en-US" sz="1800" b="1" i="1" kern="1200">
                          <a:solidFill>
                            <a:schemeClr val="lt1"/>
                          </a:solidFill>
                          <a:effectLst/>
                          <a:latin typeface="+mn-lt"/>
                          <a:ea typeface="+mn-ea"/>
                          <a:cs typeface="+mn-cs"/>
                        </a:rPr>
                        <a:t>Description</a:t>
                      </a:r>
                      <a:endParaRPr lang="en-US"/>
                    </a:p>
                  </a:txBody>
                  <a:tcPr/>
                </a:tc>
                <a:tc>
                  <a:txBody>
                    <a:bodyPr/>
                    <a:lstStyle/>
                    <a:p>
                      <a:r>
                        <a:rPr lang="en-US" sz="1800" b="1" i="1" kern="1200">
                          <a:solidFill>
                            <a:schemeClr val="lt1"/>
                          </a:solidFill>
                          <a:effectLst/>
                          <a:latin typeface="+mn-lt"/>
                          <a:ea typeface="+mn-ea"/>
                          <a:cs typeface="+mn-cs"/>
                        </a:rPr>
                        <a:t>Minutes (estimates)</a:t>
                      </a:r>
                      <a:endParaRPr lang="en-US"/>
                    </a:p>
                  </a:txBody>
                  <a:tcPr/>
                </a:tc>
                <a:extLst>
                  <a:ext uri="{0D108BD9-81ED-4DB2-BD59-A6C34878D82A}">
                    <a16:rowId xmlns:a16="http://schemas.microsoft.com/office/drawing/2014/main" val="851519060"/>
                  </a:ext>
                </a:extLst>
              </a:tr>
              <a:tr h="484777">
                <a:tc>
                  <a:txBody>
                    <a:bodyPr/>
                    <a:lstStyle/>
                    <a:p>
                      <a:r>
                        <a:rPr lang="en-US" sz="1800" b="1" kern="1200">
                          <a:solidFill>
                            <a:schemeClr val="dk1"/>
                          </a:solidFill>
                          <a:effectLst/>
                          <a:latin typeface="+mn-lt"/>
                          <a:ea typeface="+mn-ea"/>
                          <a:cs typeface="+mn-cs"/>
                        </a:rPr>
                        <a:t>Lunch </a:t>
                      </a:r>
                      <a:endParaRPr lang="en-US"/>
                    </a:p>
                  </a:txBody>
                  <a:tcPr/>
                </a:tc>
                <a:tc>
                  <a:txBody>
                    <a:bodyPr/>
                    <a:lstStyle/>
                    <a:p>
                      <a:r>
                        <a:rPr lang="en-US"/>
                        <a:t>Lunch time</a:t>
                      </a:r>
                    </a:p>
                  </a:txBody>
                  <a:tcPr/>
                </a:tc>
                <a:tc>
                  <a:txBody>
                    <a:bodyPr/>
                    <a:lstStyle/>
                    <a:p>
                      <a:r>
                        <a:rPr lang="en-US" sz="1800" kern="1200">
                          <a:solidFill>
                            <a:schemeClr val="dk1"/>
                          </a:solidFill>
                          <a:effectLst/>
                          <a:latin typeface="+mn-lt"/>
                          <a:ea typeface="+mn-ea"/>
                          <a:cs typeface="+mn-cs"/>
                        </a:rPr>
                        <a:t>20 minutes</a:t>
                      </a:r>
                      <a:endParaRPr lang="en-US"/>
                    </a:p>
                  </a:txBody>
                  <a:tcPr/>
                </a:tc>
                <a:extLst>
                  <a:ext uri="{0D108BD9-81ED-4DB2-BD59-A6C34878D82A}">
                    <a16:rowId xmlns:a16="http://schemas.microsoft.com/office/drawing/2014/main" val="3518133020"/>
                  </a:ext>
                </a:extLst>
              </a:tr>
              <a:tr h="484777">
                <a:tc>
                  <a:txBody>
                    <a:bodyPr/>
                    <a:lstStyle/>
                    <a:p>
                      <a:r>
                        <a:rPr lang="en-US" sz="1800" b="1" kern="1200">
                          <a:solidFill>
                            <a:schemeClr val="dk1"/>
                          </a:solidFill>
                          <a:effectLst/>
                          <a:latin typeface="+mn-lt"/>
                          <a:ea typeface="+mn-ea"/>
                          <a:cs typeface="+mn-cs"/>
                        </a:rPr>
                        <a:t>Read Aloud</a:t>
                      </a:r>
                      <a:endParaRPr lang="en-US"/>
                    </a:p>
                  </a:txBody>
                  <a:tcPr/>
                </a:tc>
                <a:tc>
                  <a:txBody>
                    <a:bodyPr/>
                    <a:lstStyle/>
                    <a:p>
                      <a:r>
                        <a:rPr lang="en-US" sz="1800" kern="1200">
                          <a:solidFill>
                            <a:schemeClr val="dk1"/>
                          </a:solidFill>
                          <a:effectLst/>
                          <a:latin typeface="+mn-lt"/>
                          <a:ea typeface="+mn-ea"/>
                          <a:cs typeface="+mn-cs"/>
                        </a:rPr>
                        <a:t>Interdisciplinary Read Aloud (informational or literary text)</a:t>
                      </a:r>
                      <a:endParaRPr lang="en-US"/>
                    </a:p>
                  </a:txBody>
                  <a:tcPr/>
                </a:tc>
                <a:tc>
                  <a:txBody>
                    <a:bodyPr/>
                    <a:lstStyle/>
                    <a:p>
                      <a:r>
                        <a:rPr lang="en-US" sz="1800" kern="1200">
                          <a:solidFill>
                            <a:schemeClr val="dk1"/>
                          </a:solidFill>
                          <a:effectLst/>
                          <a:latin typeface="+mn-lt"/>
                          <a:ea typeface="+mn-ea"/>
                          <a:cs typeface="+mn-cs"/>
                        </a:rPr>
                        <a:t>10-15 minutes</a:t>
                      </a:r>
                      <a:endParaRPr lang="en-US"/>
                    </a:p>
                  </a:txBody>
                  <a:tcPr/>
                </a:tc>
                <a:extLst>
                  <a:ext uri="{0D108BD9-81ED-4DB2-BD59-A6C34878D82A}">
                    <a16:rowId xmlns:a16="http://schemas.microsoft.com/office/drawing/2014/main" val="845311897"/>
                  </a:ext>
                </a:extLst>
              </a:tr>
              <a:tr h="484777">
                <a:tc>
                  <a:txBody>
                    <a:bodyPr/>
                    <a:lstStyle/>
                    <a:p>
                      <a:r>
                        <a:rPr lang="en-US" sz="1800" b="1" kern="1200">
                          <a:solidFill>
                            <a:schemeClr val="dk1"/>
                          </a:solidFill>
                          <a:effectLst/>
                          <a:latin typeface="+mn-lt"/>
                          <a:ea typeface="+mn-ea"/>
                          <a:cs typeface="+mn-cs"/>
                        </a:rPr>
                        <a:t>Choice Time</a:t>
                      </a:r>
                      <a:endParaRPr lang="en-US"/>
                    </a:p>
                  </a:txBody>
                  <a:tcPr/>
                </a:tc>
                <a:tc>
                  <a:txBody>
                    <a:bodyPr/>
                    <a:lstStyle/>
                    <a:p>
                      <a:r>
                        <a:rPr lang="en-US" sz="1800" kern="1200">
                          <a:solidFill>
                            <a:schemeClr val="dk1"/>
                          </a:solidFill>
                          <a:effectLst/>
                          <a:latin typeface="+mn-lt"/>
                          <a:ea typeface="+mn-ea"/>
                          <a:cs typeface="+mn-cs"/>
                        </a:rPr>
                        <a:t>40 min:</a:t>
                      </a:r>
                      <a:r>
                        <a:rPr lang="en-US" sz="1800" b="1" kern="1200">
                          <a:solidFill>
                            <a:schemeClr val="dk1"/>
                          </a:solidFill>
                          <a:effectLst/>
                          <a:latin typeface="+mn-lt"/>
                          <a:ea typeface="+mn-ea"/>
                          <a:cs typeface="+mn-cs"/>
                        </a:rPr>
                        <a:t> </a:t>
                      </a:r>
                      <a:r>
                        <a:rPr lang="en-US" sz="1800" kern="1200">
                          <a:solidFill>
                            <a:schemeClr val="dk1"/>
                          </a:solidFill>
                          <a:effectLst/>
                          <a:latin typeface="+mn-lt"/>
                          <a:ea typeface="+mn-ea"/>
                          <a:cs typeface="+mn-cs"/>
                        </a:rPr>
                        <a:t>Free Choice/Learning centers </a:t>
                      </a:r>
                    </a:p>
                    <a:p>
                      <a:r>
                        <a:rPr lang="en-US" sz="1800" kern="1200">
                          <a:solidFill>
                            <a:schemeClr val="dk1"/>
                          </a:solidFill>
                          <a:effectLst/>
                          <a:latin typeface="+mn-lt"/>
                          <a:ea typeface="+mn-ea"/>
                          <a:cs typeface="+mn-cs"/>
                        </a:rPr>
                        <a:t>5 min: Clean-up Time</a:t>
                      </a:r>
                      <a:endParaRPr lang="en-US"/>
                    </a:p>
                  </a:txBody>
                  <a:tcPr/>
                </a:tc>
                <a:tc>
                  <a:txBody>
                    <a:bodyPr/>
                    <a:lstStyle/>
                    <a:p>
                      <a:r>
                        <a:rPr lang="en-US" sz="1800" kern="1200">
                          <a:solidFill>
                            <a:schemeClr val="dk1"/>
                          </a:solidFill>
                          <a:effectLst/>
                          <a:latin typeface="+mn-lt"/>
                          <a:ea typeface="+mn-ea"/>
                          <a:cs typeface="+mn-cs"/>
                        </a:rPr>
                        <a:t>40 – 45 minutes </a:t>
                      </a:r>
                      <a:endParaRPr lang="en-US"/>
                    </a:p>
                  </a:txBody>
                  <a:tcPr/>
                </a:tc>
                <a:extLst>
                  <a:ext uri="{0D108BD9-81ED-4DB2-BD59-A6C34878D82A}">
                    <a16:rowId xmlns:a16="http://schemas.microsoft.com/office/drawing/2014/main" val="1353573461"/>
                  </a:ext>
                </a:extLst>
              </a:tr>
              <a:tr h="484777">
                <a:tc>
                  <a:txBody>
                    <a:bodyPr/>
                    <a:lstStyle/>
                    <a:p>
                      <a:r>
                        <a:rPr lang="en-US" sz="1800" b="1" kern="1200">
                          <a:solidFill>
                            <a:schemeClr val="dk1"/>
                          </a:solidFill>
                          <a:effectLst/>
                          <a:latin typeface="+mn-lt"/>
                          <a:ea typeface="+mn-ea"/>
                          <a:cs typeface="+mn-cs"/>
                        </a:rPr>
                        <a:t>Specials</a:t>
                      </a:r>
                      <a:endParaRPr lang="en-US"/>
                    </a:p>
                  </a:txBody>
                  <a:tcPr/>
                </a:tc>
                <a:tc>
                  <a:txBody>
                    <a:bodyPr/>
                    <a:lstStyle/>
                    <a:p>
                      <a:r>
                        <a:rPr lang="en-US" sz="1800" kern="1200">
                          <a:solidFill>
                            <a:schemeClr val="dk1"/>
                          </a:solidFill>
                          <a:effectLst/>
                          <a:latin typeface="+mn-lt"/>
                          <a:ea typeface="+mn-ea"/>
                          <a:cs typeface="+mn-cs"/>
                        </a:rPr>
                        <a:t>Special Area Subjects (e.g., art, music, physical education, library, technology, and/or world language)</a:t>
                      </a:r>
                      <a:endParaRPr lang="en-US"/>
                    </a:p>
                  </a:txBody>
                  <a:tcPr/>
                </a:tc>
                <a:tc>
                  <a:txBody>
                    <a:bodyPr/>
                    <a:lstStyle/>
                    <a:p>
                      <a:r>
                        <a:rPr lang="en-US" sz="1800" kern="1200">
                          <a:solidFill>
                            <a:schemeClr val="dk1"/>
                          </a:solidFill>
                          <a:effectLst/>
                          <a:latin typeface="+mn-lt"/>
                          <a:ea typeface="+mn-ea"/>
                          <a:cs typeface="+mn-cs"/>
                        </a:rPr>
                        <a:t>40 minutes </a:t>
                      </a:r>
                      <a:endParaRPr lang="en-US"/>
                    </a:p>
                  </a:txBody>
                  <a:tcPr/>
                </a:tc>
                <a:extLst>
                  <a:ext uri="{0D108BD9-81ED-4DB2-BD59-A6C34878D82A}">
                    <a16:rowId xmlns:a16="http://schemas.microsoft.com/office/drawing/2014/main" val="2322884419"/>
                  </a:ext>
                </a:extLst>
              </a:tr>
              <a:tr h="484777">
                <a:tc>
                  <a:txBody>
                    <a:bodyPr/>
                    <a:lstStyle/>
                    <a:p>
                      <a:r>
                        <a:rPr lang="en-US" sz="1800" b="1" kern="1200">
                          <a:solidFill>
                            <a:schemeClr val="dk1"/>
                          </a:solidFill>
                          <a:effectLst/>
                          <a:latin typeface="+mn-lt"/>
                          <a:ea typeface="+mn-ea"/>
                          <a:cs typeface="+mn-cs"/>
                        </a:rPr>
                        <a:t>Science/Social Studies</a:t>
                      </a:r>
                      <a:endParaRPr lang="en-US"/>
                    </a:p>
                  </a:txBody>
                  <a:tcPr/>
                </a:tc>
                <a:tc>
                  <a:txBody>
                    <a:bodyPr/>
                    <a:lstStyle/>
                    <a:p>
                      <a:r>
                        <a:rPr lang="en-US" sz="1800" kern="1200">
                          <a:solidFill>
                            <a:schemeClr val="dk1"/>
                          </a:solidFill>
                          <a:effectLst/>
                          <a:latin typeface="+mn-lt"/>
                          <a:ea typeface="+mn-ea"/>
                          <a:cs typeface="+mn-cs"/>
                        </a:rPr>
                        <a:t>Science/Social Studies instruction and learning centers (Alternating days of the week)</a:t>
                      </a:r>
                      <a:endParaRPr lang="en-US"/>
                    </a:p>
                  </a:txBody>
                  <a:tcPr/>
                </a:tc>
                <a:tc>
                  <a:txBody>
                    <a:bodyPr/>
                    <a:lstStyle/>
                    <a:p>
                      <a:r>
                        <a:rPr lang="en-US" sz="1800" kern="1200">
                          <a:solidFill>
                            <a:schemeClr val="dk1"/>
                          </a:solidFill>
                          <a:effectLst/>
                          <a:latin typeface="+mn-lt"/>
                          <a:ea typeface="+mn-ea"/>
                          <a:cs typeface="+mn-cs"/>
                        </a:rPr>
                        <a:t>40 minutes</a:t>
                      </a:r>
                      <a:endParaRPr lang="en-US"/>
                    </a:p>
                  </a:txBody>
                  <a:tcPr/>
                </a:tc>
                <a:extLst>
                  <a:ext uri="{0D108BD9-81ED-4DB2-BD59-A6C34878D82A}">
                    <a16:rowId xmlns:a16="http://schemas.microsoft.com/office/drawing/2014/main" val="185874520"/>
                  </a:ext>
                </a:extLst>
              </a:tr>
              <a:tr h="484777">
                <a:tc>
                  <a:txBody>
                    <a:bodyPr/>
                    <a:lstStyle/>
                    <a:p>
                      <a:r>
                        <a:rPr lang="en-US" sz="1800" b="1" kern="1200">
                          <a:solidFill>
                            <a:schemeClr val="dk1"/>
                          </a:solidFill>
                          <a:effectLst/>
                          <a:latin typeface="+mn-lt"/>
                          <a:ea typeface="+mn-ea"/>
                          <a:cs typeface="+mn-cs"/>
                        </a:rPr>
                        <a:t>Sharing and Closing </a:t>
                      </a:r>
                      <a:endParaRPr lang="en-US"/>
                    </a:p>
                  </a:txBody>
                  <a:tcPr/>
                </a:tc>
                <a:tc>
                  <a:txBody>
                    <a:bodyPr/>
                    <a:lstStyle/>
                    <a:p>
                      <a:r>
                        <a:rPr lang="en-US" sz="1800" kern="1200">
                          <a:solidFill>
                            <a:schemeClr val="dk1"/>
                          </a:solidFill>
                          <a:effectLst/>
                          <a:latin typeface="+mn-lt"/>
                          <a:ea typeface="+mn-ea"/>
                          <a:cs typeface="+mn-cs"/>
                        </a:rPr>
                        <a:t>End-of-Day Reflection and pack up </a:t>
                      </a:r>
                      <a:endParaRPr lang="en-US"/>
                    </a:p>
                  </a:txBody>
                  <a:tcPr/>
                </a:tc>
                <a:tc>
                  <a:txBody>
                    <a:bodyPr/>
                    <a:lstStyle/>
                    <a:p>
                      <a:r>
                        <a:rPr lang="en-US" sz="1800" kern="1200">
                          <a:solidFill>
                            <a:schemeClr val="dk1"/>
                          </a:solidFill>
                          <a:effectLst/>
                          <a:latin typeface="+mn-lt"/>
                          <a:ea typeface="+mn-ea"/>
                          <a:cs typeface="+mn-cs"/>
                        </a:rPr>
                        <a:t>5 minutes</a:t>
                      </a:r>
                      <a:endParaRPr lang="en-US"/>
                    </a:p>
                  </a:txBody>
                  <a:tcPr/>
                </a:tc>
                <a:extLst>
                  <a:ext uri="{0D108BD9-81ED-4DB2-BD59-A6C34878D82A}">
                    <a16:rowId xmlns:a16="http://schemas.microsoft.com/office/drawing/2014/main" val="1889178092"/>
                  </a:ext>
                </a:extLst>
              </a:tr>
              <a:tr h="484777">
                <a:tc>
                  <a:txBody>
                    <a:bodyPr/>
                    <a:lstStyle/>
                    <a:p>
                      <a:r>
                        <a:rPr lang="en-US" sz="1800" b="1" kern="1200">
                          <a:solidFill>
                            <a:schemeClr val="dk1"/>
                          </a:solidFill>
                          <a:effectLst/>
                          <a:latin typeface="+mn-lt"/>
                          <a:ea typeface="+mn-ea"/>
                          <a:cs typeface="+mn-cs"/>
                        </a:rPr>
                        <a:t>Total</a:t>
                      </a:r>
                      <a:endParaRPr lang="en-US"/>
                    </a:p>
                  </a:txBody>
                  <a:tcPr/>
                </a:tc>
                <a:tc>
                  <a:txBody>
                    <a:bodyPr/>
                    <a:lstStyle/>
                    <a:p>
                      <a:r>
                        <a:rPr lang="en-US" sz="1800" kern="1200">
                          <a:solidFill>
                            <a:schemeClr val="dk1"/>
                          </a:solidFill>
                          <a:effectLst/>
                          <a:latin typeface="+mn-lt"/>
                          <a:ea typeface="+mn-ea"/>
                          <a:cs typeface="+mn-cs"/>
                        </a:rPr>
                        <a:t>(District Considerations: Snack time, breakfast in the classroom)</a:t>
                      </a:r>
                      <a:endParaRPr lang="en-US"/>
                    </a:p>
                  </a:txBody>
                  <a:tcPr/>
                </a:tc>
                <a:tc>
                  <a:txBody>
                    <a:bodyPr/>
                    <a:lstStyle/>
                    <a:p>
                      <a:r>
                        <a:rPr lang="en-US" sz="1800" b="1" kern="1200" dirty="0">
                          <a:solidFill>
                            <a:schemeClr val="dk1"/>
                          </a:solidFill>
                          <a:effectLst/>
                          <a:latin typeface="+mn-lt"/>
                          <a:ea typeface="+mn-ea"/>
                          <a:cs typeface="+mn-cs"/>
                        </a:rPr>
                        <a:t>360 – 370 minutes</a:t>
                      </a:r>
                      <a:endParaRPr lang="en-US" dirty="0"/>
                    </a:p>
                  </a:txBody>
                  <a:tcPr/>
                </a:tc>
                <a:extLst>
                  <a:ext uri="{0D108BD9-81ED-4DB2-BD59-A6C34878D82A}">
                    <a16:rowId xmlns:a16="http://schemas.microsoft.com/office/drawing/2014/main" val="34615874"/>
                  </a:ext>
                </a:extLst>
              </a:tr>
            </a:tbl>
          </a:graphicData>
        </a:graphic>
      </p:graphicFrame>
    </p:spTree>
    <p:extLst>
      <p:ext uri="{BB962C8B-B14F-4D97-AF65-F5344CB8AC3E}">
        <p14:creationId xmlns:p14="http://schemas.microsoft.com/office/powerpoint/2010/main" val="20026338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FB23D10-BA5B-5753-F9E7-0DAC707BAA44}"/>
              </a:ext>
            </a:extLst>
          </p:cNvPr>
          <p:cNvSpPr>
            <a:spLocks noGrp="1"/>
          </p:cNvSpPr>
          <p:nvPr>
            <p:ph type="title"/>
          </p:nvPr>
        </p:nvSpPr>
        <p:spPr/>
        <p:txBody>
          <a:bodyPr/>
          <a:lstStyle/>
          <a:p>
            <a:r>
              <a:rPr lang="en-US">
                <a:solidFill>
                  <a:srgbClr val="FF0000"/>
                </a:solidFill>
              </a:rPr>
              <a:t>Stop: </a:t>
            </a:r>
            <a:r>
              <a:rPr lang="en-US"/>
              <a:t>Self-Reflection Time 1</a:t>
            </a:r>
          </a:p>
        </p:txBody>
      </p:sp>
      <p:sp>
        <p:nvSpPr>
          <p:cNvPr id="8" name="Text Placeholder 7">
            <a:extLst>
              <a:ext uri="{FF2B5EF4-FFF2-40B4-BE49-F238E27FC236}">
                <a16:creationId xmlns:a16="http://schemas.microsoft.com/office/drawing/2014/main" id="{C14D2749-F7FF-E616-D6B5-FAEF6407CF24}"/>
              </a:ext>
            </a:extLst>
          </p:cNvPr>
          <p:cNvSpPr>
            <a:spLocks noGrp="1"/>
          </p:cNvSpPr>
          <p:nvPr>
            <p:ph type="body" sz="quarter" idx="14"/>
          </p:nvPr>
        </p:nvSpPr>
        <p:spPr>
          <a:xfrm>
            <a:off x="457200" y="1219200"/>
            <a:ext cx="5400675" cy="4577715"/>
          </a:xfrm>
        </p:spPr>
        <p:txBody>
          <a:bodyPr/>
          <a:lstStyle/>
          <a:p>
            <a:pPr>
              <a:buFont typeface="Arial" panose="020B0604020202020204" pitchFamily="34" charset="0"/>
              <a:buChar char="•"/>
            </a:pPr>
            <a:r>
              <a:rPr lang="en-US">
                <a:latin typeface="Aptos Narrow"/>
              </a:rPr>
              <a:t>Does your schedule balance active and quieter times effectively? How might you adjust timing to align with children’s attention spans and energy levels?</a:t>
            </a:r>
            <a:endParaRPr lang="en-US"/>
          </a:p>
          <a:p>
            <a:pPr>
              <a:buFont typeface="Arial" panose="020B0604020202020204" pitchFamily="34" charset="0"/>
              <a:buChar char="•"/>
            </a:pPr>
            <a:r>
              <a:rPr lang="en-US"/>
              <a:t>How much time in your schedule is devoted to child-initiated play and hands-on learning? What opportunities exist to integrate play with academic content more intentionally?</a:t>
            </a:r>
          </a:p>
        </p:txBody>
      </p:sp>
      <p:pic>
        <p:nvPicPr>
          <p:cNvPr id="13" name="Picture Placeholder 12" descr="Photograph of a person wearing a pink collared shirt with straight, shoulder-length dark hair self-reflecting. The person is posed with their right hand resting on their chin against a plain light gray background.">
            <a:extLst>
              <a:ext uri="{FF2B5EF4-FFF2-40B4-BE49-F238E27FC236}">
                <a16:creationId xmlns:a16="http://schemas.microsoft.com/office/drawing/2014/main" id="{D014F979-1F97-9BA7-3D67-2A176244EE67}"/>
              </a:ext>
            </a:extLst>
          </p:cNvPr>
          <p:cNvPicPr>
            <a:picLocks noGrp="1" noChangeAspect="1"/>
          </p:cNvPicPr>
          <p:nvPr>
            <p:ph type="pic" sz="quarter" idx="13"/>
          </p:nvPr>
        </p:nvPicPr>
        <p:blipFill>
          <a:blip r:embed="rId3"/>
          <a:srcRect l="4612" r="4612"/>
          <a:stretch>
            <a:fillRect/>
          </a:stretch>
        </p:blipFill>
        <p:spPr>
          <a:xfrm>
            <a:off x="6324600" y="1819275"/>
            <a:ext cx="5410200" cy="3978275"/>
          </a:xfrm>
          <a:prstGeom prst="rect">
            <a:avLst/>
          </a:prstGeom>
        </p:spPr>
      </p:pic>
    </p:spTree>
    <p:extLst>
      <p:ext uri="{BB962C8B-B14F-4D97-AF65-F5344CB8AC3E}">
        <p14:creationId xmlns:p14="http://schemas.microsoft.com/office/powerpoint/2010/main" val="4026806958"/>
      </p:ext>
    </p:extLst>
  </p:cSld>
  <p:clrMapOvr>
    <a:masterClrMapping/>
  </p:clrMapOvr>
</p:sld>
</file>

<file path=ppt/theme/theme1.xml><?xml version="1.0" encoding="utf-8"?>
<a:theme xmlns:a="http://schemas.openxmlformats.org/drawingml/2006/main" name="Office Theme">
  <a:themeElements>
    <a:clrScheme name="NJDOE_2025">
      <a:dk1>
        <a:srgbClr val="000000"/>
      </a:dk1>
      <a:lt1>
        <a:srgbClr val="FFFFFF"/>
      </a:lt1>
      <a:dk2>
        <a:srgbClr val="0E2841"/>
      </a:dk2>
      <a:lt2>
        <a:srgbClr val="E8E8E8"/>
      </a:lt2>
      <a:accent1>
        <a:srgbClr val="345F84"/>
      </a:accent1>
      <a:accent2>
        <a:srgbClr val="772006"/>
      </a:accent2>
      <a:accent3>
        <a:srgbClr val="004E75"/>
      </a:accent3>
      <a:accent4>
        <a:srgbClr val="373535"/>
      </a:accent4>
      <a:accent5>
        <a:srgbClr val="C13C15"/>
      </a:accent5>
      <a:accent6>
        <a:srgbClr val="FEAD15"/>
      </a:accent6>
      <a:hlink>
        <a:srgbClr val="006CFF"/>
      </a:hlink>
      <a:folHlink>
        <a:srgbClr val="96607D"/>
      </a:folHlink>
    </a:clrScheme>
    <a:fontScheme name="NJDOE_2025">
      <a:majorFont>
        <a:latin typeface="Aptos Narrow"/>
        <a:ea typeface=""/>
        <a:cs typeface=""/>
      </a:majorFont>
      <a:minorFont>
        <a:latin typeface="Aptos Narrow"/>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NJDOE_PPT_Template.potx" id="{656F9EB2-7695-4072-8291-8A3A2A17BF5A}" vid="{2E4E04E5-95BA-4C7E-88CA-A681EFBFE9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arham2324ePAREvidenceCHPE xmlns="2f878861-dc93-455d-8f58-2913a6ab5fc5" xsi:nil="true"/>
    <lcf76f155ced4ddcb4097134ff3c332f xmlns="2f878861-dc93-455d-8f58-2913a6ab5fc5">
      <Terms xmlns="http://schemas.microsoft.com/office/infopath/2007/PartnerControls"/>
    </lcf76f155ced4ddcb4097134ff3c332f>
    <TaxCatchAll xmlns="2f57b3d6-2a08-4fee-adfc-63f103472337"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AA3E1ACF873394C8172DC93AB2919A5" ma:contentTypeVersion="11" ma:contentTypeDescription="Create a new document." ma:contentTypeScope="" ma:versionID="b312adb16b2de0f0720cbf6cedd8c1e7">
  <xsd:schema xmlns:xsd="http://www.w3.org/2001/XMLSchema" xmlns:xs="http://www.w3.org/2001/XMLSchema" xmlns:p="http://schemas.microsoft.com/office/2006/metadata/properties" xmlns:ns2="2f878861-dc93-455d-8f58-2913a6ab5fc5" xmlns:ns3="2f57b3d6-2a08-4fee-adfc-63f103472337" targetNamespace="http://schemas.microsoft.com/office/2006/metadata/properties" ma:root="true" ma:fieldsID="060562c6726f35166777c081ab931cec" ns2:_="" ns3:_="">
    <xsd:import namespace="2f878861-dc93-455d-8f58-2913a6ab5fc5"/>
    <xsd:import namespace="2f57b3d6-2a08-4fee-adfc-63f103472337"/>
    <xsd:element name="properties">
      <xsd:complexType>
        <xsd:sequence>
          <xsd:element name="documentManagement">
            <xsd:complexType>
              <xsd:all>
                <xsd:element ref="ns2:lcf76f155ced4ddcb4097134ff3c332f" minOccurs="0"/>
                <xsd:element ref="ns3:TaxCatchAll" minOccurs="0"/>
                <xsd:element ref="ns2:Parham2324ePAREvidenceCHPE" minOccurs="0"/>
                <xsd:element ref="ns2:MediaServiceMetadata" minOccurs="0"/>
                <xsd:element ref="ns2:MediaServiceFastMetadata" minOccurs="0"/>
                <xsd:element ref="ns2:MediaServiceSearchProperties" minOccurs="0"/>
                <xsd:element ref="ns2:MediaServiceDateTaken"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f878861-dc93-455d-8f58-2913a6ab5fc5"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Image Tags" ma:readOnly="false" ma:fieldId="{5cf76f15-5ced-4ddc-b409-7134ff3c332f}" ma:taxonomyMulti="true" ma:sspId="e8829e9b-2c9c-4724-8f43-688495af2fc8" ma:termSetId="09814cd3-568e-fe90-9814-8d621ff8fb84" ma:anchorId="fba54fb3-c3e1-fe81-a776-ca4b69148c4d" ma:open="true" ma:isKeyword="false">
      <xsd:complexType>
        <xsd:sequence>
          <xsd:element ref="pc:Terms" minOccurs="0" maxOccurs="1"/>
        </xsd:sequence>
      </xsd:complexType>
    </xsd:element>
    <xsd:element name="Parham2324ePAREvidenceCHPE" ma:index="11" nillable="true" ma:displayName="Parham 23 24 ePAR Evidence CHPE" ma:format="Dropdown" ma:internalName="Parham2324ePAREvidenceCHPE">
      <xsd:simpleType>
        <xsd:restriction base="dms:Text">
          <xsd:maxLength value="255"/>
        </xsd:restriction>
      </xsd:simpleType>
    </xsd:element>
    <xsd:element name="MediaServiceMetadata" ma:index="12" nillable="true" ma:displayName="MediaServiceMetadata" ma:hidden="true" ma:internalName="MediaServiceMetadata" ma:readOnly="true">
      <xsd:simpleType>
        <xsd:restriction base="dms:Note"/>
      </xsd:simpleType>
    </xsd:element>
    <xsd:element name="MediaServiceFastMetadata" ma:index="13" nillable="true" ma:displayName="MediaServiceFastMetadata" ma:hidden="true" ma:internalName="MediaServiceFastMetadata" ma:readOnly="true">
      <xsd:simpleType>
        <xsd:restriction base="dms:Note"/>
      </xsd:simpleType>
    </xsd:element>
    <xsd:element name="MediaServiceSearchProperties" ma:index="14" nillable="true" ma:displayName="MediaServiceSearchProperties" ma:hidden="true" ma:internalName="MediaServiceSearchProperties" ma:readOnly="true">
      <xsd:simpleType>
        <xsd:restriction base="dms:Note"/>
      </xsd:simple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2f57b3d6-2a08-4fee-adfc-63f103472337"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44232629-8d85-4f03-abc5-8a2226550cb4}" ma:internalName="TaxCatchAll" ma:showField="CatchAllData" ma:web="2f57b3d6-2a08-4fee-adfc-63f10347233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89FD698-BFFF-4889-8E6E-3DD692C20629}">
  <ds:schemaRefs>
    <ds:schemaRef ds:uri="http://schemas.microsoft.com/sharepoint/v3/contenttype/forms"/>
  </ds:schemaRefs>
</ds:datastoreItem>
</file>

<file path=customXml/itemProps2.xml><?xml version="1.0" encoding="utf-8"?>
<ds:datastoreItem xmlns:ds="http://schemas.openxmlformats.org/officeDocument/2006/customXml" ds:itemID="{BEB31316-6A49-47DC-9653-1D624DC827B0}">
  <ds:schemaRefs>
    <ds:schemaRef ds:uri="http://purl.org/dc/dcmitype/"/>
    <ds:schemaRef ds:uri="http://schemas.microsoft.com/office/2006/documentManagement/types"/>
    <ds:schemaRef ds:uri="http://purl.org/dc/terms/"/>
    <ds:schemaRef ds:uri="2f57b3d6-2a08-4fee-adfc-63f103472337"/>
    <ds:schemaRef ds:uri="http://purl.org/dc/elements/1.1/"/>
    <ds:schemaRef ds:uri="http://schemas.microsoft.com/office/2006/metadata/properties"/>
    <ds:schemaRef ds:uri="http://schemas.microsoft.com/office/infopath/2007/PartnerControls"/>
    <ds:schemaRef ds:uri="http://schemas.openxmlformats.org/package/2006/metadata/core-properties"/>
    <ds:schemaRef ds:uri="2f878861-dc93-455d-8f58-2913a6ab5fc5"/>
    <ds:schemaRef ds:uri="http://www.w3.org/XML/1998/namespace"/>
  </ds:schemaRefs>
</ds:datastoreItem>
</file>

<file path=customXml/itemProps3.xml><?xml version="1.0" encoding="utf-8"?>
<ds:datastoreItem xmlns:ds="http://schemas.openxmlformats.org/officeDocument/2006/customXml" ds:itemID="{5C1E8715-1CC4-4761-BCBE-26F8E5B31428}">
  <ds:schemaRefs>
    <ds:schemaRef ds:uri="2f57b3d6-2a08-4fee-adfc-63f103472337"/>
    <ds:schemaRef ds:uri="2f878861-dc93-455d-8f58-2913a6ab5fc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NJDOE_PPT_Template (2)</Template>
  <TotalTime>3</TotalTime>
  <Words>4890</Words>
  <Application>Microsoft Office PowerPoint</Application>
  <PresentationFormat>Widescreen</PresentationFormat>
  <Paragraphs>269</Paragraphs>
  <Slides>25</Slides>
  <Notes>25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25</vt:i4>
      </vt:variant>
    </vt:vector>
  </HeadingPairs>
  <TitlesOfParts>
    <vt:vector size="33" baseType="lpstr">
      <vt:lpstr>Aptos</vt:lpstr>
      <vt:lpstr>Aptos Narrow</vt:lpstr>
      <vt:lpstr>Arial</vt:lpstr>
      <vt:lpstr>Arial,Sans-Serif</vt:lpstr>
      <vt:lpstr>Segoe UI</vt:lpstr>
      <vt:lpstr>Times New Roman</vt:lpstr>
      <vt:lpstr>Wingdings</vt:lpstr>
      <vt:lpstr>Office Theme</vt:lpstr>
      <vt:lpstr>New Jersey Department of Education</vt:lpstr>
      <vt:lpstr>Scheduling the Kindergarten Day</vt:lpstr>
      <vt:lpstr>The Kindergarten Day</vt:lpstr>
      <vt:lpstr>Display Daily Schedules </vt:lpstr>
      <vt:lpstr>Transitions</vt:lpstr>
      <vt:lpstr>Kindergarten Schedules</vt:lpstr>
      <vt:lpstr>Sample of a Possible Full-Day Kindergarten Schedule (1 of 2)</vt:lpstr>
      <vt:lpstr>Sample Full day Kindergarten Schedule (2 of 2)</vt:lpstr>
      <vt:lpstr>Stop: Self-Reflection Time 1</vt:lpstr>
      <vt:lpstr>Create and Maintain Predictable Arrival Routines</vt:lpstr>
      <vt:lpstr>Morning Routine Time</vt:lpstr>
      <vt:lpstr>Whole Group and Small Group Learning Activities</vt:lpstr>
      <vt:lpstr>Learning through Play: Choice Time Centers</vt:lpstr>
      <vt:lpstr>Learning Centers (content specific)</vt:lpstr>
      <vt:lpstr>Snack</vt:lpstr>
      <vt:lpstr>Stop: Self-Reflection Time 2</vt:lpstr>
      <vt:lpstr>Recess Period</vt:lpstr>
      <vt:lpstr>Special Area Subjects or Specials</vt:lpstr>
      <vt:lpstr>Sharing and Closing</vt:lpstr>
      <vt:lpstr>NJDOE Resources for K-3 Early Elementary</vt:lpstr>
      <vt:lpstr>Optional Guiding Questions</vt:lpstr>
      <vt:lpstr>References (1 of 2)</vt:lpstr>
      <vt:lpstr>References (2 of 2)</vt:lpstr>
      <vt:lpstr>Thank You</vt:lpstr>
      <vt:lpstr>Follow Us</vt:lpstr>
    </vt:vector>
  </TitlesOfParts>
  <Company>NJ Department of Education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Scheduling Kindergarten</dc:title>
  <dc:creator>New Jersey Department of Education</dc:creator>
  <cp:lastModifiedBy>Specht, Dorothea</cp:lastModifiedBy>
  <cp:revision>3</cp:revision>
  <cp:lastPrinted>2025-10-23T14:54:17Z</cp:lastPrinted>
  <dcterms:created xsi:type="dcterms:W3CDTF">2025-09-12T13:36:47Z</dcterms:created>
  <dcterms:modified xsi:type="dcterms:W3CDTF">2026-02-20T16:23:09Z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0x0101002AA3E1ACF873394C8172DC93AB2919A5</vt:lpwstr>
  </property>
  <property fmtid="{D5CDD505-2E9C-101B-9397-08002B2CF9AE}" pid="3" name="MediaServiceImageTags">
    <vt:lpwstr/>
  </property>
</Properties>
</file>