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326" r:id="rId5"/>
    <p:sldId id="373" r:id="rId6"/>
    <p:sldId id="363" r:id="rId7"/>
    <p:sldId id="382" r:id="rId8"/>
    <p:sldId id="383" r:id="rId9"/>
    <p:sldId id="384" r:id="rId10"/>
    <p:sldId id="368" r:id="rId11"/>
    <p:sldId id="385" r:id="rId12"/>
    <p:sldId id="386" r:id="rId13"/>
    <p:sldId id="387" r:id="rId14"/>
    <p:sldId id="374" r:id="rId15"/>
    <p:sldId id="388" r:id="rId16"/>
    <p:sldId id="340" r:id="rId17"/>
    <p:sldId id="349" r:id="rId18"/>
    <p:sldId id="389" r:id="rId19"/>
    <p:sldId id="339" r:id="rId20"/>
    <p:sldId id="303"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9F7EB9A-B5F0-4CDF-8051-77DB6485A0D8}">
          <p14:sldIdLst>
            <p14:sldId id="326"/>
            <p14:sldId id="373"/>
            <p14:sldId id="363"/>
            <p14:sldId id="382"/>
            <p14:sldId id="383"/>
            <p14:sldId id="384"/>
            <p14:sldId id="368"/>
            <p14:sldId id="385"/>
            <p14:sldId id="386"/>
            <p14:sldId id="387"/>
            <p14:sldId id="374"/>
            <p14:sldId id="388"/>
            <p14:sldId id="340"/>
            <p14:sldId id="349"/>
            <p14:sldId id="389"/>
            <p14:sldId id="339"/>
          </p14:sldIdLst>
        </p14:section>
        <p14:section name="social media pages" id="{57937E45-29F0-4F11-BA96-1F6214758490}">
          <p14:sldIdLst>
            <p14:sldId id="303"/>
          </p14:sldIdLst>
        </p14:section>
        <p14:section name="Thank You" id="{1959660B-A37F-44F3-AF9E-944D9DFF0A4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DEDB33-E49C-63FE-C6A8-FD4D6DEFEC73}" name="Strege, Tami" initials="TS" userId="S::tstrege@doe.nj.gov::9057e87a-9f56-4c76-bb39-dd5958e4252f" providerId="AD"/>
  <p188:author id="{84A1B241-91A7-D71F-2637-BF0945B4CB23}" name="Bruton, Karen" initials="" userId="S::kbruton@doe.nj.gov::f42c226b-e919-4be2-93bb-24b85f1e2502" providerId="AD"/>
  <p188:author id="{7CD06546-9DD9-0023-DDD8-EC4F2CAE1FF9}" name="Thomas, Elizabeth" initials="ET" userId="S::ethomas@doe.nj.gov::ecf9b76d-2424-407e-a49b-ad172b417e8c" providerId="AD"/>
  <p188:author id="{F670C7AC-8B8D-CB90-7FAC-4AD84512FF4D}" name="Wharton, Beth" initials="WB" userId="S::bwharton@doe.nj.gov::0b442f57-5c5e-4134-81fc-d525f3363d00" providerId="AD"/>
  <p188:author id="{F5A8B7C2-8BE3-7A5F-5613-803D1CF42D19}" name="Specht, Dorothea" initials="DS" userId="S::dorothea.specht@doe.nj.gov::c7adc3ad-3650-425b-8fa9-fe35462436cd" providerId="AD"/>
  <p188:author id="{65E37EE9-0484-6150-813E-DD7F85BBB803}" name="Specht, Dorothea" initials="DS"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AD15"/>
    <a:srgbClr val="772006"/>
    <a:srgbClr val="004E75"/>
    <a:srgbClr val="345F84"/>
    <a:srgbClr val="4179A8"/>
    <a:srgbClr val="D9117E"/>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F1833-C1A0-4679-993C-6FF1F740B45A}" v="1" dt="2026-03-09T15:58:53.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50969" autoAdjust="0"/>
  </p:normalViewPr>
  <p:slideViewPr>
    <p:cSldViewPr snapToGrid="0">
      <p:cViewPr varScale="1">
        <p:scale>
          <a:sx n="56" d="100"/>
          <a:sy n="56" d="100"/>
        </p:scale>
        <p:origin x="1914"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cht, Dorothea" userId="c7adc3ad-3650-425b-8fa9-fe35462436cd" providerId="ADAL" clId="{AA1BCD2A-410C-4FC0-A2BE-BFCD52791A9C}"/>
    <pc:docChg chg="modSld">
      <pc:chgData name="Specht, Dorothea" userId="c7adc3ad-3650-425b-8fa9-fe35462436cd" providerId="ADAL" clId="{AA1BCD2A-410C-4FC0-A2BE-BFCD52791A9C}" dt="2026-03-09T15:59:48.503" v="25" actId="20577"/>
      <pc:docMkLst>
        <pc:docMk/>
      </pc:docMkLst>
      <pc:sldChg chg="modNotesTx">
        <pc:chgData name="Specht, Dorothea" userId="c7adc3ad-3650-425b-8fa9-fe35462436cd" providerId="ADAL" clId="{AA1BCD2A-410C-4FC0-A2BE-BFCD52791A9C}" dt="2026-03-09T15:59:48.503" v="25" actId="20577"/>
        <pc:sldMkLst>
          <pc:docMk/>
          <pc:sldMk cId="3872388886" sldId="3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7B811AE-216E-6F44-9DDB-1445BBBA3764}" type="datetimeFigureOut">
              <a:rPr lang="en-US" smtClean="0"/>
              <a:t>3/9/2026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B65AB24-858C-4042-8650-F45BC641C7BA}" type="slidenum">
              <a:rPr lang="en-US" smtClean="0"/>
              <a:t>‹#›</a:t>
            </a:fld>
            <a:endParaRPr lang="en-US"/>
          </a:p>
        </p:txBody>
      </p:sp>
    </p:spTree>
    <p:extLst>
      <p:ext uri="{BB962C8B-B14F-4D97-AF65-F5344CB8AC3E}">
        <p14:creationId xmlns:p14="http://schemas.microsoft.com/office/powerpoint/2010/main" val="336679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H_wTx0Hbhn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Hello, my name is Beth Wharton.</a:t>
            </a:r>
          </a:p>
          <a:p>
            <a:pPr marL="171450" indent="-171450">
              <a:buFont typeface="Arial" panose="020B0604020202020204" pitchFamily="34" charset="0"/>
              <a:buChar char="•"/>
            </a:pPr>
            <a:r>
              <a:rPr lang="en-US" dirty="0">
                <a:latin typeface="+mn-lt"/>
              </a:rPr>
              <a:t>I am a K-3 Coordinator in the Office of Standards in the Division of Teaching and Learning. </a:t>
            </a:r>
          </a:p>
          <a:p>
            <a:pPr marL="171450" indent="-171450">
              <a:buFont typeface="Arial" panose="020B0604020202020204" pitchFamily="34" charset="0"/>
              <a:buChar char="•"/>
            </a:pPr>
            <a:r>
              <a:rPr lang="en-US" dirty="0">
                <a:latin typeface="+mn-lt"/>
              </a:rPr>
              <a:t>The session today will be on </a:t>
            </a:r>
            <a:r>
              <a:rPr lang="en-US" b="1" dirty="0">
                <a:solidFill>
                  <a:srgbClr val="000000"/>
                </a:solidFill>
              </a:rPr>
              <a:t>Movement &amp; Engagement in Kindergarten;</a:t>
            </a:r>
            <a:r>
              <a:rPr lang="en-US" dirty="0">
                <a:latin typeface="+mn-lt"/>
              </a:rPr>
              <a:t> a presentation adapted from the resources in the </a:t>
            </a:r>
            <a:r>
              <a:rPr lang="en-US" i="1" dirty="0">
                <a:latin typeface="+mn-lt"/>
              </a:rPr>
              <a:t>Kindergarten Implementation Guidelines </a:t>
            </a:r>
            <a:r>
              <a:rPr lang="en-US" dirty="0">
                <a:latin typeface="+mn-lt"/>
              </a:rPr>
              <a:t>located on our </a:t>
            </a:r>
            <a:r>
              <a:rPr lang="en-US" i="1" dirty="0">
                <a:latin typeface="+mn-lt"/>
              </a:rPr>
              <a:t>K-3 Early Elementary Alignment </a:t>
            </a:r>
            <a:r>
              <a:rPr lang="en-US" dirty="0">
                <a:latin typeface="+mn-lt"/>
              </a:rPr>
              <a:t>page on the Office of Standards main webpage. </a:t>
            </a:r>
          </a:p>
          <a:p>
            <a:pPr marL="171450" indent="-171450">
              <a:buFont typeface="Arial,Sans-Serif" panose="020B0604020202020204" pitchFamily="34" charset="0"/>
              <a:buChar char="•"/>
            </a:pPr>
            <a:r>
              <a:rPr lang="en-US" dirty="0"/>
              <a:t>This presentation was adapted from the resources in the </a:t>
            </a:r>
            <a:r>
              <a:rPr lang="en-US" i="1" dirty="0"/>
              <a:t>Kindergarten Implementation Guidelines </a:t>
            </a:r>
            <a:r>
              <a:rPr lang="en-US" dirty="0"/>
              <a:t>located on our </a:t>
            </a:r>
            <a:r>
              <a:rPr lang="en-US" i="1" dirty="0"/>
              <a:t>K-3 Early Elementary Alignment </a:t>
            </a:r>
            <a:r>
              <a:rPr lang="en-US" dirty="0"/>
              <a:t>page on the Office of Standards main webpage that reflect the collaborative efforts of the New Jersey Department of Education (NJDOE) and early childhood professionals across the state bringing current research and best practices together in one usable document originally intended for school administrators, teachers, instructional coaches, and families to meet the needs of all learners.</a:t>
            </a:r>
            <a:endParaRPr lang="en-US" dirty="0">
              <a:solidFill>
                <a:srgbClr val="444444"/>
              </a:solidFill>
            </a:endParaRPr>
          </a:p>
          <a:p>
            <a:pPr marL="171450" indent="-171450">
              <a:buFont typeface="Arial,Sans-Serif" panose="020B0604020202020204" pitchFamily="34" charset="0"/>
              <a:buChar char="•"/>
            </a:pPr>
            <a:r>
              <a:rPr lang="en-US" dirty="0"/>
              <a:t>Please note this session is intended </a:t>
            </a:r>
            <a:r>
              <a:rPr lang="en-US" b="1" dirty="0"/>
              <a:t>only </a:t>
            </a:r>
            <a:r>
              <a:rPr lang="en-US" dirty="0"/>
              <a:t>for administrators, teachers, and instructional coaches to support developmentally appropriate practices in kindergarten classrooms.</a:t>
            </a:r>
          </a:p>
          <a:p>
            <a:pPr marL="171450" indent="-171450">
              <a:buFont typeface="Arial" panose="020B0604020202020204" pitchFamily="34" charset="0"/>
              <a:buChar char="•"/>
            </a:pPr>
            <a:r>
              <a:rPr lang="en-US" dirty="0">
                <a:latin typeface="+mn-lt"/>
              </a:rPr>
              <a:t>Please use this </a:t>
            </a:r>
            <a:r>
              <a:rPr lang="en-US" u="sng" dirty="0">
                <a:latin typeface="+mn-lt"/>
              </a:rPr>
              <a:t>PowerPoint to turnkey information </a:t>
            </a:r>
            <a:r>
              <a:rPr lang="en-US" dirty="0">
                <a:latin typeface="+mn-lt"/>
              </a:rPr>
              <a:t>on</a:t>
            </a:r>
            <a:r>
              <a:rPr lang="en-US" dirty="0"/>
              <a:t> </a:t>
            </a:r>
            <a:r>
              <a:rPr lang="en-US" b="1" dirty="0"/>
              <a:t>Movement &amp; Engagement in Kindergarten</a:t>
            </a:r>
            <a:r>
              <a:rPr lang="en-US" dirty="0"/>
              <a:t>, </a:t>
            </a:r>
            <a:r>
              <a:rPr lang="en-US" dirty="0">
                <a:latin typeface="+mn-lt"/>
              </a:rPr>
              <a:t>to your colleagues or use at your </a:t>
            </a:r>
            <a:r>
              <a:rPr lang="en-US" u="sng" dirty="0">
                <a:latin typeface="+mn-lt"/>
              </a:rPr>
              <a:t>PLC or grade level meetings</a:t>
            </a:r>
            <a:r>
              <a:rPr lang="en-US" dirty="0">
                <a:latin typeface="+mn-lt"/>
              </a:rPr>
              <a:t>.</a:t>
            </a:r>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a:t>
            </a:fld>
            <a:endParaRPr lang="en-US"/>
          </a:p>
        </p:txBody>
      </p:sp>
    </p:spTree>
    <p:extLst>
      <p:ext uri="{BB962C8B-B14F-4D97-AF65-F5344CB8AC3E}">
        <p14:creationId xmlns:p14="http://schemas.microsoft.com/office/powerpoint/2010/main" val="304496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Please take a moment to stop this recording and think about this Self-Reflection. </a:t>
            </a:r>
          </a:p>
          <a:p>
            <a:pPr marL="171450" indent="-171450">
              <a:buFont typeface="Arial" panose="020B0604020202020204" pitchFamily="34" charset="0"/>
              <a:buChar char="•"/>
            </a:pPr>
            <a:r>
              <a:rPr lang="en-US" dirty="0"/>
              <a:t>Once you are done, please start the recording again.</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10</a:t>
            </a:fld>
            <a:endParaRPr lang="en-US"/>
          </a:p>
        </p:txBody>
      </p:sp>
    </p:spTree>
    <p:extLst>
      <p:ext uri="{BB962C8B-B14F-4D97-AF65-F5344CB8AC3E}">
        <p14:creationId xmlns:p14="http://schemas.microsoft.com/office/powerpoint/2010/main" val="278980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Through </a:t>
            </a:r>
            <a:r>
              <a:rPr lang="en-US" b="1" dirty="0"/>
              <a:t>intentional </a:t>
            </a:r>
            <a:r>
              <a:rPr lang="en-US" b="0" dirty="0"/>
              <a:t>play, children develop essential skills such as problem-solving, communication, creativity, and self-regulation. For example, building with blocks can strengthen math and spatial reasoning, while pretend play can enhance language and social understanding. Teachers play a key role by observing, guiding, and extending children’s play to connect it with learning goals in literacy, math, science, and social studies.</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1" dirty="0"/>
              <a:t>Intentional </a:t>
            </a:r>
            <a:r>
              <a:rPr lang="en-US" b="0" dirty="0"/>
              <a:t>play also supports emotional growth—children learn to share, negotiate, and express feelings in a safe and supportive space. It encourages curiosity, independence, and a love for learning that continues beyond kindergarten. Intentional play is not just “fun time;” it is a powerful teaching strategy that helps children build the foundation for lifelong learning.</a:t>
            </a:r>
          </a:p>
          <a:p>
            <a:pPr marL="171450" indent="-171450">
              <a:buFont typeface="Arial" panose="020B0604020202020204" pitchFamily="34" charset="0"/>
              <a:buChar char="•"/>
            </a:pPr>
            <a:r>
              <a:rPr lang="en-US" b="1" dirty="0"/>
              <a:t>Please click on the link to see our video </a:t>
            </a:r>
            <a:r>
              <a:rPr lang="en-US" b="0" dirty="0"/>
              <a:t>on </a:t>
            </a:r>
            <a:r>
              <a:rPr lang="en-US" b="0" i="1" dirty="0"/>
              <a:t>Joyful Play: Engaging Children in Learning in the P-3 Classroom </a:t>
            </a:r>
            <a:r>
              <a:rPr lang="en-US" b="0" dirty="0"/>
              <a:t>by Dr. Muriel Rand in </a:t>
            </a:r>
            <a:r>
              <a:rPr lang="en-US" b="0" u="sng" dirty="0"/>
              <a:t>our Expert Video Library</a:t>
            </a:r>
            <a:r>
              <a:rPr lang="en-US" b="0" u="none" dirty="0"/>
              <a:t> </a:t>
            </a:r>
            <a:r>
              <a:rPr lang="en-US" b="0" dirty="0"/>
              <a:t>on our </a:t>
            </a:r>
            <a:r>
              <a:rPr lang="en-US" b="0" i="1" dirty="0"/>
              <a:t>K-3 Early Elementary alignment web </a:t>
            </a:r>
            <a:r>
              <a:rPr lang="en-US" b="0" dirty="0"/>
              <a:t>page.</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11</a:t>
            </a:fld>
            <a:endParaRPr lang="en-US"/>
          </a:p>
        </p:txBody>
      </p:sp>
    </p:spTree>
    <p:extLst>
      <p:ext uri="{BB962C8B-B14F-4D97-AF65-F5344CB8AC3E}">
        <p14:creationId xmlns:p14="http://schemas.microsoft.com/office/powerpoint/2010/main" val="259808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Play provides children the opportunity to practice what they have learned, build and negotiate relationships, communicate, listen, and develop ideas. Research shows learning occurs best when children are mentally active, engaged, socially interactive, and building meaningful connections to their lives--all components found during play.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Play is also intrinsically motivating for children. It fulfills their natural desire to understand the world. Through this intrinsic need to play with peers, children develop self-regulation. Infusing play into the kindergarten curriculum and daily structure will allow children to experience learning in a joyful way while developing socially, emotionally, and academically.</a:t>
            </a:r>
            <a:endParaRPr lang="en-US" sz="1200" kern="1200" dirty="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Please click on the link to see another expert in this library,</a:t>
            </a:r>
            <a:r>
              <a:rPr lang="en-US" b="0" dirty="0"/>
              <a:t> </a:t>
            </a:r>
            <a:r>
              <a:rPr lang="en-US" sz="1200" kern="1200" dirty="0">
                <a:solidFill>
                  <a:schemeClr val="tx1"/>
                </a:solidFill>
                <a:effectLst/>
                <a:latin typeface="+mn-lt"/>
                <a:ea typeface="+mn-ea"/>
                <a:cs typeface="+mn-cs"/>
              </a:rPr>
              <a:t>Dr. Katherine Beauchat, on </a:t>
            </a:r>
            <a:r>
              <a:rPr lang="en-US" u="none" dirty="0">
                <a:hlinkClick r:id="rId3"/>
              </a:rPr>
              <a:t>Developmentally Appropriate Practices: Joyful Learning &amp; Instruction Across the P–3 Classroom</a:t>
            </a:r>
            <a:r>
              <a:rPr lang="en-US" u="none" dirty="0"/>
              <a:t> on</a:t>
            </a:r>
            <a:r>
              <a:rPr lang="en-US" b="0" u="none" dirty="0"/>
              <a:t> </a:t>
            </a:r>
            <a:r>
              <a:rPr lang="en-US" b="0" dirty="0"/>
              <a:t>our </a:t>
            </a:r>
            <a:r>
              <a:rPr lang="en-US" i="1" dirty="0"/>
              <a:t>K-3 Early Elementary alignment web </a:t>
            </a:r>
            <a:r>
              <a:rPr lang="en-US" dirty="0"/>
              <a:t>page.</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12</a:t>
            </a:fld>
            <a:endParaRPr lang="en-US"/>
          </a:p>
        </p:txBody>
      </p:sp>
    </p:spTree>
    <p:extLst>
      <p:ext uri="{BB962C8B-B14F-4D97-AF65-F5344CB8AC3E}">
        <p14:creationId xmlns:p14="http://schemas.microsoft.com/office/powerpoint/2010/main" val="4056146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Please visit the K-3 Early Elementary Alignment website to locate more resources for this grade level.</a:t>
            </a:r>
          </a:p>
        </p:txBody>
      </p:sp>
      <p:sp>
        <p:nvSpPr>
          <p:cNvPr id="4" name="Slide Number Placeholder 3"/>
          <p:cNvSpPr>
            <a:spLocks noGrp="1"/>
          </p:cNvSpPr>
          <p:nvPr>
            <p:ph type="sldNum" sz="quarter" idx="5"/>
          </p:nvPr>
        </p:nvSpPr>
        <p:spPr/>
        <p:txBody>
          <a:bodyPr/>
          <a:lstStyle/>
          <a:p>
            <a:fld id="{9B65AB24-858C-4042-8650-F45BC641C7BA}" type="slidenum">
              <a:rPr lang="en-US" smtClean="0"/>
              <a:t>13</a:t>
            </a:fld>
            <a:endParaRPr lang="en-US"/>
          </a:p>
        </p:txBody>
      </p:sp>
    </p:spTree>
    <p:extLst>
      <p:ext uri="{BB962C8B-B14F-4D97-AF65-F5344CB8AC3E}">
        <p14:creationId xmlns:p14="http://schemas.microsoft.com/office/powerpoint/2010/main" val="323956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guided questions are optional, and you may choose to discuss any that are listed.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an extension activity to the presentation that can be discussed after the presentation or a later date.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are here to provide you with some time to reflect as a group, whether in PLC or grade level meetings.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also a great opportunity to discuss next steps or how you can further incorporate Movement </a:t>
            </a:r>
            <a:r>
              <a:rPr lang="en-US"/>
              <a:t>and Engagement in </a:t>
            </a:r>
            <a:r>
              <a:rPr lang="en-US" dirty="0"/>
              <a:t>your curricula and kindergarten classrooms.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Word document version of these “</a:t>
            </a:r>
            <a:r>
              <a:rPr lang="en-US" sz="1200" kern="1200" dirty="0">
                <a:solidFill>
                  <a:schemeClr val="tx1"/>
                </a:solidFill>
                <a:effectLst/>
                <a:latin typeface="+mn-lt"/>
                <a:ea typeface="+mn-ea"/>
                <a:cs typeface="+mn-cs"/>
              </a:rPr>
              <a:t>Guiding Questions and Next Steps from the Kindergarten Consortium Sessions</a:t>
            </a:r>
            <a:r>
              <a:rPr lang="en-US" dirty="0"/>
              <a:t>” is located on the webpage with this PowerPoint for your convenience. </a:t>
            </a:r>
          </a:p>
        </p:txBody>
      </p:sp>
      <p:sp>
        <p:nvSpPr>
          <p:cNvPr id="4" name="Slide Number Placeholder 3"/>
          <p:cNvSpPr>
            <a:spLocks noGrp="1"/>
          </p:cNvSpPr>
          <p:nvPr>
            <p:ph type="sldNum" sz="quarter" idx="5"/>
          </p:nvPr>
        </p:nvSpPr>
        <p:spPr/>
        <p:txBody>
          <a:bodyPr/>
          <a:lstStyle/>
          <a:p>
            <a:fld id="{9B65AB24-858C-4042-8650-F45BC641C7BA}" type="slidenum">
              <a:rPr lang="en-US" smtClean="0"/>
              <a:t>14</a:t>
            </a:fld>
            <a:endParaRPr lang="en-US"/>
          </a:p>
        </p:txBody>
      </p:sp>
    </p:spTree>
    <p:extLst>
      <p:ext uri="{BB962C8B-B14F-4D97-AF65-F5344CB8AC3E}">
        <p14:creationId xmlns:p14="http://schemas.microsoft.com/office/powerpoint/2010/main" val="118617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references which are also located in the kindergarten implementation guidelines pertaining to this topic.</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15</a:t>
            </a:fld>
            <a:endParaRPr lang="en-US"/>
          </a:p>
        </p:txBody>
      </p:sp>
    </p:spTree>
    <p:extLst>
      <p:ext uri="{BB962C8B-B14F-4D97-AF65-F5344CB8AC3E}">
        <p14:creationId xmlns:p14="http://schemas.microsoft.com/office/powerpoint/2010/main" val="4291522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Thank you for viewing the session on </a:t>
            </a:r>
            <a:r>
              <a:rPr lang="en-US" sz="1200" dirty="0">
                <a:latin typeface="+mn-lt"/>
              </a:rPr>
              <a:t>Movement &amp; Engagement in Kindergarten.</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16</a:t>
            </a:fld>
            <a:endParaRPr lang="en-US"/>
          </a:p>
        </p:txBody>
      </p:sp>
    </p:spTree>
    <p:extLst>
      <p:ext uri="{BB962C8B-B14F-4D97-AF65-F5344CB8AC3E}">
        <p14:creationId xmlns:p14="http://schemas.microsoft.com/office/powerpoint/2010/main" val="222086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Please follow the NJDOE on any of the platforms listed for current and valuable information and resources. </a:t>
            </a:r>
          </a:p>
        </p:txBody>
      </p:sp>
      <p:sp>
        <p:nvSpPr>
          <p:cNvPr id="4" name="Slide Number Placeholder 3"/>
          <p:cNvSpPr>
            <a:spLocks noGrp="1"/>
          </p:cNvSpPr>
          <p:nvPr>
            <p:ph type="sldNum" sz="quarter" idx="5"/>
          </p:nvPr>
        </p:nvSpPr>
        <p:spPr/>
        <p:txBody>
          <a:bodyPr/>
          <a:lstStyle/>
          <a:p>
            <a:fld id="{9B65AB24-858C-4042-8650-F45BC641C7BA}" type="slidenum">
              <a:rPr lang="en-US" smtClean="0"/>
              <a:t>17</a:t>
            </a:fld>
            <a:endParaRPr lang="en-US"/>
          </a:p>
        </p:txBody>
      </p:sp>
    </p:spTree>
    <p:extLst>
      <p:ext uri="{BB962C8B-B14F-4D97-AF65-F5344CB8AC3E}">
        <p14:creationId xmlns:p14="http://schemas.microsoft.com/office/powerpoint/2010/main" val="141614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the session. </a:t>
            </a:r>
          </a:p>
          <a:p>
            <a:pPr>
              <a:lnSpc>
                <a:spcPct val="90000"/>
              </a:lnSpc>
              <a:spcBef>
                <a:spcPts val="1000"/>
              </a:spcBef>
            </a:pPr>
            <a:r>
              <a:rPr lang="en-US" dirty="0"/>
              <a:t>This section includes:</a:t>
            </a:r>
          </a:p>
          <a:p>
            <a:pPr marL="171450" indent="-171450">
              <a:lnSpc>
                <a:spcPct val="90000"/>
              </a:lnSpc>
              <a:spcBef>
                <a:spcPts val="1000"/>
              </a:spcBef>
              <a:buFont typeface="Arial"/>
              <a:buChar char="•"/>
            </a:pPr>
            <a:r>
              <a:rPr lang="en-US" dirty="0"/>
              <a:t>Physical activities in the classroom, at recess, and within the outdoor environment which supports physical development for kindergarten students.</a:t>
            </a:r>
          </a:p>
          <a:p>
            <a:pPr marL="171450" indent="-171450">
              <a:lnSpc>
                <a:spcPct val="90000"/>
              </a:lnSpc>
              <a:spcBef>
                <a:spcPts val="1000"/>
              </a:spcBef>
              <a:buFont typeface="Arial"/>
              <a:buChar char="•"/>
            </a:pPr>
            <a:r>
              <a:rPr lang="en-US" dirty="0"/>
              <a:t>Integrating intentional play inside the classroom while meeting the New Jersey Student Learning Standards (NJSLS).</a:t>
            </a:r>
          </a:p>
          <a:p>
            <a:pPr marL="171450" indent="-171450">
              <a:lnSpc>
                <a:spcPct val="90000"/>
              </a:lnSpc>
              <a:spcBef>
                <a:spcPts val="1000"/>
              </a:spcBef>
              <a:buFont typeface="Arial"/>
              <a:buChar char="•"/>
            </a:pPr>
            <a:r>
              <a:rPr lang="en-US" dirty="0"/>
              <a:t>Designing and effectively utilizing choice centers that promote movement within the kindergarten day.</a:t>
            </a:r>
          </a:p>
        </p:txBody>
      </p:sp>
      <p:sp>
        <p:nvSpPr>
          <p:cNvPr id="4" name="Slide Number Placeholder 3"/>
          <p:cNvSpPr>
            <a:spLocks noGrp="1"/>
          </p:cNvSpPr>
          <p:nvPr>
            <p:ph type="sldNum" sz="quarter" idx="5"/>
          </p:nvPr>
        </p:nvSpPr>
        <p:spPr/>
        <p:txBody>
          <a:bodyPr/>
          <a:lstStyle/>
          <a:p>
            <a:fld id="{9B65AB24-858C-4042-8650-F45BC641C7BA}" type="slidenum">
              <a:rPr lang="en-US" smtClean="0"/>
              <a:t>2</a:t>
            </a:fld>
            <a:endParaRPr lang="en-US"/>
          </a:p>
        </p:txBody>
      </p:sp>
    </p:spTree>
    <p:extLst>
      <p:ext uri="{BB962C8B-B14F-4D97-AF65-F5344CB8AC3E}">
        <p14:creationId xmlns:p14="http://schemas.microsoft.com/office/powerpoint/2010/main" val="382932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6652-269F-A7E4-DA22-0ED34AF06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1A258-6A6A-F5E8-A938-4DAD68EFE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2D6BE-7A21-041A-9F64-EF8F7D3A7ABC}"/>
              </a:ext>
            </a:extLst>
          </p:cNvPr>
          <p:cNvSpPr>
            <a:spLocks noGrp="1"/>
          </p:cNvSpPr>
          <p:nvPr>
            <p:ph type="body" idx="1"/>
          </p:nvPr>
        </p:nvSpPr>
        <p:spPr/>
        <p:txBody>
          <a:bodyPr/>
          <a:lstStyle/>
          <a:p>
            <a:pPr marL="171450" indent="-171450">
              <a:buFont typeface="Arial" panose="020B0604020202020204" pitchFamily="34" charset="0"/>
              <a:buChar char="•"/>
            </a:pPr>
            <a:r>
              <a:rPr lang="en-US" dirty="0"/>
              <a:t>Please visit the K–3 Early Elementary Alignment website to locate more resources for this grade level. </a:t>
            </a:r>
          </a:p>
          <a:p>
            <a:pPr marL="171450" indent="-171450">
              <a:buFont typeface="Arial" panose="020B0604020202020204" pitchFamily="34" charset="0"/>
              <a:buChar char="•"/>
            </a:pPr>
            <a:r>
              <a:rPr lang="en-US" dirty="0"/>
              <a:t>Please find the Kindergarten Implementation Guidelines and Resources on this website.</a:t>
            </a:r>
          </a:p>
        </p:txBody>
      </p:sp>
      <p:sp>
        <p:nvSpPr>
          <p:cNvPr id="4" name="Slide Number Placeholder 3">
            <a:extLst>
              <a:ext uri="{FF2B5EF4-FFF2-40B4-BE49-F238E27FC236}">
                <a16:creationId xmlns:a16="http://schemas.microsoft.com/office/drawing/2014/main" id="{E35E533E-EEB0-4AB2-D3CA-97DEFD56B301}"/>
              </a:ext>
            </a:extLst>
          </p:cNvPr>
          <p:cNvSpPr>
            <a:spLocks noGrp="1"/>
          </p:cNvSpPr>
          <p:nvPr>
            <p:ph type="sldNum" sz="quarter" idx="5"/>
          </p:nvPr>
        </p:nvSpPr>
        <p:spPr/>
        <p:txBody>
          <a:bodyPr/>
          <a:lstStyle/>
          <a:p>
            <a:fld id="{9B65AB24-858C-4042-8650-F45BC641C7BA}" type="slidenum">
              <a:rPr lang="en-US" smtClean="0"/>
              <a:t>3</a:t>
            </a:fld>
            <a:endParaRPr lang="en-US"/>
          </a:p>
        </p:txBody>
      </p:sp>
    </p:spTree>
    <p:extLst>
      <p:ext uri="{BB962C8B-B14F-4D97-AF65-F5344CB8AC3E}">
        <p14:creationId xmlns:p14="http://schemas.microsoft.com/office/powerpoint/2010/main" val="4005539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session will focus on various ways to get students moving throughout the day.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It is critical that children are not just sitting all day long but rather given opportunities to engage in physical activities and movement while in the classroom, during recess, and other opportunities that allow for it. </a:t>
            </a:r>
          </a:p>
          <a:p>
            <a:pPr marL="171450" indent="-171450">
              <a:buFont typeface="Arial" panose="020B0604020202020204" pitchFamily="34" charset="0"/>
              <a:buChar char="•"/>
            </a:pPr>
            <a:r>
              <a:rPr lang="en-US" dirty="0"/>
              <a:t>Classroom physical activity can be offered in addition to physical education and recess. </a:t>
            </a:r>
          </a:p>
          <a:p>
            <a:pPr marL="171450" indent="-171450">
              <a:buFont typeface="Arial" panose="020B0604020202020204" pitchFamily="34" charset="0"/>
              <a:buChar char="•"/>
            </a:pPr>
            <a:r>
              <a:rPr lang="en-US" dirty="0"/>
              <a:t>Students need opportunities and encouragement to participate in physical activities that are appropriate and enjoyable for their age.</a:t>
            </a:r>
          </a:p>
          <a:p>
            <a:pPr marL="171450" indent="-171450">
              <a:buFont typeface="Arial" panose="020B0604020202020204" pitchFamily="34" charset="0"/>
              <a:buChar char="•"/>
            </a:pPr>
            <a:r>
              <a:rPr lang="en-US" dirty="0"/>
              <a:t>It is important to integrate physical activity into academic instruction as well as provide breaks from instruction. </a:t>
            </a:r>
          </a:p>
          <a:p>
            <a:pPr marL="171450" indent="-171450">
              <a:buFont typeface="Arial" panose="020B0604020202020204" pitchFamily="34" charset="0"/>
              <a:buChar char="•"/>
            </a:pPr>
            <a:r>
              <a:rPr lang="en-US" dirty="0"/>
              <a:t>Breaks from instruction are good for the students as well as the teachers because it allows the brain to refocus and calm down reducing stress and improving recall and memory.</a:t>
            </a:r>
          </a:p>
        </p:txBody>
      </p:sp>
      <p:sp>
        <p:nvSpPr>
          <p:cNvPr id="4" name="Slide Number Placeholder 3"/>
          <p:cNvSpPr>
            <a:spLocks noGrp="1"/>
          </p:cNvSpPr>
          <p:nvPr>
            <p:ph type="sldNum" sz="quarter" idx="5"/>
          </p:nvPr>
        </p:nvSpPr>
        <p:spPr/>
        <p:txBody>
          <a:bodyPr/>
          <a:lstStyle/>
          <a:p>
            <a:fld id="{9B65AB24-858C-4042-8650-F45BC641C7BA}" type="slidenum">
              <a:rPr lang="en-US" smtClean="0"/>
              <a:t>4</a:t>
            </a:fld>
            <a:endParaRPr lang="en-US"/>
          </a:p>
        </p:txBody>
      </p:sp>
    </p:spTree>
    <p:extLst>
      <p:ext uri="{BB962C8B-B14F-4D97-AF65-F5344CB8AC3E}">
        <p14:creationId xmlns:p14="http://schemas.microsoft.com/office/powerpoint/2010/main" val="2611638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According to the Center for Disease Control, a child’s</a:t>
            </a:r>
            <a:r>
              <a:rPr lang="en-US" sz="1200" kern="1200" dirty="0">
                <a:solidFill>
                  <a:schemeClr val="tx1"/>
                </a:solidFill>
                <a:effectLst/>
                <a:latin typeface="+mn-lt"/>
                <a:ea typeface="+mn-ea"/>
                <a:cs typeface="+mn-cs"/>
              </a:rPr>
              <a:t> physical development determines the control of their body and movements, including muscle development and coordination including both fine and gross motor movements. Fine motor skills refer to the use of the small muscles found in individual body parts, especially those in the hands and feet. Children use their fine motor skills to grasp, hold, and manipulate small objects and use tools including pencils, crayons, scissors, and paint brushes. Gross motor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skills refer to moving the whole body and using larger muscles, such as those in the arms and legs including walking, kicking, stretching, skipping, hopping, and running.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Kindergarten students become increasingly more competent in fine and gross motor skills throughout the school year when provided with daily opportunities either inside or outside the classroom to use their large and small muscles through play and intentional play-based activities. </a:t>
            </a:r>
            <a:r>
              <a:rPr lang="en-US" dirty="0"/>
              <a:t>According to the Center for Disease Control and Prevention, typical</a:t>
            </a:r>
            <a:r>
              <a:rPr lang="en-US" sz="1200" kern="1200" dirty="0">
                <a:solidFill>
                  <a:schemeClr val="tx1"/>
                </a:solidFill>
                <a:effectLst/>
                <a:latin typeface="+mn-lt"/>
                <a:ea typeface="+mn-ea"/>
                <a:cs typeface="+mn-cs"/>
              </a:rPr>
              <a:t> developing kindergarteners</a:t>
            </a:r>
            <a:r>
              <a:rPr lang="en-US" dirty="0"/>
              <a:t>,</a:t>
            </a:r>
            <a:r>
              <a:rPr lang="en-US" sz="1200" kern="1200" dirty="0">
                <a:solidFill>
                  <a:schemeClr val="tx1"/>
                </a:solidFill>
                <a:effectLst/>
                <a:latin typeface="+mn-lt"/>
                <a:ea typeface="+mn-ea"/>
                <a:cs typeface="+mn-cs"/>
              </a:rPr>
              <a:t> </a:t>
            </a:r>
            <a:r>
              <a:rPr lang="en-US" dirty="0"/>
              <a:t>for example, </a:t>
            </a:r>
            <a:r>
              <a:rPr lang="en-US" sz="1200" kern="1200" dirty="0">
                <a:solidFill>
                  <a:schemeClr val="tx1"/>
                </a:solidFill>
                <a:effectLst/>
                <a:latin typeface="+mn-lt"/>
                <a:ea typeface="+mn-ea"/>
                <a:cs typeface="+mn-cs"/>
              </a:rPr>
              <a:t>will be able to stand on one foot for 10 seconds or longer, hop, do a somersault, swing, climb, use a fork and spoon, and use the toilet on their own</a:t>
            </a:r>
            <a:r>
              <a:rPr lang="en-US" dirty="0"/>
              <a:t>. Please note there are references with hyperlinks at the end of this session.</a:t>
            </a:r>
            <a:endParaRPr lang="en-US" sz="1200" kern="1200" dirty="0">
              <a:solidFill>
                <a:schemeClr val="tx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5</a:t>
            </a:fld>
            <a:endParaRPr lang="en-US"/>
          </a:p>
        </p:txBody>
      </p:sp>
    </p:spTree>
    <p:extLst>
      <p:ext uri="{BB962C8B-B14F-4D97-AF65-F5344CB8AC3E}">
        <p14:creationId xmlns:p14="http://schemas.microsoft.com/office/powerpoint/2010/main" val="3523631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Please take a moment to stop this recording and think about this Self-Reflection. </a:t>
            </a:r>
          </a:p>
          <a:p>
            <a:pPr marL="171450" indent="-171450">
              <a:buFont typeface="Arial" panose="020B0604020202020204" pitchFamily="34" charset="0"/>
              <a:buChar char="•"/>
            </a:pPr>
            <a:r>
              <a:rPr lang="en-US" dirty="0"/>
              <a:t>Once you are done, please start the recording again.</a:t>
            </a:r>
          </a:p>
        </p:txBody>
      </p:sp>
      <p:sp>
        <p:nvSpPr>
          <p:cNvPr id="4" name="Slide Number Placeholder 3"/>
          <p:cNvSpPr>
            <a:spLocks noGrp="1"/>
          </p:cNvSpPr>
          <p:nvPr>
            <p:ph type="sldNum" sz="quarter" idx="5"/>
          </p:nvPr>
        </p:nvSpPr>
        <p:spPr/>
        <p:txBody>
          <a:bodyPr/>
          <a:lstStyle/>
          <a:p>
            <a:fld id="{9B65AB24-858C-4042-8650-F45BC641C7BA}" type="slidenum">
              <a:rPr lang="en-US" smtClean="0"/>
              <a:t>6</a:t>
            </a:fld>
            <a:endParaRPr lang="en-US"/>
          </a:p>
        </p:txBody>
      </p:sp>
    </p:spTree>
    <p:extLst>
      <p:ext uri="{BB962C8B-B14F-4D97-AF65-F5344CB8AC3E}">
        <p14:creationId xmlns:p14="http://schemas.microsoft.com/office/powerpoint/2010/main" val="2103912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t>Recess is essential for physical activity, social development, and mental breaks.  </a:t>
            </a:r>
          </a:p>
          <a:p>
            <a:pPr marL="0" indent="0">
              <a:lnSpc>
                <a:spcPct val="90000"/>
              </a:lnSpc>
              <a:spcBef>
                <a:spcPts val="1000"/>
              </a:spcBef>
              <a:buFont typeface="Arial"/>
              <a:buNone/>
            </a:pPr>
            <a:endParaRPr lang="en-US" dirty="0">
              <a:solidFill>
                <a:srgbClr val="373535"/>
              </a:solidFill>
            </a:endParaRPr>
          </a:p>
          <a:p>
            <a:pPr marL="171450" indent="-171450">
              <a:lnSpc>
                <a:spcPct val="90000"/>
              </a:lnSpc>
              <a:spcBef>
                <a:spcPts val="1000"/>
              </a:spcBef>
              <a:buFont typeface="Arial"/>
              <a:buChar char="•"/>
            </a:pPr>
            <a:r>
              <a:rPr lang="en-US" dirty="0">
                <a:solidFill>
                  <a:srgbClr val="373535"/>
                </a:solidFill>
              </a:rPr>
              <a:t>This Administrative Code applies to K-5.</a:t>
            </a:r>
          </a:p>
          <a:p>
            <a:pPr marL="171450" indent="-171450">
              <a:lnSpc>
                <a:spcPct val="90000"/>
              </a:lnSpc>
              <a:spcBef>
                <a:spcPts val="1000"/>
              </a:spcBef>
              <a:buFont typeface="Arial"/>
              <a:buChar char="•"/>
            </a:pPr>
            <a:r>
              <a:rPr lang="en-US" dirty="0">
                <a:solidFill>
                  <a:srgbClr val="373535"/>
                </a:solidFill>
              </a:rPr>
              <a:t>Recess is a regularly scheduled period in the school day for physical activity and play that is monitored by trained staff. During recess, students are encouraged to be physically active and engaged with their peers in activities of their choice. Recess is a crucial part of the kindergarten day. Research has found “that recess is an important factor in children’s performance in school and should be considered an important part of the school day. Recess helps to take the stress off the day by giving students a much-needed break between academics.”</a:t>
            </a:r>
          </a:p>
          <a:p>
            <a:pPr marL="171450" indent="-171450">
              <a:lnSpc>
                <a:spcPct val="90000"/>
              </a:lnSpc>
              <a:spcBef>
                <a:spcPts val="1000"/>
              </a:spcBef>
              <a:buFont typeface="Arial"/>
              <a:buChar char="•"/>
            </a:pPr>
            <a:r>
              <a:rPr lang="en-US" dirty="0">
                <a:solidFill>
                  <a:srgbClr val="373535"/>
                </a:solidFill>
              </a:rPr>
              <a:t>In Murray and </a:t>
            </a:r>
            <a:r>
              <a:rPr lang="en-US" dirty="0" err="1">
                <a:solidFill>
                  <a:srgbClr val="373535"/>
                </a:solidFill>
              </a:rPr>
              <a:t>Ramstetters</a:t>
            </a:r>
            <a:r>
              <a:rPr lang="en-US" dirty="0">
                <a:solidFill>
                  <a:srgbClr val="373535"/>
                </a:solidFill>
              </a:rPr>
              <a:t>' research (2013) they say, “recess ought to be safe and well-supervised, yet teachers do not have to direct student activity. The frequency and duration of breaks should allow time for children to mentally decompress, and schools should allow students to experience recess periods daily.”</a:t>
            </a:r>
          </a:p>
          <a:p>
            <a:pPr marL="171450" indent="-171450">
              <a:lnSpc>
                <a:spcPct val="90000"/>
              </a:lnSpc>
              <a:spcBef>
                <a:spcPts val="1000"/>
              </a:spcBef>
              <a:buFont typeface="Arial"/>
              <a:buChar char="•"/>
            </a:pPr>
            <a:r>
              <a:rPr lang="en-US" dirty="0">
                <a:solidFill>
                  <a:srgbClr val="373535"/>
                </a:solidFill>
              </a:rPr>
              <a:t>Although free choice is an important part of recess, there should still be adult supervision to provide safety and student accountability.</a:t>
            </a:r>
          </a:p>
        </p:txBody>
      </p:sp>
      <p:sp>
        <p:nvSpPr>
          <p:cNvPr id="4" name="Slide Number Placeholder 3"/>
          <p:cNvSpPr>
            <a:spLocks noGrp="1"/>
          </p:cNvSpPr>
          <p:nvPr>
            <p:ph type="sldNum" sz="quarter" idx="5"/>
          </p:nvPr>
        </p:nvSpPr>
        <p:spPr/>
        <p:txBody>
          <a:bodyPr/>
          <a:lstStyle/>
          <a:p>
            <a:fld id="{9B65AB24-858C-4042-8650-F45BC641C7BA}" type="slidenum">
              <a:rPr lang="en-US" smtClean="0"/>
              <a:t>7</a:t>
            </a:fld>
            <a:endParaRPr lang="en-US"/>
          </a:p>
        </p:txBody>
      </p:sp>
    </p:spTree>
    <p:extLst>
      <p:ext uri="{BB962C8B-B14F-4D97-AF65-F5344CB8AC3E}">
        <p14:creationId xmlns:p14="http://schemas.microsoft.com/office/powerpoint/2010/main" val="69960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Research shows the outdoor learning environment provides the opportunity to improve sensory integration skills. It is also beneficial for the students and teachers to do some teaching and learning outside so both parties can partake in a larger space for movement. Activities involve the child as an active participant and address motor, cognitive, social, and linguistic domains.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Students can use the outdoor environment to learn about many things including all content areas. Educators can provide kindergarten students with magnifying glasses to explore and investigate and encourage students to look for </a:t>
            </a:r>
            <a:r>
              <a:rPr lang="en-US" sz="1200" b="0" kern="1200" dirty="0">
                <a:solidFill>
                  <a:schemeClr val="tx1"/>
                </a:solidFill>
                <a:effectLst/>
                <a:latin typeface="+mn-lt"/>
                <a:ea typeface="+mn-ea"/>
                <a:cs typeface="+mn-cs"/>
              </a:rPr>
              <a:t>insects, worms, or birds. They can have children collect leaves of different shapes, sizes, and colors. Students can sort, compare, and describe them, learning about patterns, textures, and plant diversity. Students can observe the clouds, sun, wind, and temperature. </a:t>
            </a:r>
            <a:endParaRPr lang="en-US" sz="1200" b="0" kern="1200" dirty="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Teachers can provide sticks, rocks, and natural materials to build small structures or shelters. Children can pour, measure, and experiment to learn about volume, flow, and cause-and-effect. S</a:t>
            </a:r>
            <a:r>
              <a:rPr lang="en-US" sz="1200" kern="1200" dirty="0">
                <a:solidFill>
                  <a:schemeClr val="tx1"/>
                </a:solidFill>
                <a:effectLst/>
                <a:latin typeface="+mn-lt"/>
                <a:ea typeface="+mn-ea"/>
                <a:cs typeface="+mn-cs"/>
              </a:rPr>
              <a:t>tudents can also help plant seeds and observe how they grow over time. Students can plant gardens and take a walk to listen to the birds or use fine motor skills to color or paint.</a:t>
            </a:r>
            <a:endParaRPr lang="en-US" sz="1200" kern="1200" dirty="0">
              <a:solidFill>
                <a:schemeClr val="tx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8</a:t>
            </a:fld>
            <a:endParaRPr lang="en-US"/>
          </a:p>
        </p:txBody>
      </p:sp>
    </p:spTree>
    <p:extLst>
      <p:ext uri="{BB962C8B-B14F-4D97-AF65-F5344CB8AC3E}">
        <p14:creationId xmlns:p14="http://schemas.microsoft.com/office/powerpoint/2010/main" val="194751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The indoor classroom environment should allow for free space to move and play in the classroom. Open, Flexible Layouts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Clear pathways: Arrange furniture so children can easily move between areas without bumping into things. Avoid clutter and sharp corners.</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Large open space: Dedicate a central area for group activities, music, movement, and games.</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Flexible seating options—pillows, wobble stools, floor mats, and standing tables—to support different movement needs.</a:t>
            </a:r>
            <a:endParaRPr lang="en-US" sz="1200" kern="1200" dirty="0">
              <a:solidFill>
                <a:schemeClr val="tx1"/>
              </a:solidFill>
              <a:effectLst/>
              <a:latin typeface="+mn-lt"/>
            </a:endParaRPr>
          </a:p>
          <a:p>
            <a:pPr marL="0" indent="0">
              <a:buFont typeface="Arial" panose="020B0604020202020204" pitchFamily="34" charset="0"/>
              <a:buNone/>
            </a:pPr>
            <a:r>
              <a:rPr lang="en-US" sz="1200" kern="1200" dirty="0">
                <a:solidFill>
                  <a:schemeClr val="tx1"/>
                </a:solidFill>
                <a:effectLst/>
                <a:latin typeface="+mn-lt"/>
                <a:ea typeface="+mn-ea"/>
                <a:cs typeface="+mn-cs"/>
              </a:rPr>
              <a:t>Movement-friendly centers encourage both learning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physical activity in subtle ways such as these:</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Classrooms can include music and movement between lessons—songs with actions, dance breaks, or yoga poses.</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visual floor markers or colored tape to guide line-ups, rotations, and physical games.</a:t>
            </a:r>
            <a:endParaRPr lang="en-US" sz="1200" kern="1200" dirty="0">
              <a:solidFill>
                <a:schemeClr val="tx1"/>
              </a:solidFill>
              <a:effectLst/>
              <a:latin typeface="+mn-lt"/>
            </a:endParaRPr>
          </a:p>
          <a:p>
            <a:r>
              <a:rPr lang="en-US" dirty="0"/>
              <a:t>You can also incorporate movement into learning with:</a:t>
            </a:r>
          </a:p>
          <a:p>
            <a:pPr marL="285750" indent="-285750">
              <a:buFont typeface="Arial"/>
              <a:buChar char="•"/>
            </a:pPr>
            <a:r>
              <a:rPr lang="en-US" dirty="0"/>
              <a:t>Alphabet movement games: e.g., jump on letters, shape letters with bodies.</a:t>
            </a:r>
          </a:p>
          <a:p>
            <a:pPr marL="285750" indent="-285750">
              <a:buFont typeface="Arial"/>
              <a:buChar char="•"/>
            </a:pPr>
            <a:r>
              <a:rPr lang="en-US" dirty="0"/>
              <a:t>Math with motion: count hops, skip in patterns.</a:t>
            </a:r>
          </a:p>
          <a:p>
            <a:pPr marL="285750" indent="-285750">
              <a:buFont typeface="Arial"/>
              <a:buChar char="•"/>
            </a:pPr>
            <a:r>
              <a:rPr lang="en-US" dirty="0"/>
              <a:t>Story movement: act out stories or animal movements.</a:t>
            </a:r>
          </a:p>
          <a:p>
            <a:pPr marL="0" indent="0">
              <a:buFont typeface="Arial" panose="020B0604020202020204" pitchFamily="34" charset="0"/>
              <a:buNone/>
            </a:pPr>
            <a:r>
              <a:rPr lang="en-US" dirty="0"/>
              <a:t>These examples help keep movement purposeful and tied to the curriculum.</a:t>
            </a:r>
          </a:p>
        </p:txBody>
      </p:sp>
      <p:sp>
        <p:nvSpPr>
          <p:cNvPr id="4" name="Slide Number Placeholder 3"/>
          <p:cNvSpPr>
            <a:spLocks noGrp="1"/>
          </p:cNvSpPr>
          <p:nvPr>
            <p:ph type="sldNum" sz="quarter" idx="5"/>
          </p:nvPr>
        </p:nvSpPr>
        <p:spPr/>
        <p:txBody>
          <a:bodyPr/>
          <a:lstStyle/>
          <a:p>
            <a:fld id="{9B65AB24-858C-4042-8650-F45BC641C7BA}" type="slidenum">
              <a:rPr lang="en-US" smtClean="0"/>
              <a:t>9</a:t>
            </a:fld>
            <a:endParaRPr lang="en-US"/>
          </a:p>
        </p:txBody>
      </p:sp>
    </p:spTree>
    <p:extLst>
      <p:ext uri="{BB962C8B-B14F-4D97-AF65-F5344CB8AC3E}">
        <p14:creationId xmlns:p14="http://schemas.microsoft.com/office/powerpoint/2010/main" val="360567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s + 1 Speakers">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accent6"/>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30" name="Additional logo placeholder left">
            <a:extLst>
              <a:ext uri="{FF2B5EF4-FFF2-40B4-BE49-F238E27FC236}">
                <a16:creationId xmlns:a16="http://schemas.microsoft.com/office/drawing/2014/main" id="{C33396A2-49A6-713C-74A6-8ED3C3C79B84}"/>
              </a:ext>
            </a:extLst>
          </p:cNvPr>
          <p:cNvSpPr>
            <a:spLocks noGrp="1"/>
          </p:cNvSpPr>
          <p:nvPr>
            <p:ph type="pic" sz="quarter" idx="16" hasCustomPrompt="1"/>
          </p:nvPr>
        </p:nvSpPr>
        <p:spPr>
          <a:xfrm>
            <a:off x="2929564"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4930467" y="512877"/>
            <a:ext cx="2304288" cy="2304288"/>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
        <p:nvSpPr>
          <p:cNvPr id="29" name="Additional logo placeholder right">
            <a:extLst>
              <a:ext uri="{FF2B5EF4-FFF2-40B4-BE49-F238E27FC236}">
                <a16:creationId xmlns:a16="http://schemas.microsoft.com/office/drawing/2014/main" id="{F7B36CEB-CE99-AA91-1388-5C8B098EA1AD}"/>
              </a:ext>
            </a:extLst>
          </p:cNvPr>
          <p:cNvSpPr>
            <a:spLocks noGrp="1"/>
          </p:cNvSpPr>
          <p:nvPr>
            <p:ph type="pic" sz="quarter" idx="15" hasCustomPrompt="1"/>
          </p:nvPr>
        </p:nvSpPr>
        <p:spPr>
          <a:xfrm>
            <a:off x="7801375"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3" name="Presenter">
            <a:extLst>
              <a:ext uri="{FF2B5EF4-FFF2-40B4-BE49-F238E27FC236}">
                <a16:creationId xmlns:a16="http://schemas.microsoft.com/office/drawing/2014/main" id="{12ABF829-B007-CF95-F16F-B7E48D805474}"/>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4" name="Title">
            <a:extLst>
              <a:ext uri="{FF2B5EF4-FFF2-40B4-BE49-F238E27FC236}">
                <a16:creationId xmlns:a16="http://schemas.microsoft.com/office/drawing/2014/main" id="{76BB4AAE-5313-54D9-8A37-CCA7799598F8}"/>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8C64804E-AA89-5F02-1E53-B04F9D458945}"/>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accent6">
                    <a:lumMod val="60000"/>
                    <a:lumOff val="40000"/>
                  </a:schemeClr>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8" name="Icon placeholder">
            <a:extLst>
              <a:ext uri="{FF2B5EF4-FFF2-40B4-BE49-F238E27FC236}">
                <a16:creationId xmlns:a16="http://schemas.microsoft.com/office/drawing/2014/main" id="{343C8D26-6A67-90FC-0CB5-53B428FCE6F4}"/>
              </a:ext>
            </a:extLst>
          </p:cNvPr>
          <p:cNvSpPr>
            <a:spLocks noGrp="1"/>
          </p:cNvSpPr>
          <p:nvPr>
            <p:ph type="pic" sz="quarter" idx="14" hasCustomPrompt="1"/>
          </p:nvPr>
        </p:nvSpPr>
        <p:spPr>
          <a:xfrm>
            <a:off x="10577706" y="5278719"/>
            <a:ext cx="1157094" cy="1157094"/>
          </a:xfrm>
          <a:prstGeom prst="rect">
            <a:avLst/>
          </a:prstGeom>
        </p:spPr>
        <p:txBody>
          <a:bodyPr/>
          <a:lstStyle>
            <a:lvl1pPr marL="0" indent="0">
              <a:buNone/>
              <a:defRPr sz="2400">
                <a:solidFill>
                  <a:schemeClr val="bg1"/>
                </a:solidFill>
                <a:latin typeface="Aptos Narrow" panose="020B0004020202020204" pitchFamily="34" charset="0"/>
              </a:defRPr>
            </a:lvl1pPr>
          </a:lstStyle>
          <a:p>
            <a:r>
              <a:rPr lang="en-US"/>
              <a:t>Icon</a:t>
            </a:r>
          </a:p>
        </p:txBody>
      </p:sp>
    </p:spTree>
    <p:extLst>
      <p:ext uri="{BB962C8B-B14F-4D97-AF65-F5344CB8AC3E}">
        <p14:creationId xmlns:p14="http://schemas.microsoft.com/office/powerpoint/2010/main" val="3406025277"/>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Text + Icon">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852A4A84-448D-3336-870C-2412493A05DA}"/>
              </a:ext>
            </a:extLst>
          </p:cNvPr>
          <p:cNvSpPr>
            <a:spLocks noGrp="1"/>
          </p:cNvSpPr>
          <p:nvPr>
            <p:ph type="title" hasCustomPrompt="1"/>
          </p:nvPr>
        </p:nvSpPr>
        <p:spPr>
          <a:xfrm>
            <a:off x="443813" y="392517"/>
            <a:ext cx="10131290"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Text Box + Icon</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7" name="Icon">
            <a:extLst>
              <a:ext uri="{FF2B5EF4-FFF2-40B4-BE49-F238E27FC236}">
                <a16:creationId xmlns:a16="http://schemas.microsoft.com/office/drawing/2014/main" id="{6031B1A7-58CB-5ABF-96A8-19F62DAD1288}"/>
              </a:ext>
            </a:extLst>
          </p:cNvPr>
          <p:cNvSpPr>
            <a:spLocks noGrp="1"/>
          </p:cNvSpPr>
          <p:nvPr>
            <p:ph type="pic" sz="quarter" idx="13"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2" name="Text box">
            <a:extLst>
              <a:ext uri="{FF2B5EF4-FFF2-40B4-BE49-F238E27FC236}">
                <a16:creationId xmlns:a16="http://schemas.microsoft.com/office/drawing/2014/main" id="{FB2CDBC7-07C2-9EE5-80C1-81B91BB90DF6}"/>
              </a:ext>
            </a:extLst>
          </p:cNvPr>
          <p:cNvSpPr>
            <a:spLocks noGrp="1"/>
          </p:cNvSpPr>
          <p:nvPr>
            <p:ph type="body" sz="quarter" idx="12"/>
          </p:nvPr>
        </p:nvSpPr>
        <p:spPr>
          <a:xfrm>
            <a:off x="457200" y="1819273"/>
            <a:ext cx="11251780" cy="3977640"/>
          </a:xfrm>
          <a:prstGeom prst="rect">
            <a:avLst/>
          </a:prstGeom>
        </p:spPr>
        <p:txBody>
          <a:bodyPr lIns="0" tIns="0" rIns="0" bIns="0"/>
          <a:lstStyle>
            <a:lvl1pPr marL="342900" indent="-3429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5138" indent="-227013">
              <a:buSzPct val="90000"/>
              <a:buFont typeface="Arial" panose="020B0604020202020204" pitchFamily="34" charset="0"/>
              <a:buChar char="•"/>
              <a:tabLst/>
              <a:defRPr sz="2200" b="0" i="0">
                <a:solidFill>
                  <a:schemeClr val="accent4"/>
                </a:solidFill>
                <a:latin typeface="Aptos Narrow" panose="020B0004020202020204" pitchFamily="34" charset="0"/>
              </a:defRPr>
            </a:lvl2pPr>
            <a:lvl3pPr marL="695325" indent="-231775">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18" name="Logo">
            <a:extLst>
              <a:ext uri="{FF2B5EF4-FFF2-40B4-BE49-F238E27FC236}">
                <a16:creationId xmlns:a16="http://schemas.microsoft.com/office/drawing/2014/main" id="{F454D7D9-AEAC-7505-8F4F-71063F530CB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7" name="URL">
            <a:extLst>
              <a:ext uri="{FF2B5EF4-FFF2-40B4-BE49-F238E27FC236}">
                <a16:creationId xmlns:a16="http://schemas.microsoft.com/office/drawing/2014/main" id="{1BB63A3A-C0D3-EACE-3677-E8C4F8134E79}"/>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8CF42D81-C713-6027-6A1B-91AA1C8231DD}"/>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CFED6052-F687-EDC9-5AAB-49BD50738E8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0817862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BAFBF22-0E83-D180-5EB7-5272BA2D0DB4}"/>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a:t>
            </a:r>
          </a:p>
        </p:txBody>
      </p:sp>
      <p:sp>
        <p:nvSpPr>
          <p:cNvPr id="12" name="Subtitle">
            <a:extLst>
              <a:ext uri="{FF2B5EF4-FFF2-40B4-BE49-F238E27FC236}">
                <a16:creationId xmlns:a16="http://schemas.microsoft.com/office/drawing/2014/main" id="{B8F9CA11-C09D-2FB7-D08C-7D1F33F21630}"/>
              </a:ext>
            </a:extLst>
          </p:cNvPr>
          <p:cNvSpPr>
            <a:spLocks noGrp="1"/>
          </p:cNvSpPr>
          <p:nvPr>
            <p:ph type="body" sz="quarter" idx="11" hasCustomPrompt="1"/>
          </p:nvPr>
        </p:nvSpPr>
        <p:spPr>
          <a:xfrm>
            <a:off x="444031" y="831251"/>
            <a:ext cx="1127738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Placeholder 1">
            <a:extLst>
              <a:ext uri="{FF2B5EF4-FFF2-40B4-BE49-F238E27FC236}">
                <a16:creationId xmlns:a16="http://schemas.microsoft.com/office/drawing/2014/main" id="{AAA0E45E-7BC7-5267-FB52-369C03C511C6}"/>
              </a:ext>
            </a:extLst>
          </p:cNvPr>
          <p:cNvSpPr>
            <a:spLocks noGrp="1"/>
          </p:cNvSpPr>
          <p:nvPr>
            <p:ph type="body" sz="quarter" idx="12"/>
          </p:nvPr>
        </p:nvSpPr>
        <p:spPr>
          <a:xfrm>
            <a:off x="457200" y="1819275"/>
            <a:ext cx="5400675" cy="3977640"/>
          </a:xfrm>
          <a:prstGeom prst="rect">
            <a:avLst/>
          </a:prstGeom>
        </p:spPr>
        <p:txBody>
          <a:bodyPr lIns="0" tIns="0" rIns="0" bIns="0"/>
          <a:lstStyle>
            <a:lvl1pPr marL="239713" indent="-239713">
              <a:buSzPct val="80000"/>
              <a:buFont typeface="Arial" panose="020B0604020202020204" pitchFamily="34" charset="0"/>
              <a:buChar char="•"/>
              <a:tabLst/>
              <a:defRPr b="0" i="0">
                <a:solidFill>
                  <a:schemeClr val="accent4"/>
                </a:solidFill>
                <a:latin typeface="Aptos Narrow" panose="020B0004020202020204" pitchFamily="34" charset="0"/>
              </a:defRPr>
            </a:lvl1pPr>
            <a:lvl2pPr marL="465138" indent="-227013">
              <a:buSzPct val="90000"/>
              <a:buFont typeface="Arial" panose="020B0604020202020204" pitchFamily="34" charset="0"/>
              <a:buChar char="•"/>
              <a:tabLst/>
              <a:defRPr lang="en-US" sz="2200" b="0" i="0" kern="1200" dirty="0" smtClean="0">
                <a:solidFill>
                  <a:schemeClr val="accent4"/>
                </a:solidFill>
                <a:latin typeface="Aptos Narrow" panose="020B0004020202020204" pitchFamily="34" charset="0"/>
                <a:ea typeface="+mn-ea"/>
                <a:cs typeface="+mn-cs"/>
              </a:defRPr>
            </a:lvl2pPr>
            <a:lvl3pPr marL="868362" indent="-28575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lvl="0"/>
            <a:r>
              <a:rPr lang="en-US"/>
              <a:t>Click to edit Master text styles</a:t>
            </a:r>
          </a:p>
        </p:txBody>
      </p:sp>
      <p:sp>
        <p:nvSpPr>
          <p:cNvPr id="7" name="Placeholder 2">
            <a:extLst>
              <a:ext uri="{FF2B5EF4-FFF2-40B4-BE49-F238E27FC236}">
                <a16:creationId xmlns:a16="http://schemas.microsoft.com/office/drawing/2014/main" id="{DDC38092-D51E-5457-6D0C-CA10AC3674F4}"/>
              </a:ext>
            </a:extLst>
          </p:cNvPr>
          <p:cNvSpPr>
            <a:spLocks noGrp="1"/>
          </p:cNvSpPr>
          <p:nvPr>
            <p:ph type="body" sz="quarter" idx="13"/>
          </p:nvPr>
        </p:nvSpPr>
        <p:spPr>
          <a:xfrm>
            <a:off x="6334127" y="1819275"/>
            <a:ext cx="5400675" cy="3977640"/>
          </a:xfrm>
          <a:prstGeom prst="rect">
            <a:avLst/>
          </a:prstGeom>
        </p:spPr>
        <p:txBody>
          <a:bodyPr lIns="0" tIns="0" rIns="0" bIns="0"/>
          <a:lstStyle>
            <a:lvl1pPr marL="231775" indent="-231775">
              <a:buSzPct val="80000"/>
              <a:buFont typeface="Arial" panose="020B0604020202020204" pitchFamily="34" charset="0"/>
              <a:buChar char="•"/>
              <a:tabLst/>
              <a:defRPr lang="en-US" sz="2400" b="0" i="0" kern="1200" dirty="0">
                <a:solidFill>
                  <a:schemeClr val="accent4"/>
                </a:solidFill>
                <a:latin typeface="Aptos Narrow" panose="020B0004020202020204" pitchFamily="34" charset="0"/>
                <a:ea typeface="+mn-ea"/>
                <a:cs typeface="+mn-cs"/>
              </a:defRPr>
            </a:lvl1pPr>
            <a:lvl2pPr marL="465138" indent="-227013">
              <a:buSzPct val="90000"/>
              <a:buFont typeface="Arial" panose="020B0604020202020204" pitchFamily="34" charset="0"/>
              <a:buChar char="•"/>
              <a:tabLst/>
              <a:defRPr lang="en-US" sz="2200" b="0" i="0" kern="1200" dirty="0" smtClean="0">
                <a:solidFill>
                  <a:schemeClr val="accent4"/>
                </a:solidFill>
                <a:latin typeface="Aptos Narrow" panose="020B0004020202020204" pitchFamily="34" charset="0"/>
                <a:ea typeface="+mn-ea"/>
                <a:cs typeface="+mn-cs"/>
              </a:defRPr>
            </a:lvl2pPr>
            <a:lvl3pPr marL="868362" indent="-28575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lvl="0"/>
            <a:r>
              <a:rPr lang="en-US"/>
              <a:t>Click to edit Master text styles</a:t>
            </a:r>
          </a:p>
        </p:txBody>
      </p:sp>
      <p:pic>
        <p:nvPicPr>
          <p:cNvPr id="22" name="Logo">
            <a:extLst>
              <a:ext uri="{FF2B5EF4-FFF2-40B4-BE49-F238E27FC236}">
                <a16:creationId xmlns:a16="http://schemas.microsoft.com/office/drawing/2014/main" id="{5C4A6666-6C63-A66E-67D2-7F413D6D636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1" name="URL">
            <a:extLst>
              <a:ext uri="{FF2B5EF4-FFF2-40B4-BE49-F238E27FC236}">
                <a16:creationId xmlns:a16="http://schemas.microsoft.com/office/drawing/2014/main" id="{CDB6D8A0-853B-A530-63F5-AA8F51D7D4D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8" name="Slide #">
            <a:extLst>
              <a:ext uri="{FF2B5EF4-FFF2-40B4-BE49-F238E27FC236}">
                <a16:creationId xmlns:a16="http://schemas.microsoft.com/office/drawing/2014/main" id="{47A11BEC-4EAA-3537-27C9-DF7B02CAE290}"/>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3" name="Graphic 2">
            <a:extLst>
              <a:ext uri="{FF2B5EF4-FFF2-40B4-BE49-F238E27FC236}">
                <a16:creationId xmlns:a16="http://schemas.microsoft.com/office/drawing/2014/main" id="{4CE2DABD-9C8F-7AEA-10EE-EAFAB89F5FD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0204527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Text Boxes (vertical)">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E687CA2-78B0-4204-F1A0-01ADB26A4655}"/>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 - Vertical</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0" y="831251"/>
            <a:ext cx="1127759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box">
            <a:extLst>
              <a:ext uri="{FF2B5EF4-FFF2-40B4-BE49-F238E27FC236}">
                <a16:creationId xmlns:a16="http://schemas.microsoft.com/office/drawing/2014/main" id="{36D0A72B-CBC3-466D-E288-0C694F3645A7}"/>
              </a:ext>
            </a:extLst>
          </p:cNvPr>
          <p:cNvSpPr>
            <a:spLocks noGrp="1"/>
          </p:cNvSpPr>
          <p:nvPr>
            <p:ph type="body" sz="quarter" idx="12"/>
          </p:nvPr>
        </p:nvSpPr>
        <p:spPr>
          <a:xfrm>
            <a:off x="457200" y="1819276"/>
            <a:ext cx="11251780" cy="1911742"/>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3550" indent="-2254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sp>
        <p:nvSpPr>
          <p:cNvPr id="8" name="Text box">
            <a:extLst>
              <a:ext uri="{FF2B5EF4-FFF2-40B4-BE49-F238E27FC236}">
                <a16:creationId xmlns:a16="http://schemas.microsoft.com/office/drawing/2014/main" id="{065B6FDE-9E70-DB02-2195-D2810A0EC50B}"/>
              </a:ext>
            </a:extLst>
          </p:cNvPr>
          <p:cNvSpPr>
            <a:spLocks noGrp="1"/>
          </p:cNvSpPr>
          <p:nvPr>
            <p:ph type="body" sz="quarter" idx="13"/>
          </p:nvPr>
        </p:nvSpPr>
        <p:spPr>
          <a:xfrm>
            <a:off x="457200" y="3879458"/>
            <a:ext cx="11251780" cy="1911742"/>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3550" indent="-2254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21" name="Logo">
            <a:extLst>
              <a:ext uri="{FF2B5EF4-FFF2-40B4-BE49-F238E27FC236}">
                <a16:creationId xmlns:a16="http://schemas.microsoft.com/office/drawing/2014/main" id="{7EA50772-5F79-C0F9-465E-B40FD32DDC1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9" name="URL">
            <a:extLst>
              <a:ext uri="{FF2B5EF4-FFF2-40B4-BE49-F238E27FC236}">
                <a16:creationId xmlns:a16="http://schemas.microsoft.com/office/drawing/2014/main" id="{99E07166-501A-0367-2C26-9F5AEEF47D7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6" name="Slide #">
            <a:extLst>
              <a:ext uri="{FF2B5EF4-FFF2-40B4-BE49-F238E27FC236}">
                <a16:creationId xmlns:a16="http://schemas.microsoft.com/office/drawing/2014/main" id="{C3F283E6-5890-92C5-5422-837BCDB358FD}"/>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E884FBA9-6B2E-80AF-10AF-C49ACEC3C1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195936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Text Boxes + Ic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60991F3-CEB1-901A-C079-0BB7568C31EF}"/>
              </a:ext>
            </a:extLst>
          </p:cNvPr>
          <p:cNvSpPr>
            <a:spLocks noGrp="1"/>
          </p:cNvSpPr>
          <p:nvPr>
            <p:ph type="title" hasCustomPrompt="1"/>
          </p:nvPr>
        </p:nvSpPr>
        <p:spPr>
          <a:xfrm>
            <a:off x="443813" y="392517"/>
            <a:ext cx="10131290"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 + Icon</a:t>
            </a:r>
          </a:p>
        </p:txBody>
      </p:sp>
      <p:sp>
        <p:nvSpPr>
          <p:cNvPr id="12" name="Subtitle">
            <a:extLst>
              <a:ext uri="{FF2B5EF4-FFF2-40B4-BE49-F238E27FC236}">
                <a16:creationId xmlns:a16="http://schemas.microsoft.com/office/drawing/2014/main" id="{B8F9CA11-C09D-2FB7-D08C-7D1F33F21630}"/>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a:extLst>
              <a:ext uri="{FF2B5EF4-FFF2-40B4-BE49-F238E27FC236}">
                <a16:creationId xmlns:a16="http://schemas.microsoft.com/office/drawing/2014/main" id="{4BEF8622-BA38-3D59-73F5-A2B29F576F3D}"/>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6" name="Placeholder 1">
            <a:extLst>
              <a:ext uri="{FF2B5EF4-FFF2-40B4-BE49-F238E27FC236}">
                <a16:creationId xmlns:a16="http://schemas.microsoft.com/office/drawing/2014/main" id="{DA76E35C-FF02-E4C4-4B8B-C60DA4F7F903}"/>
              </a:ext>
            </a:extLst>
          </p:cNvPr>
          <p:cNvSpPr>
            <a:spLocks noGrp="1"/>
          </p:cNvSpPr>
          <p:nvPr>
            <p:ph type="body" sz="quarter" idx="12"/>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Plaecholder 2">
            <a:extLst>
              <a:ext uri="{FF2B5EF4-FFF2-40B4-BE49-F238E27FC236}">
                <a16:creationId xmlns:a16="http://schemas.microsoft.com/office/drawing/2014/main" id="{0B7BD48C-1A61-342B-5240-9EC4A36BC042}"/>
              </a:ext>
            </a:extLst>
          </p:cNvPr>
          <p:cNvSpPr>
            <a:spLocks noGrp="1"/>
          </p:cNvSpPr>
          <p:nvPr>
            <p:ph type="body" sz="quarter" idx="13"/>
          </p:nvPr>
        </p:nvSpPr>
        <p:spPr>
          <a:xfrm>
            <a:off x="6334127"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9" name="Logo">
            <a:extLst>
              <a:ext uri="{FF2B5EF4-FFF2-40B4-BE49-F238E27FC236}">
                <a16:creationId xmlns:a16="http://schemas.microsoft.com/office/drawing/2014/main" id="{2AD1C2CB-D5B7-FB5E-F325-9718EA836A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C0736343-1155-BE90-C12A-6D9DA96670B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4" name="Slide #">
            <a:extLst>
              <a:ext uri="{FF2B5EF4-FFF2-40B4-BE49-F238E27FC236}">
                <a16:creationId xmlns:a16="http://schemas.microsoft.com/office/drawing/2014/main" id="{B650D346-2CA1-3FDD-459A-13B6BA51F7F6}"/>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1F511390-7DA2-8946-D406-91934210917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5850739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Image</a:t>
            </a:r>
          </a:p>
        </p:txBody>
      </p:sp>
      <p:sp>
        <p:nvSpPr>
          <p:cNvPr id="14" name="Text Placeholder 13">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0" name="Picture Placeholder 9">
            <a:extLst>
              <a:ext uri="{FF2B5EF4-FFF2-40B4-BE49-F238E27FC236}">
                <a16:creationId xmlns:a16="http://schemas.microsoft.com/office/drawing/2014/main" id="{8DF1EC9C-EE4A-1832-9ECA-7817822CFD2B}"/>
              </a:ext>
            </a:extLst>
          </p:cNvPr>
          <p:cNvSpPr>
            <a:spLocks noGrp="1"/>
          </p:cNvSpPr>
          <p:nvPr>
            <p:ph type="pic" sz="quarter" idx="13"/>
          </p:nvPr>
        </p:nvSpPr>
        <p:spPr>
          <a:xfrm>
            <a:off x="457200" y="1819276"/>
            <a:ext cx="11290988"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7" name="Logo">
            <a:extLst>
              <a:ext uri="{FF2B5EF4-FFF2-40B4-BE49-F238E27FC236}">
                <a16:creationId xmlns:a16="http://schemas.microsoft.com/office/drawing/2014/main" id="{39661295-EFCC-CC8D-809D-2354B3B211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5BAAA60F-91AC-B98F-F22F-36BDB7B83B6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3" name="image credit">
            <a:extLst>
              <a:ext uri="{FF2B5EF4-FFF2-40B4-BE49-F238E27FC236}">
                <a16:creationId xmlns:a16="http://schemas.microsoft.com/office/drawing/2014/main" id="{EA014D34-4C9E-6D94-4DD2-6B78201710CA}"/>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2" name="Slide #">
            <a:extLst>
              <a:ext uri="{FF2B5EF4-FFF2-40B4-BE49-F238E27FC236}">
                <a16:creationId xmlns:a16="http://schemas.microsoft.com/office/drawing/2014/main" id="{0E1FD744-E109-9C20-050A-34E388EC8A4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F5EF7391-B080-8580-60FF-40768FA9616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4375779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left">
            <a:extLst>
              <a:ext uri="{FF2B5EF4-FFF2-40B4-BE49-F238E27FC236}">
                <a16:creationId xmlns:a16="http://schemas.microsoft.com/office/drawing/2014/main" id="{97A4690C-9288-9F85-AA79-4A71434D3B54}"/>
              </a:ext>
            </a:extLst>
          </p:cNvPr>
          <p:cNvSpPr>
            <a:spLocks noGrp="1"/>
          </p:cNvSpPr>
          <p:nvPr>
            <p:ph type="body" sz="quarter" idx="14"/>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Picture right">
            <a:extLst>
              <a:ext uri="{FF2B5EF4-FFF2-40B4-BE49-F238E27FC236}">
                <a16:creationId xmlns:a16="http://schemas.microsoft.com/office/drawing/2014/main" id="{8DF1EC9C-EE4A-1832-9ECA-7817822CFD2B}"/>
              </a:ext>
            </a:extLst>
          </p:cNvPr>
          <p:cNvSpPr>
            <a:spLocks noGrp="1"/>
          </p:cNvSpPr>
          <p:nvPr>
            <p:ph type="pic" sz="quarter" idx="13"/>
          </p:nvPr>
        </p:nvSpPr>
        <p:spPr>
          <a:xfrm>
            <a:off x="6324600"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6" name="Logo">
            <a:extLst>
              <a:ext uri="{FF2B5EF4-FFF2-40B4-BE49-F238E27FC236}">
                <a16:creationId xmlns:a16="http://schemas.microsoft.com/office/drawing/2014/main" id="{8202A07B-9B73-E40C-1692-58BA6002EF8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97D3830E-C208-FE80-92C7-2C21660F1B5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09D353B-B81C-3984-F191-98A88D071A99}"/>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1" name="Slide #">
            <a:extLst>
              <a:ext uri="{FF2B5EF4-FFF2-40B4-BE49-F238E27FC236}">
                <a16:creationId xmlns:a16="http://schemas.microsoft.com/office/drawing/2014/main" id="{D1E93F33-AD44-6D3D-E142-C4C900014AD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7CDCE345-B968-0724-D25D-C422BE18F5F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4136562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Right + credi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 + Caption</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left">
            <a:extLst>
              <a:ext uri="{FF2B5EF4-FFF2-40B4-BE49-F238E27FC236}">
                <a16:creationId xmlns:a16="http://schemas.microsoft.com/office/drawing/2014/main" id="{97A4690C-9288-9F85-AA79-4A71434D3B54}"/>
              </a:ext>
            </a:extLst>
          </p:cNvPr>
          <p:cNvSpPr>
            <a:spLocks noGrp="1"/>
          </p:cNvSpPr>
          <p:nvPr>
            <p:ph type="body" sz="quarter" idx="14"/>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Picture right">
            <a:extLst>
              <a:ext uri="{FF2B5EF4-FFF2-40B4-BE49-F238E27FC236}">
                <a16:creationId xmlns:a16="http://schemas.microsoft.com/office/drawing/2014/main" id="{8DF1EC9C-EE4A-1832-9ECA-7817822CFD2B}"/>
              </a:ext>
            </a:extLst>
          </p:cNvPr>
          <p:cNvSpPr>
            <a:spLocks noGrp="1"/>
          </p:cNvSpPr>
          <p:nvPr>
            <p:ph type="pic" sz="quarter" idx="13"/>
          </p:nvPr>
        </p:nvSpPr>
        <p:spPr>
          <a:xfrm>
            <a:off x="6324600"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9" name="image caption">
            <a:extLst>
              <a:ext uri="{FF2B5EF4-FFF2-40B4-BE49-F238E27FC236}">
                <a16:creationId xmlns:a16="http://schemas.microsoft.com/office/drawing/2014/main" id="{B4E03243-98B4-0D03-33E3-373A7D1D2597}"/>
              </a:ext>
            </a:extLst>
          </p:cNvPr>
          <p:cNvSpPr>
            <a:spLocks noGrp="1"/>
          </p:cNvSpPr>
          <p:nvPr>
            <p:ph type="body" sz="quarter" idx="15" hasCustomPrompt="1"/>
          </p:nvPr>
        </p:nvSpPr>
        <p:spPr>
          <a:xfrm>
            <a:off x="6324600"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9" name="Logo">
            <a:extLst>
              <a:ext uri="{FF2B5EF4-FFF2-40B4-BE49-F238E27FC236}">
                <a16:creationId xmlns:a16="http://schemas.microsoft.com/office/drawing/2014/main" id="{E46E4C10-A106-EB6E-3645-C38A447F68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7A5F7ED3-2563-863A-FFF5-D150978BA07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4D76BA49-C824-3730-854D-AFEA5270C5DC}"/>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5" name="Slide #">
            <a:extLst>
              <a:ext uri="{FF2B5EF4-FFF2-40B4-BE49-F238E27FC236}">
                <a16:creationId xmlns:a16="http://schemas.microsoft.com/office/drawing/2014/main" id="{380F1254-B706-FF31-7B3E-6D01700C00B7}"/>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9B7D4506-5499-0198-B5B3-4B862EB0480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2384079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Left + credi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 + Caption</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Picture Placeholder 9">
            <a:extLst>
              <a:ext uri="{FF2B5EF4-FFF2-40B4-BE49-F238E27FC236}">
                <a16:creationId xmlns:a16="http://schemas.microsoft.com/office/drawing/2014/main" id="{6836D55E-8391-A6BC-29C5-9344667DB26F}"/>
              </a:ext>
            </a:extLst>
          </p:cNvPr>
          <p:cNvSpPr>
            <a:spLocks noGrp="1"/>
          </p:cNvSpPr>
          <p:nvPr>
            <p:ph type="pic" sz="quarter" idx="13"/>
          </p:nvPr>
        </p:nvSpPr>
        <p:spPr>
          <a:xfrm>
            <a:off x="443812"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4" name="image credit">
            <a:extLst>
              <a:ext uri="{FF2B5EF4-FFF2-40B4-BE49-F238E27FC236}">
                <a16:creationId xmlns:a16="http://schemas.microsoft.com/office/drawing/2014/main" id="{B23F8ABF-E2AC-2478-02B8-8E0007259F89}"/>
              </a:ext>
            </a:extLst>
          </p:cNvPr>
          <p:cNvSpPr>
            <a:spLocks noGrp="1"/>
          </p:cNvSpPr>
          <p:nvPr>
            <p:ph type="body" sz="quarter" idx="15" hasCustomPrompt="1"/>
          </p:nvPr>
        </p:nvSpPr>
        <p:spPr>
          <a:xfrm>
            <a:off x="443812"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2" name="Text Placeholder 15">
            <a:extLst>
              <a:ext uri="{FF2B5EF4-FFF2-40B4-BE49-F238E27FC236}">
                <a16:creationId xmlns:a16="http://schemas.microsoft.com/office/drawing/2014/main" id="{97A4690C-9288-9F85-AA79-4A71434D3B54}"/>
              </a:ext>
            </a:extLst>
          </p:cNvPr>
          <p:cNvSpPr>
            <a:spLocks noGrp="1"/>
          </p:cNvSpPr>
          <p:nvPr>
            <p:ph type="body" sz="quarter" idx="14"/>
          </p:nvPr>
        </p:nvSpPr>
        <p:spPr>
          <a:xfrm>
            <a:off x="63246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9" name="Logo">
            <a:extLst>
              <a:ext uri="{FF2B5EF4-FFF2-40B4-BE49-F238E27FC236}">
                <a16:creationId xmlns:a16="http://schemas.microsoft.com/office/drawing/2014/main" id="{E46E4C10-A106-EB6E-3645-C38A447F68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7A5F7ED3-2563-863A-FFF5-D150978BA07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5" name="Slide #">
            <a:extLst>
              <a:ext uri="{FF2B5EF4-FFF2-40B4-BE49-F238E27FC236}">
                <a16:creationId xmlns:a16="http://schemas.microsoft.com/office/drawing/2014/main" id="{380F1254-B706-FF31-7B3E-6D01700C00B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4FD62166-5988-D0A6-F0DA-E10739C15F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9" name="image credit">
            <a:extLst>
              <a:ext uri="{FF2B5EF4-FFF2-40B4-BE49-F238E27FC236}">
                <a16:creationId xmlns:a16="http://schemas.microsoft.com/office/drawing/2014/main" id="{B4CDA505-380F-325A-2289-8EB3B9A03681}"/>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Tree>
    <p:extLst>
      <p:ext uri="{BB962C8B-B14F-4D97-AF65-F5344CB8AC3E}">
        <p14:creationId xmlns:p14="http://schemas.microsoft.com/office/powerpoint/2010/main" val="221792548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Right + Icon">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6D1578D-6E32-9322-1B2F-B78599F234A1}"/>
              </a:ext>
            </a:extLst>
          </p:cNvPr>
          <p:cNvSpPr>
            <a:spLocks noGrp="1"/>
          </p:cNvSpPr>
          <p:nvPr>
            <p:ph type="title" hasCustomPrompt="1"/>
          </p:nvPr>
        </p:nvSpPr>
        <p:spPr>
          <a:xfrm>
            <a:off x="443812" y="392517"/>
            <a:ext cx="10131291"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 + Icon</a:t>
            </a:r>
          </a:p>
        </p:txBody>
      </p:sp>
      <p:sp>
        <p:nvSpPr>
          <p:cNvPr id="14" name="Text Placeholder 13">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Icon">
            <a:extLst>
              <a:ext uri="{FF2B5EF4-FFF2-40B4-BE49-F238E27FC236}">
                <a16:creationId xmlns:a16="http://schemas.microsoft.com/office/drawing/2014/main" id="{12DD0547-79CE-6D93-7D52-5FC6D1886767}"/>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3" name="Text left">
            <a:extLst>
              <a:ext uri="{FF2B5EF4-FFF2-40B4-BE49-F238E27FC236}">
                <a16:creationId xmlns:a16="http://schemas.microsoft.com/office/drawing/2014/main" id="{DCED16DD-5A01-8213-0F8F-F41C5E80902A}"/>
              </a:ext>
            </a:extLst>
          </p:cNvPr>
          <p:cNvSpPr>
            <a:spLocks noGrp="1"/>
          </p:cNvSpPr>
          <p:nvPr>
            <p:ph type="body" sz="quarter" idx="15"/>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Image right">
            <a:extLst>
              <a:ext uri="{FF2B5EF4-FFF2-40B4-BE49-F238E27FC236}">
                <a16:creationId xmlns:a16="http://schemas.microsoft.com/office/drawing/2014/main" id="{59235F44-910F-020E-17CC-13F7CFA879CB}"/>
              </a:ext>
            </a:extLst>
          </p:cNvPr>
          <p:cNvSpPr>
            <a:spLocks noGrp="1"/>
          </p:cNvSpPr>
          <p:nvPr>
            <p:ph type="pic" sz="quarter" idx="13"/>
          </p:nvPr>
        </p:nvSpPr>
        <p:spPr>
          <a:xfrm>
            <a:off x="6324600"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3" name="Logo">
            <a:extLst>
              <a:ext uri="{FF2B5EF4-FFF2-40B4-BE49-F238E27FC236}">
                <a16:creationId xmlns:a16="http://schemas.microsoft.com/office/drawing/2014/main" id="{07EB129A-9425-C0F6-1F65-83B93F4ACA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2" name="URL">
            <a:extLst>
              <a:ext uri="{FF2B5EF4-FFF2-40B4-BE49-F238E27FC236}">
                <a16:creationId xmlns:a16="http://schemas.microsoft.com/office/drawing/2014/main" id="{CC6C0415-2EFC-C2A7-F91D-C3E9DFCD468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5" name="image credit">
            <a:extLst>
              <a:ext uri="{FF2B5EF4-FFF2-40B4-BE49-F238E27FC236}">
                <a16:creationId xmlns:a16="http://schemas.microsoft.com/office/drawing/2014/main" id="{37994C30-8080-1C89-B4CA-980040E5D2C0}"/>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9" name="Slide #">
            <a:extLst>
              <a:ext uri="{FF2B5EF4-FFF2-40B4-BE49-F238E27FC236}">
                <a16:creationId xmlns:a16="http://schemas.microsoft.com/office/drawing/2014/main" id="{FF577572-7E19-F14F-B37B-F2E55E06570A}"/>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320DA935-CED4-14EB-3720-50DCDA45B75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2047340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Left">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963809E4-CB28-7557-0CC5-30637C701D9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mage left">
            <a:extLst>
              <a:ext uri="{FF2B5EF4-FFF2-40B4-BE49-F238E27FC236}">
                <a16:creationId xmlns:a16="http://schemas.microsoft.com/office/drawing/2014/main" id="{24550568-CC83-0345-437F-158339A543CA}"/>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6" name="Text right">
            <a:extLst>
              <a:ext uri="{FF2B5EF4-FFF2-40B4-BE49-F238E27FC236}">
                <a16:creationId xmlns:a16="http://schemas.microsoft.com/office/drawing/2014/main" id="{C5D08D6B-B7DE-50B4-14B5-29324A0B3B1A}"/>
              </a:ext>
            </a:extLst>
          </p:cNvPr>
          <p:cNvSpPr>
            <a:spLocks noGrp="1"/>
          </p:cNvSpPr>
          <p:nvPr>
            <p:ph type="body" sz="quarter" idx="14"/>
          </p:nvPr>
        </p:nvSpPr>
        <p:spPr>
          <a:xfrm>
            <a:off x="6334125"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4" name="Logo">
            <a:extLst>
              <a:ext uri="{FF2B5EF4-FFF2-40B4-BE49-F238E27FC236}">
                <a16:creationId xmlns:a16="http://schemas.microsoft.com/office/drawing/2014/main" id="{4712ABE6-6B0B-7218-026F-C02CBE604FE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C69B8BCD-C090-AD7E-B273-5C5A134C6B1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7" name="image credit">
            <a:extLst>
              <a:ext uri="{FF2B5EF4-FFF2-40B4-BE49-F238E27FC236}">
                <a16:creationId xmlns:a16="http://schemas.microsoft.com/office/drawing/2014/main" id="{A4C915B1-F74E-9744-9B6E-5EF4D0A71050}"/>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2" name="Slide #">
            <a:extLst>
              <a:ext uri="{FF2B5EF4-FFF2-40B4-BE49-F238E27FC236}">
                <a16:creationId xmlns:a16="http://schemas.microsoft.com/office/drawing/2014/main" id="{CE12CDD1-92DB-92E2-9530-0220D135020B}"/>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8" name="Graphic 7">
            <a:extLst>
              <a:ext uri="{FF2B5EF4-FFF2-40B4-BE49-F238E27FC236}">
                <a16:creationId xmlns:a16="http://schemas.microsoft.com/office/drawing/2014/main" id="{E1010864-C6C4-D22E-0553-44158F4BEE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2318520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s + 2 Speakers">
    <p:spTree>
      <p:nvGrpSpPr>
        <p:cNvPr id="1" name=""/>
        <p:cNvGrpSpPr/>
        <p:nvPr/>
      </p:nvGrpSpPr>
      <p:grpSpPr>
        <a:xfrm>
          <a:off x="0" y="0"/>
          <a:ext cx="0" cy="0"/>
          <a:chOff x="0" y="0"/>
          <a:chExt cx="0" cy="0"/>
        </a:xfrm>
      </p:grpSpPr>
      <p:sp>
        <p:nvSpPr>
          <p:cNvPr id="30" name="Additional logo placeholder left">
            <a:extLst>
              <a:ext uri="{FF2B5EF4-FFF2-40B4-BE49-F238E27FC236}">
                <a16:creationId xmlns:a16="http://schemas.microsoft.com/office/drawing/2014/main" id="{C33396A2-49A6-713C-74A6-8ED3C3C79B84}"/>
              </a:ext>
            </a:extLst>
          </p:cNvPr>
          <p:cNvSpPr>
            <a:spLocks noGrp="1"/>
          </p:cNvSpPr>
          <p:nvPr>
            <p:ph type="pic" sz="quarter" idx="16" hasCustomPrompt="1"/>
          </p:nvPr>
        </p:nvSpPr>
        <p:spPr>
          <a:xfrm>
            <a:off x="2929564"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4930467" y="512877"/>
            <a:ext cx="2304288" cy="2304288"/>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
        <p:nvSpPr>
          <p:cNvPr id="29" name="Additional logo placeholder right">
            <a:extLst>
              <a:ext uri="{FF2B5EF4-FFF2-40B4-BE49-F238E27FC236}">
                <a16:creationId xmlns:a16="http://schemas.microsoft.com/office/drawing/2014/main" id="{F7B36CEB-CE99-AA91-1388-5C8B098EA1AD}"/>
              </a:ext>
            </a:extLst>
          </p:cNvPr>
          <p:cNvSpPr>
            <a:spLocks noGrp="1"/>
          </p:cNvSpPr>
          <p:nvPr>
            <p:ph type="pic" sz="quarter" idx="15" hasCustomPrompt="1"/>
          </p:nvPr>
        </p:nvSpPr>
        <p:spPr>
          <a:xfrm>
            <a:off x="7801375"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2" name="Blue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0"/>
            <a:ext cx="12192000" cy="33672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accent6"/>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3" name="Presenter">
            <a:extLst>
              <a:ext uri="{FF2B5EF4-FFF2-40B4-BE49-F238E27FC236}">
                <a16:creationId xmlns:a16="http://schemas.microsoft.com/office/drawing/2014/main" id="{12ABF829-B007-CF95-F16F-B7E48D805474}"/>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4" name="Title">
            <a:extLst>
              <a:ext uri="{FF2B5EF4-FFF2-40B4-BE49-F238E27FC236}">
                <a16:creationId xmlns:a16="http://schemas.microsoft.com/office/drawing/2014/main" id="{76BB4AAE-5313-54D9-8A37-CCA7799598F8}"/>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accent6">
                    <a:lumMod val="60000"/>
                    <a:lumOff val="40000"/>
                  </a:schemeClr>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27" name="Icon placeholder">
            <a:extLst>
              <a:ext uri="{FF2B5EF4-FFF2-40B4-BE49-F238E27FC236}">
                <a16:creationId xmlns:a16="http://schemas.microsoft.com/office/drawing/2014/main" id="{6EDC2E4A-F827-7EA9-106D-89E9EAA5F846}"/>
              </a:ext>
            </a:extLst>
          </p:cNvPr>
          <p:cNvSpPr>
            <a:spLocks noGrp="1"/>
          </p:cNvSpPr>
          <p:nvPr>
            <p:ph type="pic" sz="quarter" idx="14" hasCustomPrompt="1"/>
          </p:nvPr>
        </p:nvSpPr>
        <p:spPr>
          <a:xfrm>
            <a:off x="10577706" y="5278719"/>
            <a:ext cx="1157094" cy="1157094"/>
          </a:xfrm>
          <a:prstGeom prst="rect">
            <a:avLst/>
          </a:prstGeom>
        </p:spPr>
        <p:txBody>
          <a:bodyPr/>
          <a:lstStyle>
            <a:lvl1pPr marL="0" indent="0">
              <a:buNone/>
              <a:defRPr sz="2400">
                <a:solidFill>
                  <a:schemeClr val="bg1"/>
                </a:solidFill>
                <a:latin typeface="Aptos Narrow" panose="020B0004020202020204" pitchFamily="34" charset="0"/>
              </a:defRPr>
            </a:lvl1pPr>
          </a:lstStyle>
          <a:p>
            <a:r>
              <a:rPr lang="en-US"/>
              <a:t>Icon</a:t>
            </a:r>
          </a:p>
        </p:txBody>
      </p:sp>
      <p:sp>
        <p:nvSpPr>
          <p:cNvPr id="3" name="Title">
            <a:extLst>
              <a:ext uri="{FF2B5EF4-FFF2-40B4-BE49-F238E27FC236}">
                <a16:creationId xmlns:a16="http://schemas.microsoft.com/office/drawing/2014/main" id="{71291279-17B4-4AC6-176B-C86C0BDAF7C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4" name="Presenter">
            <a:extLst>
              <a:ext uri="{FF2B5EF4-FFF2-40B4-BE49-F238E27FC236}">
                <a16:creationId xmlns:a16="http://schemas.microsoft.com/office/drawing/2014/main" id="{D0A1BBD9-D3B5-BD8D-C0B5-04C11F56B7E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BD52807C-2730-FEB4-B0FA-C4BDE2EC3DDD}"/>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Tree>
    <p:extLst>
      <p:ext uri="{BB962C8B-B14F-4D97-AF65-F5344CB8AC3E}">
        <p14:creationId xmlns:p14="http://schemas.microsoft.com/office/powerpoint/2010/main" val="2033332251"/>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Left + Ic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0131291"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 + Icon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a:extLst>
              <a:ext uri="{FF2B5EF4-FFF2-40B4-BE49-F238E27FC236}">
                <a16:creationId xmlns:a16="http://schemas.microsoft.com/office/drawing/2014/main" id="{DDCD7DA9-AA4E-F6FC-4EF8-E04CE2004507}"/>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atin typeface="Aptos Narrow" panose="020B0004020202020204" pitchFamily="34" charset="0"/>
              </a:defRPr>
            </a:lvl1pPr>
          </a:lstStyle>
          <a:p>
            <a:r>
              <a:rPr lang="en-US"/>
              <a:t>Icon</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Text Placeholder right">
            <a:extLst>
              <a:ext uri="{FF2B5EF4-FFF2-40B4-BE49-F238E27FC236}">
                <a16:creationId xmlns:a16="http://schemas.microsoft.com/office/drawing/2014/main" id="{5112270E-8D7A-AAAC-30DA-55D97532140D}"/>
              </a:ext>
            </a:extLst>
          </p:cNvPr>
          <p:cNvSpPr>
            <a:spLocks noGrp="1"/>
          </p:cNvSpPr>
          <p:nvPr>
            <p:ph type="body" sz="quarter" idx="15"/>
          </p:nvPr>
        </p:nvSpPr>
        <p:spPr>
          <a:xfrm>
            <a:off x="6334125"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1" name="Logo">
            <a:extLst>
              <a:ext uri="{FF2B5EF4-FFF2-40B4-BE49-F238E27FC236}">
                <a16:creationId xmlns:a16="http://schemas.microsoft.com/office/drawing/2014/main" id="{2943DC69-12CF-2DAF-A5C2-A7B5646BB0C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0" name="URL">
            <a:extLst>
              <a:ext uri="{FF2B5EF4-FFF2-40B4-BE49-F238E27FC236}">
                <a16:creationId xmlns:a16="http://schemas.microsoft.com/office/drawing/2014/main" id="{F27CE9AB-46E2-1F93-7B4A-CBFD8FE9BFA7}"/>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9" name="image credit">
            <a:extLst>
              <a:ext uri="{FF2B5EF4-FFF2-40B4-BE49-F238E27FC236}">
                <a16:creationId xmlns:a16="http://schemas.microsoft.com/office/drawing/2014/main" id="{98625F8B-769F-57DD-BBF2-7E4760E7880C}"/>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2" name="Slide #">
            <a:extLst>
              <a:ext uri="{FF2B5EF4-FFF2-40B4-BE49-F238E27FC236}">
                <a16:creationId xmlns:a16="http://schemas.microsoft.com/office/drawing/2014/main" id="{42D0F047-6970-E277-C63E-5D95324E3A0B}"/>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8B8FA030-D849-EC60-D431-E7990BF962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83325285"/>
      </p:ext>
    </p:extLst>
  </p:cSld>
  <p:clrMapOvr>
    <a:masterClrMapping/>
  </p:clrMapOvr>
  <p:extLst>
    <p:ext uri="{DCECCB84-F9BA-43D5-87BE-67443E8EF086}">
      <p15:sldGuideLst xmlns:p15="http://schemas.microsoft.com/office/powerpoint/2012/main">
        <p15:guide id="1" orient="horz" pos="2448"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Images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2" name="Image right">
            <a:extLst>
              <a:ext uri="{FF2B5EF4-FFF2-40B4-BE49-F238E27FC236}">
                <a16:creationId xmlns:a16="http://schemas.microsoft.com/office/drawing/2014/main" id="{0991BC1F-9C87-4F49-2909-FCA7EDC27184}"/>
              </a:ext>
            </a:extLst>
          </p:cNvPr>
          <p:cNvSpPr>
            <a:spLocks noGrp="1"/>
          </p:cNvSpPr>
          <p:nvPr>
            <p:ph type="pic" sz="quarter" idx="14"/>
          </p:nvPr>
        </p:nvSpPr>
        <p:spPr>
          <a:xfrm>
            <a:off x="6320506"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right:</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03E49F6E-1697-13F6-7670-DF3CEE92E3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2084381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s + capti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Images + Caption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Image left">
            <a:extLst>
              <a:ext uri="{FF2B5EF4-FFF2-40B4-BE49-F238E27FC236}">
                <a16:creationId xmlns:a16="http://schemas.microsoft.com/office/drawing/2014/main" id="{2396F1C7-CACD-B421-FD78-040392D0DAE3}"/>
              </a:ext>
            </a:extLst>
          </p:cNvPr>
          <p:cNvSpPr>
            <a:spLocks noGrp="1"/>
          </p:cNvSpPr>
          <p:nvPr>
            <p:ph type="pic" sz="quarter" idx="13"/>
          </p:nvPr>
        </p:nvSpPr>
        <p:spPr>
          <a:xfrm>
            <a:off x="443812"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Credit left">
            <a:extLst>
              <a:ext uri="{FF2B5EF4-FFF2-40B4-BE49-F238E27FC236}">
                <a16:creationId xmlns:a16="http://schemas.microsoft.com/office/drawing/2014/main" id="{022B5B10-5EA7-32FC-6DDA-F70140BE1D7E}"/>
              </a:ext>
            </a:extLst>
          </p:cNvPr>
          <p:cNvSpPr>
            <a:spLocks noGrp="1"/>
          </p:cNvSpPr>
          <p:nvPr>
            <p:ph type="body" sz="quarter" idx="15" hasCustomPrompt="1"/>
          </p:nvPr>
        </p:nvSpPr>
        <p:spPr>
          <a:xfrm>
            <a:off x="443812"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11" name="Image right">
            <a:extLst>
              <a:ext uri="{FF2B5EF4-FFF2-40B4-BE49-F238E27FC236}">
                <a16:creationId xmlns:a16="http://schemas.microsoft.com/office/drawing/2014/main" id="{91429197-442B-2E3E-7D3D-0C1E04D89DB8}"/>
              </a:ext>
            </a:extLst>
          </p:cNvPr>
          <p:cNvSpPr>
            <a:spLocks noGrp="1"/>
          </p:cNvSpPr>
          <p:nvPr>
            <p:ph type="pic" sz="quarter" idx="16"/>
          </p:nvPr>
        </p:nvSpPr>
        <p:spPr>
          <a:xfrm>
            <a:off x="6324600"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2" name="credit right">
            <a:extLst>
              <a:ext uri="{FF2B5EF4-FFF2-40B4-BE49-F238E27FC236}">
                <a16:creationId xmlns:a16="http://schemas.microsoft.com/office/drawing/2014/main" id="{87C48AA8-18E2-50FF-8C22-CCFC1497B9D0}"/>
              </a:ext>
            </a:extLst>
          </p:cNvPr>
          <p:cNvSpPr>
            <a:spLocks noGrp="1"/>
          </p:cNvSpPr>
          <p:nvPr>
            <p:ph type="body" sz="quarter" idx="17" hasCustomPrompt="1"/>
          </p:nvPr>
        </p:nvSpPr>
        <p:spPr>
          <a:xfrm>
            <a:off x="6324600"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16E91C17-D166-9332-7343-3A5B0866522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7" name="image credit">
            <a:extLst>
              <a:ext uri="{FF2B5EF4-FFF2-40B4-BE49-F238E27FC236}">
                <a16:creationId xmlns:a16="http://schemas.microsoft.com/office/drawing/2014/main" id="{55EFECE9-F051-D824-2AD5-09F5DB91A223}"/>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right:</a:t>
            </a:r>
          </a:p>
        </p:txBody>
      </p:sp>
    </p:spTree>
    <p:extLst>
      <p:ext uri="{BB962C8B-B14F-4D97-AF65-F5344CB8AC3E}">
        <p14:creationId xmlns:p14="http://schemas.microsoft.com/office/powerpoint/2010/main" val="177233855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Images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1" name="Image middle">
            <a:extLst>
              <a:ext uri="{FF2B5EF4-FFF2-40B4-BE49-F238E27FC236}">
                <a16:creationId xmlns:a16="http://schemas.microsoft.com/office/drawing/2014/main" id="{12C3B5F5-7F62-D7EE-2EFA-58F0A78CF8F8}"/>
              </a:ext>
            </a:extLst>
          </p:cNvPr>
          <p:cNvSpPr>
            <a:spLocks noGrp="1"/>
          </p:cNvSpPr>
          <p:nvPr>
            <p:ph type="pic" sz="quarter" idx="20"/>
          </p:nvPr>
        </p:nvSpPr>
        <p:spPr>
          <a:xfrm>
            <a:off x="4408932"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Image right">
            <a:extLst>
              <a:ext uri="{FF2B5EF4-FFF2-40B4-BE49-F238E27FC236}">
                <a16:creationId xmlns:a16="http://schemas.microsoft.com/office/drawing/2014/main" id="{FFFBEE25-A02A-B608-7252-74A7B32346C0}"/>
              </a:ext>
            </a:extLst>
          </p:cNvPr>
          <p:cNvSpPr>
            <a:spLocks noGrp="1"/>
          </p:cNvSpPr>
          <p:nvPr>
            <p:ph type="pic" sz="quarter" idx="19"/>
          </p:nvPr>
        </p:nvSpPr>
        <p:spPr>
          <a:xfrm>
            <a:off x="8360664"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middle: / Photo credit right: </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A1420BF6-7EF8-49BC-9697-279329B3FC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2387301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s + capti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Images + Caption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2" name="credit left">
            <a:extLst>
              <a:ext uri="{FF2B5EF4-FFF2-40B4-BE49-F238E27FC236}">
                <a16:creationId xmlns:a16="http://schemas.microsoft.com/office/drawing/2014/main" id="{CD11B56D-2A1F-9028-605E-47CA03BCE189}"/>
              </a:ext>
            </a:extLst>
          </p:cNvPr>
          <p:cNvSpPr>
            <a:spLocks noGrp="1"/>
          </p:cNvSpPr>
          <p:nvPr>
            <p:ph type="body" sz="quarter" idx="15" hasCustomPrompt="1"/>
          </p:nvPr>
        </p:nvSpPr>
        <p:spPr>
          <a:xfrm>
            <a:off x="457200"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11" name="Image middle">
            <a:extLst>
              <a:ext uri="{FF2B5EF4-FFF2-40B4-BE49-F238E27FC236}">
                <a16:creationId xmlns:a16="http://schemas.microsoft.com/office/drawing/2014/main" id="{12C3B5F5-7F62-D7EE-2EFA-58F0A78CF8F8}"/>
              </a:ext>
            </a:extLst>
          </p:cNvPr>
          <p:cNvSpPr>
            <a:spLocks noGrp="1"/>
          </p:cNvSpPr>
          <p:nvPr>
            <p:ph type="pic" sz="quarter" idx="20"/>
          </p:nvPr>
        </p:nvSpPr>
        <p:spPr>
          <a:xfrm>
            <a:off x="4408932"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2" name="credit middle">
            <a:extLst>
              <a:ext uri="{FF2B5EF4-FFF2-40B4-BE49-F238E27FC236}">
                <a16:creationId xmlns:a16="http://schemas.microsoft.com/office/drawing/2014/main" id="{E0F630AA-A14B-CCB5-E7FF-597D776DB79F}"/>
              </a:ext>
            </a:extLst>
          </p:cNvPr>
          <p:cNvSpPr>
            <a:spLocks noGrp="1"/>
          </p:cNvSpPr>
          <p:nvPr>
            <p:ph type="body" sz="quarter" idx="21" hasCustomPrompt="1"/>
          </p:nvPr>
        </p:nvSpPr>
        <p:spPr>
          <a:xfrm>
            <a:off x="4408932"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8" name="Image right">
            <a:extLst>
              <a:ext uri="{FF2B5EF4-FFF2-40B4-BE49-F238E27FC236}">
                <a16:creationId xmlns:a16="http://schemas.microsoft.com/office/drawing/2014/main" id="{FFFBEE25-A02A-B608-7252-74A7B32346C0}"/>
              </a:ext>
            </a:extLst>
          </p:cNvPr>
          <p:cNvSpPr>
            <a:spLocks noGrp="1"/>
          </p:cNvSpPr>
          <p:nvPr>
            <p:ph type="pic" sz="quarter" idx="19"/>
          </p:nvPr>
        </p:nvSpPr>
        <p:spPr>
          <a:xfrm>
            <a:off x="8360664"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3" name="credit right">
            <a:extLst>
              <a:ext uri="{FF2B5EF4-FFF2-40B4-BE49-F238E27FC236}">
                <a16:creationId xmlns:a16="http://schemas.microsoft.com/office/drawing/2014/main" id="{8B61DD87-244B-80DB-4F65-A9F7346DBDA9}"/>
              </a:ext>
            </a:extLst>
          </p:cNvPr>
          <p:cNvSpPr>
            <a:spLocks noGrp="1"/>
          </p:cNvSpPr>
          <p:nvPr>
            <p:ph type="body" sz="quarter" idx="22" hasCustomPrompt="1"/>
          </p:nvPr>
        </p:nvSpPr>
        <p:spPr>
          <a:xfrm>
            <a:off x="8360663"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middle: / Photo credit right: </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C89F8835-B0FE-CB5E-4F37-248634F0EE4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5547174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BC23B01-9263-C146-D1F9-182CEF281FF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5"/>
            <a:ext cx="3369927" cy="3967165"/>
          </a:xfrm>
          <a:prstGeom prst="rect">
            <a:avLst/>
          </a:prstGeom>
        </p:spPr>
        <p:txBody>
          <a:bodyPr lIns="0" tIns="0" rIns="0" bIns="0"/>
          <a:lstStyle>
            <a:lvl1pPr marL="342900" indent="-342900">
              <a:buFont typeface="Arial" panose="020B0604020202020204" pitchFamily="34" charse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925512" indent="-34290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860425" indent="-285750">
              <a:buFont typeface="Arial" panose="020B0604020202020204" pitchFamily="34" charset="0"/>
              <a:buChar char="•"/>
              <a:tabLst/>
              <a:defRPr sz="1800" b="0" i="0">
                <a:solidFill>
                  <a:schemeClr val="accent4"/>
                </a:solidFill>
                <a:latin typeface="Aptos Narrow" panose="020B0004020202020204" pitchFamily="34" charset="0"/>
              </a:defRPr>
            </a:lvl4pPr>
            <a:lvl5pPr marL="1095375" indent="-238125">
              <a:buFont typeface="Arial" panose="020B0604020202020204" pitchFamily="34" charset="0"/>
              <a:buChar char="•"/>
              <a:tabLst/>
              <a:defRPr sz="1800" b="0" i="0">
                <a:solidFill>
                  <a:schemeClr val="accent4"/>
                </a:solidFill>
                <a:latin typeface="Aptos Narrow" panose="020B0004020202020204" pitchFamily="34" charset="0"/>
              </a:defRPr>
            </a:lvl5pPr>
            <a:lvl6pPr marL="1323975" indent="-228600">
              <a:buFont typeface="Arial" panose="020B0604020202020204" pitchFamily="34" charset="0"/>
              <a:buChar char="•"/>
              <a:tabLst/>
              <a:defRPr/>
            </a:lvl6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3" name="Text 2">
            <a:extLst>
              <a:ext uri="{FF2B5EF4-FFF2-40B4-BE49-F238E27FC236}">
                <a16:creationId xmlns:a16="http://schemas.microsoft.com/office/drawing/2014/main" id="{D7C5F0AB-93CC-FF58-A6D7-A49E06885864}"/>
              </a:ext>
            </a:extLst>
          </p:cNvPr>
          <p:cNvSpPr>
            <a:spLocks noGrp="1"/>
          </p:cNvSpPr>
          <p:nvPr>
            <p:ph type="body" sz="quarter" idx="13"/>
          </p:nvPr>
        </p:nvSpPr>
        <p:spPr>
          <a:xfrm>
            <a:off x="4413359" y="1824035"/>
            <a:ext cx="3369927" cy="396716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lang="en-US" sz="1800" b="0" i="0" kern="1200" dirty="0">
                <a:solidFill>
                  <a:schemeClr val="accent4"/>
                </a:solidFill>
                <a:latin typeface="Aptos Narrow" panose="020B0004020202020204" pitchFamily="34" charset="0"/>
                <a:ea typeface="+mn-ea"/>
                <a:cs typeface="+mn-cs"/>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6" name="Text 3">
            <a:extLst>
              <a:ext uri="{FF2B5EF4-FFF2-40B4-BE49-F238E27FC236}">
                <a16:creationId xmlns:a16="http://schemas.microsoft.com/office/drawing/2014/main" id="{FF97CB53-F6C5-6315-B36F-236EB331C267}"/>
              </a:ext>
            </a:extLst>
          </p:cNvPr>
          <p:cNvSpPr>
            <a:spLocks noGrp="1"/>
          </p:cNvSpPr>
          <p:nvPr>
            <p:ph type="body" sz="quarter" idx="14"/>
          </p:nvPr>
        </p:nvSpPr>
        <p:spPr>
          <a:xfrm>
            <a:off x="8364874" y="1824035"/>
            <a:ext cx="3369927" cy="396716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0" name="Logo">
            <a:extLst>
              <a:ext uri="{FF2B5EF4-FFF2-40B4-BE49-F238E27FC236}">
                <a16:creationId xmlns:a16="http://schemas.microsoft.com/office/drawing/2014/main" id="{498337CB-42A7-3AEB-E254-3B50B1F068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7B938209-1BAD-7A18-7E7E-BD5EB8B43DAB}"/>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917A45DF-1D62-770C-07A2-E22A6F8E784E}"/>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8D26F9A5-704F-C954-2B60-DEEF87A1768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8269628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Text Boxes + Header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BC23B01-9263-C146-D1F9-182CEF281FF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Text Boxes + Headers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7" name="subtitle 1">
            <a:extLst>
              <a:ext uri="{FF2B5EF4-FFF2-40B4-BE49-F238E27FC236}">
                <a16:creationId xmlns:a16="http://schemas.microsoft.com/office/drawing/2014/main" id="{52FAC335-7C2C-3709-B6CD-781B2410DAB0}"/>
              </a:ext>
            </a:extLst>
          </p:cNvPr>
          <p:cNvSpPr>
            <a:spLocks noGrp="1"/>
          </p:cNvSpPr>
          <p:nvPr>
            <p:ph type="body" sz="quarter" idx="15"/>
          </p:nvPr>
        </p:nvSpPr>
        <p:spPr>
          <a:xfrm>
            <a:off x="461841"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1" y="2367151"/>
            <a:ext cx="3369927" cy="3424049"/>
          </a:xfrm>
          <a:prstGeom prst="rect">
            <a:avLst/>
          </a:prstGeom>
        </p:spPr>
        <p:txBody>
          <a:bodyPr lIns="0" tIns="0" rIns="0" bIns="0"/>
          <a:lstStyle>
            <a:lvl1pPr marL="342900" indent="-342900">
              <a:buFont typeface="Arial" panose="020B0604020202020204" pitchFamily="34" charse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925512" indent="-34290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860425" indent="-285750">
              <a:buFont typeface="Arial" panose="020B0604020202020204" pitchFamily="34" charset="0"/>
              <a:buChar char="•"/>
              <a:tabLst/>
              <a:defRPr sz="1800" b="0" i="0">
                <a:solidFill>
                  <a:schemeClr val="accent4"/>
                </a:solidFill>
                <a:latin typeface="Aptos Narrow" panose="020B0004020202020204" pitchFamily="34" charset="0"/>
              </a:defRPr>
            </a:lvl4pPr>
            <a:lvl5pPr marL="1095375" indent="-238125">
              <a:buFont typeface="Arial" panose="020B0604020202020204" pitchFamily="34" charset="0"/>
              <a:buChar char="•"/>
              <a:tabLst/>
              <a:defRPr sz="1800" b="0" i="0">
                <a:solidFill>
                  <a:schemeClr val="accent4"/>
                </a:solidFill>
                <a:latin typeface="Aptos Narrow" panose="020B0004020202020204" pitchFamily="34" charset="0"/>
              </a:defRPr>
            </a:lvl5pPr>
            <a:lvl6pPr marL="1323975" indent="-228600">
              <a:buFont typeface="Arial" panose="020B0604020202020204" pitchFamily="34" charset="0"/>
              <a:buChar char="•"/>
              <a:tabLst/>
              <a:defRPr/>
            </a:lvl6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8" name="subtitle 2">
            <a:extLst>
              <a:ext uri="{FF2B5EF4-FFF2-40B4-BE49-F238E27FC236}">
                <a16:creationId xmlns:a16="http://schemas.microsoft.com/office/drawing/2014/main" id="{65832C69-B3CA-1674-794F-C11263D0C281}"/>
              </a:ext>
            </a:extLst>
          </p:cNvPr>
          <p:cNvSpPr>
            <a:spLocks noGrp="1"/>
          </p:cNvSpPr>
          <p:nvPr>
            <p:ph type="body" sz="quarter" idx="16"/>
          </p:nvPr>
        </p:nvSpPr>
        <p:spPr>
          <a:xfrm>
            <a:off x="4404113"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3" name="Text 2">
            <a:extLst>
              <a:ext uri="{FF2B5EF4-FFF2-40B4-BE49-F238E27FC236}">
                <a16:creationId xmlns:a16="http://schemas.microsoft.com/office/drawing/2014/main" id="{D7C5F0AB-93CC-FF58-A6D7-A49E06885864}"/>
              </a:ext>
            </a:extLst>
          </p:cNvPr>
          <p:cNvSpPr>
            <a:spLocks noGrp="1"/>
          </p:cNvSpPr>
          <p:nvPr>
            <p:ph type="body" sz="quarter" idx="13"/>
          </p:nvPr>
        </p:nvSpPr>
        <p:spPr>
          <a:xfrm>
            <a:off x="4413356" y="2367151"/>
            <a:ext cx="3369927" cy="342404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lang="en-US" sz="1800" b="0" i="0" kern="1200" dirty="0">
                <a:solidFill>
                  <a:schemeClr val="accent4"/>
                </a:solidFill>
                <a:latin typeface="Aptos Narrow" panose="020B0004020202020204" pitchFamily="34" charset="0"/>
                <a:ea typeface="+mn-ea"/>
                <a:cs typeface="+mn-cs"/>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9" name="subtitle 3">
            <a:extLst>
              <a:ext uri="{FF2B5EF4-FFF2-40B4-BE49-F238E27FC236}">
                <a16:creationId xmlns:a16="http://schemas.microsoft.com/office/drawing/2014/main" id="{8D1B5AF7-9DB9-9F62-80CC-EB6E7565BCFE}"/>
              </a:ext>
            </a:extLst>
          </p:cNvPr>
          <p:cNvSpPr>
            <a:spLocks noGrp="1"/>
          </p:cNvSpPr>
          <p:nvPr>
            <p:ph type="body" sz="quarter" idx="17"/>
          </p:nvPr>
        </p:nvSpPr>
        <p:spPr>
          <a:xfrm>
            <a:off x="8351028"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6" name="Text 3">
            <a:extLst>
              <a:ext uri="{FF2B5EF4-FFF2-40B4-BE49-F238E27FC236}">
                <a16:creationId xmlns:a16="http://schemas.microsoft.com/office/drawing/2014/main" id="{FF97CB53-F6C5-6315-B36F-236EB331C267}"/>
              </a:ext>
            </a:extLst>
          </p:cNvPr>
          <p:cNvSpPr>
            <a:spLocks noGrp="1"/>
          </p:cNvSpPr>
          <p:nvPr>
            <p:ph type="body" sz="quarter" idx="14"/>
          </p:nvPr>
        </p:nvSpPr>
        <p:spPr>
          <a:xfrm>
            <a:off x="8364871" y="2367151"/>
            <a:ext cx="3369927" cy="342404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8" name="Logo">
            <a:extLst>
              <a:ext uri="{FF2B5EF4-FFF2-40B4-BE49-F238E27FC236}">
                <a16:creationId xmlns:a16="http://schemas.microsoft.com/office/drawing/2014/main" id="{F132FE47-5009-6554-5003-1CF56AFB5F0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7" name="URL">
            <a:extLst>
              <a:ext uri="{FF2B5EF4-FFF2-40B4-BE49-F238E27FC236}">
                <a16:creationId xmlns:a16="http://schemas.microsoft.com/office/drawing/2014/main" id="{08C324A9-6A9C-A375-EC71-61E03B75EC18}"/>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49B7FAAC-DFA1-1C14-5B2F-AB73418A1B6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10" name="Graphic 9">
            <a:extLst>
              <a:ext uri="{FF2B5EF4-FFF2-40B4-BE49-F238E27FC236}">
                <a16:creationId xmlns:a16="http://schemas.microsoft.com/office/drawing/2014/main" id="{B7FDE63A-2A68-2BE5-C700-A53B3490069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117727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Exampl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Table Example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able Placeholder 2">
            <a:extLst>
              <a:ext uri="{FF2B5EF4-FFF2-40B4-BE49-F238E27FC236}">
                <a16:creationId xmlns:a16="http://schemas.microsoft.com/office/drawing/2014/main" id="{69C3C073-7E4E-5EEE-97E2-D10C4DF4B33E}"/>
              </a:ext>
            </a:extLst>
          </p:cNvPr>
          <p:cNvSpPr>
            <a:spLocks noGrp="1"/>
          </p:cNvSpPr>
          <p:nvPr>
            <p:ph type="tbl" sz="quarter" idx="12"/>
          </p:nvPr>
        </p:nvSpPr>
        <p:spPr>
          <a:xfrm>
            <a:off x="457200" y="1819274"/>
            <a:ext cx="11270908" cy="3971926"/>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4F5E40EC-1B0C-0A09-F9F1-B9FA48E14B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7663217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Table + Text (top bottom)">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Table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Top/bottom</a:t>
            </a:r>
          </a:p>
        </p:txBody>
      </p:sp>
      <p:sp>
        <p:nvSpPr>
          <p:cNvPr id="3" name="Placeholder 1">
            <a:extLst>
              <a:ext uri="{FF2B5EF4-FFF2-40B4-BE49-F238E27FC236}">
                <a16:creationId xmlns:a16="http://schemas.microsoft.com/office/drawing/2014/main" id="{1CABB636-F0E0-5035-E980-859A1F239D0C}"/>
              </a:ext>
            </a:extLst>
          </p:cNvPr>
          <p:cNvSpPr>
            <a:spLocks noGrp="1"/>
          </p:cNvSpPr>
          <p:nvPr>
            <p:ph type="body" sz="quarter" idx="13"/>
          </p:nvPr>
        </p:nvSpPr>
        <p:spPr>
          <a:xfrm>
            <a:off x="457200" y="1819275"/>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Table Placeholder">
            <a:extLst>
              <a:ext uri="{FF2B5EF4-FFF2-40B4-BE49-F238E27FC236}">
                <a16:creationId xmlns:a16="http://schemas.microsoft.com/office/drawing/2014/main" id="{69C3C073-7E4E-5EEE-97E2-D10C4DF4B33E}"/>
              </a:ext>
            </a:extLst>
          </p:cNvPr>
          <p:cNvSpPr>
            <a:spLocks noGrp="1"/>
          </p:cNvSpPr>
          <p:nvPr>
            <p:ph type="tbl" sz="quarter" idx="12"/>
          </p:nvPr>
        </p:nvSpPr>
        <p:spPr>
          <a:xfrm>
            <a:off x="457200" y="2555277"/>
            <a:ext cx="11270908" cy="250463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4" name="Placeholder 2">
            <a:extLst>
              <a:ext uri="{FF2B5EF4-FFF2-40B4-BE49-F238E27FC236}">
                <a16:creationId xmlns:a16="http://schemas.microsoft.com/office/drawing/2014/main" id="{BC8619D8-A69C-69E2-FF3F-4250A4329301}"/>
              </a:ext>
            </a:extLst>
          </p:cNvPr>
          <p:cNvSpPr>
            <a:spLocks noGrp="1"/>
          </p:cNvSpPr>
          <p:nvPr>
            <p:ph type="body" sz="quarter" idx="14"/>
          </p:nvPr>
        </p:nvSpPr>
        <p:spPr>
          <a:xfrm>
            <a:off x="457200" y="5226072"/>
            <a:ext cx="11277599" cy="569839"/>
          </a:xfrm>
          <a:prstGeom prst="rect">
            <a:avLst/>
          </a:prstGeom>
        </p:spPr>
        <p:txBody>
          <a:bodyPr lIns="0" tIns="0" rIns="0" bIns="0"/>
          <a:lstStyle>
            <a:lvl1pPr marL="0" inden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0AB0777A-C06A-5BB8-8860-0D5D0689483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409088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Table + Text (left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Table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Left/right</a:t>
            </a:r>
          </a:p>
        </p:txBody>
      </p:sp>
      <p:sp>
        <p:nvSpPr>
          <p:cNvPr id="3" name="Text Left">
            <a:extLst>
              <a:ext uri="{FF2B5EF4-FFF2-40B4-BE49-F238E27FC236}">
                <a16:creationId xmlns:a16="http://schemas.microsoft.com/office/drawing/2014/main" id="{1CABB636-F0E0-5035-E980-859A1F239D0C}"/>
              </a:ext>
            </a:extLst>
          </p:cNvPr>
          <p:cNvSpPr>
            <a:spLocks noGrp="1"/>
          </p:cNvSpPr>
          <p:nvPr>
            <p:ph type="body" sz="quarter" idx="13"/>
          </p:nvPr>
        </p:nvSpPr>
        <p:spPr>
          <a:xfrm>
            <a:off x="457199" y="1819275"/>
            <a:ext cx="2382253"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Table">
            <a:extLst>
              <a:ext uri="{FF2B5EF4-FFF2-40B4-BE49-F238E27FC236}">
                <a16:creationId xmlns:a16="http://schemas.microsoft.com/office/drawing/2014/main" id="{69C3C073-7E4E-5EEE-97E2-D10C4DF4B33E}"/>
              </a:ext>
            </a:extLst>
          </p:cNvPr>
          <p:cNvSpPr>
            <a:spLocks noGrp="1"/>
          </p:cNvSpPr>
          <p:nvPr>
            <p:ph type="tbl" sz="quarter" idx="12"/>
          </p:nvPr>
        </p:nvSpPr>
        <p:spPr>
          <a:xfrm>
            <a:off x="3003082" y="1819276"/>
            <a:ext cx="6169794" cy="3971924"/>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5" name="Text right">
            <a:extLst>
              <a:ext uri="{FF2B5EF4-FFF2-40B4-BE49-F238E27FC236}">
                <a16:creationId xmlns:a16="http://schemas.microsoft.com/office/drawing/2014/main" id="{14698F9D-ED4D-D7C9-8ABF-DFBDD375DA30}"/>
              </a:ext>
            </a:extLst>
          </p:cNvPr>
          <p:cNvSpPr>
            <a:spLocks noGrp="1"/>
          </p:cNvSpPr>
          <p:nvPr>
            <p:ph type="body" sz="quarter" idx="14"/>
          </p:nvPr>
        </p:nvSpPr>
        <p:spPr>
          <a:xfrm>
            <a:off x="9336506" y="1819275"/>
            <a:ext cx="2384905"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FD89087A-E0E8-8061-1521-D9890EBC7E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1529855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Light image + 1 Speaker">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Image</a:t>
            </a:r>
          </a:p>
        </p:txBody>
      </p:sp>
      <p:sp>
        <p:nvSpPr>
          <p:cNvPr id="19" name="image credit">
            <a:extLst>
              <a:ext uri="{FF2B5EF4-FFF2-40B4-BE49-F238E27FC236}">
                <a16:creationId xmlns:a16="http://schemas.microsoft.com/office/drawing/2014/main" id="{116E4157-AD62-200D-90DB-B413407C7205}"/>
              </a:ext>
            </a:extLst>
          </p:cNvPr>
          <p:cNvSpPr>
            <a:spLocks noGrp="1"/>
          </p:cNvSpPr>
          <p:nvPr>
            <p:ph type="body" sz="quarter" idx="22"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accent4"/>
                </a:solidFill>
                <a:latin typeface="Aptos Narrow" panose="020B0004020202020204" pitchFamily="34" charset="0"/>
              </a:defRPr>
            </a:lvl1pPr>
          </a:lstStyle>
          <a:p>
            <a:pPr lvl="0"/>
            <a:r>
              <a:rPr lang="en-US"/>
              <a:t>Optional light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2" name="Presenter">
            <a:extLst>
              <a:ext uri="{FF2B5EF4-FFF2-40B4-BE49-F238E27FC236}">
                <a16:creationId xmlns:a16="http://schemas.microsoft.com/office/drawing/2014/main" id="{E55ECAC8-C548-56F1-203F-BAC14D07DAA5}"/>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6" name="Title">
            <a:extLst>
              <a:ext uri="{FF2B5EF4-FFF2-40B4-BE49-F238E27FC236}">
                <a16:creationId xmlns:a16="http://schemas.microsoft.com/office/drawing/2014/main" id="{67A9F24F-4C8F-B604-65C8-0D9483196BD1}"/>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E4D494B7-45AC-3DBA-222E-150929B2F3E2}"/>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3899717095"/>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with not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Table Example + Note </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able Placeholder 2">
            <a:extLst>
              <a:ext uri="{FF2B5EF4-FFF2-40B4-BE49-F238E27FC236}">
                <a16:creationId xmlns:a16="http://schemas.microsoft.com/office/drawing/2014/main" id="{62D59228-484F-AB7E-2578-34E7FF9BD1F8}"/>
              </a:ext>
            </a:extLst>
          </p:cNvPr>
          <p:cNvSpPr>
            <a:spLocks noGrp="1"/>
          </p:cNvSpPr>
          <p:nvPr>
            <p:ph type="tbl" sz="quarter" idx="12"/>
          </p:nvPr>
        </p:nvSpPr>
        <p:spPr>
          <a:xfrm>
            <a:off x="457200" y="1819274"/>
            <a:ext cx="11270908" cy="3474720"/>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2" name="Text below table">
            <a:extLst>
              <a:ext uri="{FF2B5EF4-FFF2-40B4-BE49-F238E27FC236}">
                <a16:creationId xmlns:a16="http://schemas.microsoft.com/office/drawing/2014/main" id="{D6B3638A-E14C-832A-3DF9-369E0C7119B9}"/>
              </a:ext>
            </a:extLst>
          </p:cNvPr>
          <p:cNvSpPr>
            <a:spLocks noGrp="1"/>
          </p:cNvSpPr>
          <p:nvPr>
            <p:ph type="body" sz="quarter" idx="13" hasCustomPrompt="1"/>
          </p:nvPr>
        </p:nvSpPr>
        <p:spPr>
          <a:xfrm>
            <a:off x="463892" y="5485701"/>
            <a:ext cx="11264211" cy="305499"/>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Note for table</a:t>
            </a:r>
          </a:p>
        </p:txBody>
      </p:sp>
      <p:pic>
        <p:nvPicPr>
          <p:cNvPr id="16" name="Logo">
            <a:extLst>
              <a:ext uri="{FF2B5EF4-FFF2-40B4-BE49-F238E27FC236}">
                <a16:creationId xmlns:a16="http://schemas.microsoft.com/office/drawing/2014/main" id="{8534EF66-687F-9567-0829-9157F28D604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1D66DD01-3AE8-C62B-C68B-27AB247F315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1" name="Slide #">
            <a:extLst>
              <a:ext uri="{FF2B5EF4-FFF2-40B4-BE49-F238E27FC236}">
                <a16:creationId xmlns:a16="http://schemas.microsoft.com/office/drawing/2014/main" id="{C6A19B48-4C7D-CC65-DCCE-3CF352DB0722}"/>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847E28EA-056C-C23C-91AE-3C61236B9A2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80735438"/>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Chart Example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Chart Placeholder 2">
            <a:extLst>
              <a:ext uri="{FF2B5EF4-FFF2-40B4-BE49-F238E27FC236}">
                <a16:creationId xmlns:a16="http://schemas.microsoft.com/office/drawing/2014/main" id="{AD9C128B-3AD9-74D0-510C-C7598F91119A}"/>
              </a:ext>
            </a:extLst>
          </p:cNvPr>
          <p:cNvSpPr>
            <a:spLocks noGrp="1"/>
          </p:cNvSpPr>
          <p:nvPr>
            <p:ph type="chart" sz="quarter" idx="12"/>
          </p:nvPr>
        </p:nvSpPr>
        <p:spPr>
          <a:xfrm>
            <a:off x="457200" y="1819274"/>
            <a:ext cx="11277599" cy="3971925"/>
          </a:xfrm>
          <a:prstGeom prst="rect">
            <a:avLst/>
          </a:prstGeom>
        </p:spPr>
        <p:txBody>
          <a:bodyPr/>
          <a:lstStyle>
            <a:lvl1pPr marL="0" indent="0">
              <a:buNone/>
              <a:defRPr sz="2400" b="0" i="0">
                <a:solidFill>
                  <a:schemeClr val="accent4"/>
                </a:solidFill>
                <a:latin typeface="Aptos Narrow" panose="020B0004020202020204" pitchFamily="34" charset="0"/>
              </a:defRPr>
            </a:lvl1pPr>
          </a:lstStyle>
          <a:p>
            <a:r>
              <a:rPr lang="en-US"/>
              <a:t>Click icon to add chart</a:t>
            </a:r>
          </a:p>
        </p:txBody>
      </p:sp>
      <p:pic>
        <p:nvPicPr>
          <p:cNvPr id="15" name="Logo">
            <a:extLst>
              <a:ext uri="{FF2B5EF4-FFF2-40B4-BE49-F238E27FC236}">
                <a16:creationId xmlns:a16="http://schemas.microsoft.com/office/drawing/2014/main" id="{42EE2A2A-4439-5F58-EE48-709EFE07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3" name="URL">
            <a:extLst>
              <a:ext uri="{FF2B5EF4-FFF2-40B4-BE49-F238E27FC236}">
                <a16:creationId xmlns:a16="http://schemas.microsoft.com/office/drawing/2014/main" id="{AA039960-9CC7-3F96-1011-DE0D1308EF4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0" name="Slide #">
            <a:extLst>
              <a:ext uri="{FF2B5EF4-FFF2-40B4-BE49-F238E27FC236}">
                <a16:creationId xmlns:a16="http://schemas.microsoft.com/office/drawing/2014/main" id="{9EF69FDD-646E-BA3F-7613-7B2916D31018}"/>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2498E71D-79F1-15FF-9252-9F86D9484C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3007910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 not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Chart Example + Note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Chart Placeholder 2">
            <a:extLst>
              <a:ext uri="{FF2B5EF4-FFF2-40B4-BE49-F238E27FC236}">
                <a16:creationId xmlns:a16="http://schemas.microsoft.com/office/drawing/2014/main" id="{AD9C128B-3AD9-74D0-510C-C7598F91119A}"/>
              </a:ext>
            </a:extLst>
          </p:cNvPr>
          <p:cNvSpPr>
            <a:spLocks noGrp="1"/>
          </p:cNvSpPr>
          <p:nvPr>
            <p:ph type="chart" sz="quarter" idx="12"/>
          </p:nvPr>
        </p:nvSpPr>
        <p:spPr>
          <a:xfrm>
            <a:off x="457201" y="1819275"/>
            <a:ext cx="11277598" cy="3474720"/>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chart</a:t>
            </a:r>
          </a:p>
        </p:txBody>
      </p:sp>
      <p:sp>
        <p:nvSpPr>
          <p:cNvPr id="16" name="Text below table">
            <a:extLst>
              <a:ext uri="{FF2B5EF4-FFF2-40B4-BE49-F238E27FC236}">
                <a16:creationId xmlns:a16="http://schemas.microsoft.com/office/drawing/2014/main" id="{DF7E13ED-4611-2474-AF71-A36B5443CB28}"/>
              </a:ext>
            </a:extLst>
          </p:cNvPr>
          <p:cNvSpPr>
            <a:spLocks noGrp="1"/>
          </p:cNvSpPr>
          <p:nvPr>
            <p:ph type="body" sz="quarter" idx="13" hasCustomPrompt="1"/>
          </p:nvPr>
        </p:nvSpPr>
        <p:spPr>
          <a:xfrm>
            <a:off x="463892" y="5485701"/>
            <a:ext cx="11264211" cy="305499"/>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Note for chart</a:t>
            </a:r>
          </a:p>
        </p:txBody>
      </p:sp>
      <p:pic>
        <p:nvPicPr>
          <p:cNvPr id="17" name="Logo">
            <a:extLst>
              <a:ext uri="{FF2B5EF4-FFF2-40B4-BE49-F238E27FC236}">
                <a16:creationId xmlns:a16="http://schemas.microsoft.com/office/drawing/2014/main" id="{5DC5C415-51BB-991E-2F90-A788C8FACB4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6FDA4144-4DE4-C185-5F83-33BD989B0ED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1" name="Slide #">
            <a:extLst>
              <a:ext uri="{FF2B5EF4-FFF2-40B4-BE49-F238E27FC236}">
                <a16:creationId xmlns:a16="http://schemas.microsoft.com/office/drawing/2014/main" id="{81FD5D68-34D6-8795-9314-5BD08A663FA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97951BD0-A068-1DDE-F1A1-FD5CB8CC7CD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3460514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Chart + Text (top bottom)">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Chart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Top/bottom</a:t>
            </a:r>
          </a:p>
        </p:txBody>
      </p:sp>
      <p:sp>
        <p:nvSpPr>
          <p:cNvPr id="3" name="Placeholder 1">
            <a:extLst>
              <a:ext uri="{FF2B5EF4-FFF2-40B4-BE49-F238E27FC236}">
                <a16:creationId xmlns:a16="http://schemas.microsoft.com/office/drawing/2014/main" id="{1CABB636-F0E0-5035-E980-859A1F239D0C}"/>
              </a:ext>
            </a:extLst>
          </p:cNvPr>
          <p:cNvSpPr>
            <a:spLocks noGrp="1"/>
          </p:cNvSpPr>
          <p:nvPr>
            <p:ph type="body" sz="quarter" idx="13"/>
          </p:nvPr>
        </p:nvSpPr>
        <p:spPr>
          <a:xfrm>
            <a:off x="457200" y="1819275"/>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Chart Placeholder">
            <a:extLst>
              <a:ext uri="{FF2B5EF4-FFF2-40B4-BE49-F238E27FC236}">
                <a16:creationId xmlns:a16="http://schemas.microsoft.com/office/drawing/2014/main" id="{06F1939D-75AB-B187-8E3A-3E8E1B2A350C}"/>
              </a:ext>
            </a:extLst>
          </p:cNvPr>
          <p:cNvSpPr>
            <a:spLocks noGrp="1"/>
          </p:cNvSpPr>
          <p:nvPr>
            <p:ph type="chart" sz="quarter" idx="15"/>
          </p:nvPr>
        </p:nvSpPr>
        <p:spPr>
          <a:xfrm>
            <a:off x="444500" y="2554731"/>
            <a:ext cx="11290300" cy="2504632"/>
          </a:xfrm>
          <a:prstGeom prst="rect">
            <a:avLst/>
          </a:prstGeom>
        </p:spPr>
        <p:txBody>
          <a:bodyPr/>
          <a:lstStyle/>
          <a:p>
            <a:r>
              <a:rPr lang="en-US"/>
              <a:t>Click icon to add chart</a:t>
            </a:r>
          </a:p>
        </p:txBody>
      </p:sp>
      <p:sp>
        <p:nvSpPr>
          <p:cNvPr id="4" name="Placeholder 2">
            <a:extLst>
              <a:ext uri="{FF2B5EF4-FFF2-40B4-BE49-F238E27FC236}">
                <a16:creationId xmlns:a16="http://schemas.microsoft.com/office/drawing/2014/main" id="{BC8619D8-A69C-69E2-FF3F-4250A4329301}"/>
              </a:ext>
            </a:extLst>
          </p:cNvPr>
          <p:cNvSpPr>
            <a:spLocks noGrp="1"/>
          </p:cNvSpPr>
          <p:nvPr>
            <p:ph type="body" sz="quarter" idx="14"/>
          </p:nvPr>
        </p:nvSpPr>
        <p:spPr>
          <a:xfrm>
            <a:off x="457200" y="5226072"/>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B98D9A5B-53B6-026F-09D6-D38999E32D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5588794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Chart + Text (left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Chart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Left/right</a:t>
            </a:r>
          </a:p>
        </p:txBody>
      </p:sp>
      <p:sp>
        <p:nvSpPr>
          <p:cNvPr id="3" name="Placeholder Left">
            <a:extLst>
              <a:ext uri="{FF2B5EF4-FFF2-40B4-BE49-F238E27FC236}">
                <a16:creationId xmlns:a16="http://schemas.microsoft.com/office/drawing/2014/main" id="{1CABB636-F0E0-5035-E980-859A1F239D0C}"/>
              </a:ext>
            </a:extLst>
          </p:cNvPr>
          <p:cNvSpPr>
            <a:spLocks noGrp="1"/>
          </p:cNvSpPr>
          <p:nvPr>
            <p:ph type="body" sz="quarter" idx="13"/>
          </p:nvPr>
        </p:nvSpPr>
        <p:spPr>
          <a:xfrm>
            <a:off x="457199" y="1819275"/>
            <a:ext cx="2382253"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Chart Placeholder">
            <a:extLst>
              <a:ext uri="{FF2B5EF4-FFF2-40B4-BE49-F238E27FC236}">
                <a16:creationId xmlns:a16="http://schemas.microsoft.com/office/drawing/2014/main" id="{DE9CC969-C151-D5C1-CB86-0FB3021025E9}"/>
              </a:ext>
            </a:extLst>
          </p:cNvPr>
          <p:cNvSpPr>
            <a:spLocks noGrp="1"/>
          </p:cNvSpPr>
          <p:nvPr>
            <p:ph type="chart" sz="quarter" idx="15"/>
          </p:nvPr>
        </p:nvSpPr>
        <p:spPr>
          <a:xfrm>
            <a:off x="3002781" y="1819275"/>
            <a:ext cx="6169794" cy="3971925"/>
          </a:xfrm>
          <a:prstGeom prst="rect">
            <a:avLst/>
          </a:prstGeom>
        </p:spPr>
        <p:txBody>
          <a:bodyPr/>
          <a:lstStyle/>
          <a:p>
            <a:r>
              <a:rPr lang="en-US"/>
              <a:t>Click icon to add chart</a:t>
            </a:r>
          </a:p>
        </p:txBody>
      </p:sp>
      <p:sp>
        <p:nvSpPr>
          <p:cNvPr id="5" name="Placeholder Right">
            <a:extLst>
              <a:ext uri="{FF2B5EF4-FFF2-40B4-BE49-F238E27FC236}">
                <a16:creationId xmlns:a16="http://schemas.microsoft.com/office/drawing/2014/main" id="{14698F9D-ED4D-D7C9-8ABF-DFBDD375DA30}"/>
              </a:ext>
            </a:extLst>
          </p:cNvPr>
          <p:cNvSpPr>
            <a:spLocks noGrp="1"/>
          </p:cNvSpPr>
          <p:nvPr>
            <p:ph type="body" sz="quarter" idx="14"/>
          </p:nvPr>
        </p:nvSpPr>
        <p:spPr>
          <a:xfrm>
            <a:off x="9336506" y="1819275"/>
            <a:ext cx="2384905"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67602C3F-9D20-FEEB-3FF2-5CE0018017A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955020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Outlined Text Boxes">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62AA799A-839F-F1EF-061B-B792A8C6B8CA}"/>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Outline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Placeholder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8" name="Text Placeholder 1">
            <a:extLst>
              <a:ext uri="{FF2B5EF4-FFF2-40B4-BE49-F238E27FC236}">
                <a16:creationId xmlns:a16="http://schemas.microsoft.com/office/drawing/2014/main" id="{017C2D9E-047E-FB49-6CF4-AB9447E6A9B1}"/>
              </a:ext>
            </a:extLst>
          </p:cNvPr>
          <p:cNvSpPr>
            <a:spLocks noGrp="1"/>
          </p:cNvSpPr>
          <p:nvPr>
            <p:ph type="body" sz="quarter" idx="14"/>
          </p:nvPr>
        </p:nvSpPr>
        <p:spPr>
          <a:xfrm>
            <a:off x="4413358"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Text Placeholder 2">
            <a:extLst>
              <a:ext uri="{FF2B5EF4-FFF2-40B4-BE49-F238E27FC236}">
                <a16:creationId xmlns:a16="http://schemas.microsoft.com/office/drawing/2014/main" id="{D5400B7E-7E64-0FA1-B4CD-08B1EA75B2C8}"/>
              </a:ext>
            </a:extLst>
          </p:cNvPr>
          <p:cNvSpPr>
            <a:spLocks noGrp="1"/>
          </p:cNvSpPr>
          <p:nvPr>
            <p:ph type="body" sz="quarter" idx="13"/>
          </p:nvPr>
        </p:nvSpPr>
        <p:spPr>
          <a:xfrm>
            <a:off x="8364873"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4" name="Logo">
            <a:extLst>
              <a:ext uri="{FF2B5EF4-FFF2-40B4-BE49-F238E27FC236}">
                <a16:creationId xmlns:a16="http://schemas.microsoft.com/office/drawing/2014/main" id="{DF654927-6FD8-40B8-8647-AE7A8F944D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2" name="URL">
            <a:extLst>
              <a:ext uri="{FF2B5EF4-FFF2-40B4-BE49-F238E27FC236}">
                <a16:creationId xmlns:a16="http://schemas.microsoft.com/office/drawing/2014/main" id="{DEE37801-C792-CC75-59C2-CB8EAB764E4B}"/>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B23CE81C-4400-8C26-7DEB-6F263D56E930}"/>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97AB631B-8CB1-44AA-B5A4-3D3B4B0533E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8609793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Outlined Text Boxes + Icons">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3972D10D-B40E-040C-FC3B-4409E10F33BB}"/>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Outline Text Boxes + Icons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1">
            <a:extLst>
              <a:ext uri="{FF2B5EF4-FFF2-40B4-BE49-F238E27FC236}">
                <a16:creationId xmlns:a16="http://schemas.microsoft.com/office/drawing/2014/main" id="{1B0F0247-E32F-B736-2E79-1FE3CC84C5BE}"/>
              </a:ext>
            </a:extLst>
          </p:cNvPr>
          <p:cNvSpPr>
            <a:spLocks noGrp="1"/>
          </p:cNvSpPr>
          <p:nvPr>
            <p:ph type="pic" sz="quarter" idx="15" hasCustomPrompt="1"/>
          </p:nvPr>
        </p:nvSpPr>
        <p:spPr>
          <a:xfrm>
            <a:off x="1708073"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17" name="text 1">
            <a:extLst>
              <a:ext uri="{FF2B5EF4-FFF2-40B4-BE49-F238E27FC236}">
                <a16:creationId xmlns:a16="http://schemas.microsoft.com/office/drawing/2014/main" id="{12107409-F9E3-37FA-DFAE-EAEFC45DC21E}"/>
              </a:ext>
            </a:extLst>
          </p:cNvPr>
          <p:cNvSpPr>
            <a:spLocks noGrp="1"/>
          </p:cNvSpPr>
          <p:nvPr>
            <p:ph type="body" sz="quarter" idx="18"/>
          </p:nvPr>
        </p:nvSpPr>
        <p:spPr>
          <a:xfrm>
            <a:off x="461844" y="3222171"/>
            <a:ext cx="3369927" cy="2569028"/>
          </a:xfrm>
          <a:prstGeom prst="roundRect">
            <a:avLst>
              <a:gd name="adj" fmla="val 6653"/>
            </a:avLst>
          </a:prstGeom>
          <a:ln>
            <a:solidFill>
              <a:schemeClr val="accent6"/>
            </a:solidFill>
          </a:ln>
        </p:spPr>
        <p:txBody>
          <a:bodyPr lIns="182880" tIns="182880" rIns="182880" bIns="0"/>
          <a:lstStyle>
            <a:lvl1pPr marL="342900" indent="-342900" algn="ctr">
              <a:buSzPct val="900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6" name="Icon 2">
            <a:extLst>
              <a:ext uri="{FF2B5EF4-FFF2-40B4-BE49-F238E27FC236}">
                <a16:creationId xmlns:a16="http://schemas.microsoft.com/office/drawing/2014/main" id="{5F18AB0B-73E2-E194-57C1-82DDA45AAEBF}"/>
              </a:ext>
            </a:extLst>
          </p:cNvPr>
          <p:cNvSpPr>
            <a:spLocks noGrp="1"/>
          </p:cNvSpPr>
          <p:nvPr>
            <p:ph type="pic" sz="quarter" idx="16" hasCustomPrompt="1"/>
          </p:nvPr>
        </p:nvSpPr>
        <p:spPr>
          <a:xfrm>
            <a:off x="5659587"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8" name="text 2">
            <a:extLst>
              <a:ext uri="{FF2B5EF4-FFF2-40B4-BE49-F238E27FC236}">
                <a16:creationId xmlns:a16="http://schemas.microsoft.com/office/drawing/2014/main" id="{017C2D9E-047E-FB49-6CF4-AB9447E6A9B1}"/>
              </a:ext>
            </a:extLst>
          </p:cNvPr>
          <p:cNvSpPr>
            <a:spLocks noGrp="1"/>
          </p:cNvSpPr>
          <p:nvPr>
            <p:ph type="body" sz="quarter" idx="14"/>
          </p:nvPr>
        </p:nvSpPr>
        <p:spPr>
          <a:xfrm>
            <a:off x="4413358" y="3222170"/>
            <a:ext cx="3369927" cy="2569029"/>
          </a:xfrm>
          <a:prstGeom prst="roundRect">
            <a:avLst>
              <a:gd name="adj" fmla="val 6653"/>
            </a:avLst>
          </a:prstGeom>
          <a:ln>
            <a:solidFill>
              <a:schemeClr val="accent6"/>
            </a:solidFill>
          </a:ln>
        </p:spPr>
        <p:txBody>
          <a:bodyPr lIns="182880" tIns="182880" rIns="182880" bIns="0"/>
          <a:lstStyle>
            <a:lvl1pPr marL="342900" indent="-342900" algn="ctr">
              <a:buSzPct val="900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tabLst/>
              <a:defRPr lang="en-US" sz="2200" b="0" i="0" kern="1200" dirty="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Icon 3">
            <a:extLst>
              <a:ext uri="{FF2B5EF4-FFF2-40B4-BE49-F238E27FC236}">
                <a16:creationId xmlns:a16="http://schemas.microsoft.com/office/drawing/2014/main" id="{0D5A29D0-810A-BC66-DAFB-CFE96CD87742}"/>
              </a:ext>
            </a:extLst>
          </p:cNvPr>
          <p:cNvSpPr>
            <a:spLocks noGrp="1"/>
          </p:cNvSpPr>
          <p:nvPr>
            <p:ph type="pic" sz="quarter" idx="17" hasCustomPrompt="1"/>
          </p:nvPr>
        </p:nvSpPr>
        <p:spPr>
          <a:xfrm>
            <a:off x="9611101"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7" name="Text 3">
            <a:extLst>
              <a:ext uri="{FF2B5EF4-FFF2-40B4-BE49-F238E27FC236}">
                <a16:creationId xmlns:a16="http://schemas.microsoft.com/office/drawing/2014/main" id="{D5400B7E-7E64-0FA1-B4CD-08B1EA75B2C8}"/>
              </a:ext>
            </a:extLst>
          </p:cNvPr>
          <p:cNvSpPr>
            <a:spLocks noGrp="1"/>
          </p:cNvSpPr>
          <p:nvPr>
            <p:ph type="body" sz="quarter" idx="13"/>
          </p:nvPr>
        </p:nvSpPr>
        <p:spPr>
          <a:xfrm>
            <a:off x="8364873" y="3222170"/>
            <a:ext cx="3369927" cy="2569029"/>
          </a:xfrm>
          <a:prstGeom prst="roundRect">
            <a:avLst>
              <a:gd name="adj" fmla="val 6653"/>
            </a:avLst>
          </a:prstGeom>
          <a:ln>
            <a:solidFill>
              <a:schemeClr val="accent6"/>
            </a:solidFill>
          </a:ln>
        </p:spPr>
        <p:txBody>
          <a:bodyPr lIns="182880" tIns="182880" rIns="182880" bIns="0"/>
          <a:lstStyle>
            <a:lvl1pPr marL="342900" indent="-342900" algn="ctr">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tabLst/>
              <a:defRPr lang="en-US" sz="2200" b="0" i="0" kern="1200" dirty="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2" name="URL">
            <a:extLst>
              <a:ext uri="{FF2B5EF4-FFF2-40B4-BE49-F238E27FC236}">
                <a16:creationId xmlns:a16="http://schemas.microsoft.com/office/drawing/2014/main" id="{18E2C6E6-E3B0-8C33-9AC8-E930E08FCF1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pic>
        <p:nvPicPr>
          <p:cNvPr id="16" name="Logo">
            <a:extLst>
              <a:ext uri="{FF2B5EF4-FFF2-40B4-BE49-F238E27FC236}">
                <a16:creationId xmlns:a16="http://schemas.microsoft.com/office/drawing/2014/main" id="{0872B1D9-A645-39FE-F780-CA40FAD1152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Slide #">
            <a:extLst>
              <a:ext uri="{FF2B5EF4-FFF2-40B4-BE49-F238E27FC236}">
                <a16:creationId xmlns:a16="http://schemas.microsoft.com/office/drawing/2014/main" id="{2234A0FE-BDAC-27D7-54F5-F55F6F7E3FA4}"/>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9" name="Graphic 8">
            <a:extLst>
              <a:ext uri="{FF2B5EF4-FFF2-40B4-BE49-F238E27FC236}">
                <a16:creationId xmlns:a16="http://schemas.microsoft.com/office/drawing/2014/main" id="{9FAAD441-5135-704E-C1EE-890E4A842C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675837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Outlined Text Boxes">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5A2D4DB9-C06A-B88B-EACF-9A08AEC5D59B}"/>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Four Outlined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8"/>
            <a:ext cx="5396031" cy="1809105"/>
          </a:xfrm>
          <a:prstGeom prst="roundRect">
            <a:avLst>
              <a:gd name="adj" fmla="val 6653"/>
            </a:avLst>
          </a:prstGeom>
          <a:ln>
            <a:solidFill>
              <a:schemeClr val="accent3"/>
            </a:solidFill>
          </a:ln>
        </p:spPr>
        <p:txBody>
          <a:bodyPr lIns="182880" tIns="182880" rIns="182880" bIns="0"/>
          <a:lstStyle>
            <a:lvl1pPr marL="342900" indent="-342900">
              <a:buSzPct val="800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6" name="text 2">
            <a:extLst>
              <a:ext uri="{FF2B5EF4-FFF2-40B4-BE49-F238E27FC236}">
                <a16:creationId xmlns:a16="http://schemas.microsoft.com/office/drawing/2014/main" id="{198736F6-0420-D859-3133-58B3CFF75EC4}"/>
              </a:ext>
            </a:extLst>
          </p:cNvPr>
          <p:cNvSpPr>
            <a:spLocks noGrp="1"/>
          </p:cNvSpPr>
          <p:nvPr>
            <p:ph type="body" sz="quarter" idx="14"/>
          </p:nvPr>
        </p:nvSpPr>
        <p:spPr>
          <a:xfrm>
            <a:off x="6329244" y="1824038"/>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3" name="text 3">
            <a:extLst>
              <a:ext uri="{FF2B5EF4-FFF2-40B4-BE49-F238E27FC236}">
                <a16:creationId xmlns:a16="http://schemas.microsoft.com/office/drawing/2014/main" id="{D2B23413-8718-AD7B-150F-E656A5EDD379}"/>
              </a:ext>
            </a:extLst>
          </p:cNvPr>
          <p:cNvSpPr>
            <a:spLocks noGrp="1"/>
          </p:cNvSpPr>
          <p:nvPr>
            <p:ph type="body" sz="quarter" idx="13"/>
          </p:nvPr>
        </p:nvSpPr>
        <p:spPr>
          <a:xfrm>
            <a:off x="461844" y="3982095"/>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text 4">
            <a:extLst>
              <a:ext uri="{FF2B5EF4-FFF2-40B4-BE49-F238E27FC236}">
                <a16:creationId xmlns:a16="http://schemas.microsoft.com/office/drawing/2014/main" id="{5F11A08F-68C1-270D-A22F-69F78BBF7D39}"/>
              </a:ext>
            </a:extLst>
          </p:cNvPr>
          <p:cNvSpPr>
            <a:spLocks noGrp="1"/>
          </p:cNvSpPr>
          <p:nvPr>
            <p:ph type="body" sz="quarter" idx="15"/>
          </p:nvPr>
        </p:nvSpPr>
        <p:spPr>
          <a:xfrm>
            <a:off x="6329244" y="3982095"/>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5" name="Logo">
            <a:extLst>
              <a:ext uri="{FF2B5EF4-FFF2-40B4-BE49-F238E27FC236}">
                <a16:creationId xmlns:a16="http://schemas.microsoft.com/office/drawing/2014/main" id="{F0FC68B7-0E17-397E-DF9F-2542A291159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88B93129-942F-AF71-D68B-AFB377272F7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5BD80DD6-D994-1A56-9FCB-A5FB932ED7B1}"/>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722F7A3A-55C0-5C7D-34AE-9D607DE7C8A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57582972"/>
      </p:ext>
    </p:extLst>
  </p:cSld>
  <p:clrMapOvr>
    <a:masterClrMapping/>
  </p:clrMapOvr>
  <p:extLst>
    <p:ext uri="{DCECCB84-F9BA-43D5-87BE-67443E8EF086}">
      <p15:sldGuideLst xmlns:p15="http://schemas.microsoft.com/office/powerpoint/2012/main">
        <p15:guide id="1" orient="horz" pos="2496"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Solid Text Boxes">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7982B23C-A7F6-2E73-1D79-561F569BF75A}"/>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Four Solid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8" name="blue 1">
            <a:extLst>
              <a:ext uri="{FF2B5EF4-FFF2-40B4-BE49-F238E27FC236}">
                <a16:creationId xmlns:a16="http://schemas.microsoft.com/office/drawing/2014/main" id="{6B45E140-8C0C-8F8B-A959-96163D20C358}"/>
              </a:ext>
            </a:extLst>
          </p:cNvPr>
          <p:cNvSpPr>
            <a:spLocks noGrp="1"/>
          </p:cNvSpPr>
          <p:nvPr>
            <p:ph type="body" sz="quarter" idx="16"/>
          </p:nvPr>
        </p:nvSpPr>
        <p:spPr>
          <a:xfrm>
            <a:off x="461844" y="1824038"/>
            <a:ext cx="5396031" cy="1809105"/>
          </a:xfrm>
          <a:prstGeom prst="roundRect">
            <a:avLst>
              <a:gd name="adj" fmla="val 6653"/>
            </a:avLst>
          </a:prstGeom>
          <a:solidFill>
            <a:schemeClr val="accent3"/>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20" name="red">
            <a:extLst>
              <a:ext uri="{FF2B5EF4-FFF2-40B4-BE49-F238E27FC236}">
                <a16:creationId xmlns:a16="http://schemas.microsoft.com/office/drawing/2014/main" id="{F2DF25AB-E57B-4D98-1EE2-09DFEE539BB1}"/>
              </a:ext>
            </a:extLst>
          </p:cNvPr>
          <p:cNvSpPr>
            <a:spLocks noGrp="1"/>
          </p:cNvSpPr>
          <p:nvPr>
            <p:ph type="body" sz="quarter" idx="18"/>
          </p:nvPr>
        </p:nvSpPr>
        <p:spPr>
          <a:xfrm>
            <a:off x="6329244" y="1824038"/>
            <a:ext cx="5396031" cy="1809105"/>
          </a:xfrm>
          <a:prstGeom prst="roundRect">
            <a:avLst>
              <a:gd name="adj" fmla="val 6653"/>
            </a:avLst>
          </a:prstGeom>
          <a:solidFill>
            <a:schemeClr val="accent5"/>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19" name="yellow">
            <a:extLst>
              <a:ext uri="{FF2B5EF4-FFF2-40B4-BE49-F238E27FC236}">
                <a16:creationId xmlns:a16="http://schemas.microsoft.com/office/drawing/2014/main" id="{267EC38E-A30A-6888-1D1E-E2A1F2211B79}"/>
              </a:ext>
            </a:extLst>
          </p:cNvPr>
          <p:cNvSpPr>
            <a:spLocks noGrp="1"/>
          </p:cNvSpPr>
          <p:nvPr>
            <p:ph type="body" sz="quarter" idx="17"/>
          </p:nvPr>
        </p:nvSpPr>
        <p:spPr>
          <a:xfrm>
            <a:off x="461844" y="3982095"/>
            <a:ext cx="5396031" cy="1809105"/>
          </a:xfrm>
          <a:prstGeom prst="roundRect">
            <a:avLst>
              <a:gd name="adj" fmla="val 6653"/>
            </a:avLst>
          </a:prstGeom>
          <a:solidFill>
            <a:schemeClr val="accent6"/>
          </a:solidFill>
          <a:ln>
            <a:noFill/>
          </a:ln>
        </p:spPr>
        <p:txBody>
          <a:bodyPr lIns="182880" tIns="182880" rIns="182880" bIns="0"/>
          <a:lstStyle>
            <a:lvl1pPr marL="0" indent="0">
              <a:buSzPct val="85000"/>
              <a:buFontTx/>
              <a:buNone/>
              <a:defRPr lang="en-US" sz="2400" b="0" i="0" kern="1200" dirty="0">
                <a:solidFill>
                  <a:schemeClr val="tx2"/>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21" name="blue 2">
            <a:extLst>
              <a:ext uri="{FF2B5EF4-FFF2-40B4-BE49-F238E27FC236}">
                <a16:creationId xmlns:a16="http://schemas.microsoft.com/office/drawing/2014/main" id="{8AB90348-59C0-F9CA-DCC5-5811F7C4693B}"/>
              </a:ext>
            </a:extLst>
          </p:cNvPr>
          <p:cNvSpPr>
            <a:spLocks noGrp="1"/>
          </p:cNvSpPr>
          <p:nvPr>
            <p:ph type="body" sz="quarter" idx="19"/>
          </p:nvPr>
        </p:nvSpPr>
        <p:spPr>
          <a:xfrm>
            <a:off x="6329244" y="3982095"/>
            <a:ext cx="5396031" cy="1809105"/>
          </a:xfrm>
          <a:prstGeom prst="roundRect">
            <a:avLst>
              <a:gd name="adj" fmla="val 6653"/>
            </a:avLst>
          </a:prstGeom>
          <a:solidFill>
            <a:schemeClr val="accent2"/>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pic>
        <p:nvPicPr>
          <p:cNvPr id="10" name="Logo">
            <a:extLst>
              <a:ext uri="{FF2B5EF4-FFF2-40B4-BE49-F238E27FC236}">
                <a16:creationId xmlns:a16="http://schemas.microsoft.com/office/drawing/2014/main" id="{79090FE1-08D8-A85A-2766-D2FA7161FC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94D684B4-ABD3-6709-B484-E26E201CF7F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41699E00-A6D2-E021-1E2B-A06ECDA173A8}"/>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3" name="Graphic 2">
            <a:extLst>
              <a:ext uri="{FF2B5EF4-FFF2-40B4-BE49-F238E27FC236}">
                <a16:creationId xmlns:a16="http://schemas.microsoft.com/office/drawing/2014/main" id="{7D96AD27-C130-3AD0-0FE9-C1FCE38B9BF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079287710"/>
      </p:ext>
    </p:extLst>
  </p:cSld>
  <p:clrMapOvr>
    <a:masterClrMapping/>
  </p:clrMapOvr>
  <p:extLst>
    <p:ext uri="{DCECCB84-F9BA-43D5-87BE-67443E8EF086}">
      <p15:sldGuideLst xmlns:p15="http://schemas.microsoft.com/office/powerpoint/2012/main">
        <p15:guide id="1" orient="horz" pos="2520"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004E75"/>
        </a:solidFill>
        <a:effectLst/>
      </p:bgPr>
    </p:bg>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94386EB6-7AE6-9D6F-D6F9-AC5A1609488D}"/>
              </a:ext>
            </a:extLst>
          </p:cNvPr>
          <p:cNvSpPr>
            <a:spLocks noGrp="1"/>
          </p:cNvSpPr>
          <p:nvPr>
            <p:ph type="title" hasCustomPrompt="1"/>
          </p:nvPr>
        </p:nvSpPr>
        <p:spPr>
          <a:xfrm>
            <a:off x="458724" y="2948168"/>
            <a:ext cx="11274552" cy="416560"/>
          </a:xfrm>
          <a:prstGeom prst="rect">
            <a:avLst/>
          </a:prstGeom>
        </p:spPr>
        <p:txBody>
          <a:bodyPr lIns="0" tIns="0" rIns="0" bIns="0"/>
          <a:lstStyle>
            <a:lvl1pPr algn="ctr">
              <a:defRPr lang="en-US" sz="3600" b="1" i="0" kern="1200" dirty="0">
                <a:solidFill>
                  <a:schemeClr val="accent6"/>
                </a:solidFill>
                <a:latin typeface="Aptos Narrow" panose="020B0004020202020204" pitchFamily="34" charset="0"/>
                <a:ea typeface="+mn-ea"/>
                <a:cs typeface="+mn-cs"/>
              </a:defRPr>
            </a:lvl1pPr>
          </a:lstStyle>
          <a:p>
            <a:pPr marL="0" lvl="0" indent="0" algn="ctr" defTabSz="914400" rtl="0" eaLnBrk="1" latinLnBrk="0" hangingPunct="1">
              <a:lnSpc>
                <a:spcPts val="3800"/>
              </a:lnSpc>
              <a:spcBef>
                <a:spcPts val="0"/>
              </a:spcBef>
              <a:buFont typeface="Arial" panose="020B0604020202020204" pitchFamily="34" charset="0"/>
              <a:buNone/>
            </a:pPr>
            <a:r>
              <a:rPr lang="en-US"/>
              <a:t>Divider Slide Blue</a:t>
            </a:r>
          </a:p>
        </p:txBody>
      </p:sp>
      <p:sp>
        <p:nvSpPr>
          <p:cNvPr id="7" name="Subtitle">
            <a:extLst>
              <a:ext uri="{FF2B5EF4-FFF2-40B4-BE49-F238E27FC236}">
                <a16:creationId xmlns:a16="http://schemas.microsoft.com/office/drawing/2014/main" id="{8B7EB974-B18B-E1B3-9A23-CF0FD645A3E2}"/>
              </a:ext>
            </a:extLst>
          </p:cNvPr>
          <p:cNvSpPr>
            <a:spLocks noGrp="1"/>
          </p:cNvSpPr>
          <p:nvPr>
            <p:ph type="body" sz="quarter" idx="11" hasCustomPrompt="1"/>
          </p:nvPr>
        </p:nvSpPr>
        <p:spPr>
          <a:xfrm>
            <a:off x="457200" y="3429000"/>
            <a:ext cx="11277600" cy="444500"/>
          </a:xfrm>
          <a:prstGeom prst="rect">
            <a:avLst/>
          </a:prstGeom>
        </p:spPr>
        <p:txBody>
          <a:bodyPr lIns="0" tIns="0" rIns="0" bIns="0"/>
          <a:lstStyle>
            <a:lvl1pPr marL="0" indent="0" algn="ctr">
              <a:lnSpc>
                <a:spcPts val="38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lgn="ctr">
              <a:buNone/>
              <a:defRPr sz="3600" b="1" i="0">
                <a:solidFill>
                  <a:schemeClr val="bg1"/>
                </a:solidFill>
                <a:latin typeface="Aptos Narrow" panose="020B0004020202020204" pitchFamily="34" charset="0"/>
              </a:defRPr>
            </a:lvl2pPr>
            <a:lvl3pPr marL="914400" indent="0" algn="ctr">
              <a:buNone/>
              <a:defRPr sz="3600" b="1" i="0">
                <a:solidFill>
                  <a:schemeClr val="bg1"/>
                </a:solidFill>
                <a:latin typeface="Aptos Narrow" panose="020B0004020202020204" pitchFamily="34" charset="0"/>
              </a:defRPr>
            </a:lvl3pPr>
            <a:lvl4pPr marL="1371600" indent="0" algn="ctr">
              <a:buNone/>
              <a:defRPr sz="3600" b="1" i="0">
                <a:solidFill>
                  <a:schemeClr val="bg1"/>
                </a:solidFill>
                <a:latin typeface="Aptos Narrow" panose="020B0004020202020204" pitchFamily="34" charset="0"/>
              </a:defRPr>
            </a:lvl4pPr>
            <a:lvl5pPr marL="1828800" indent="0" algn="ctr">
              <a:buNone/>
              <a:defRPr sz="3600" b="1" i="0">
                <a:solidFill>
                  <a:schemeClr val="bg1"/>
                </a:solidFill>
                <a:latin typeface="Aptos Narrow" panose="020B0004020202020204" pitchFamily="34" charset="0"/>
              </a:defRPr>
            </a:lvl5pPr>
          </a:lstStyle>
          <a:p>
            <a:pPr lvl="0"/>
            <a:r>
              <a:rPr lang="en-US"/>
              <a:t>Subtitle</a:t>
            </a:r>
          </a:p>
        </p:txBody>
      </p:sp>
      <p:sp>
        <p:nvSpPr>
          <p:cNvPr id="14" name="white circle">
            <a:extLst>
              <a:ext uri="{FF2B5EF4-FFF2-40B4-BE49-F238E27FC236}">
                <a16:creationId xmlns:a16="http://schemas.microsoft.com/office/drawing/2014/main" id="{23673F85-D4E7-7CAF-7C2B-09A9EE4AD57D}"/>
              </a:ext>
            </a:extLst>
          </p:cNvPr>
          <p:cNvSpPr/>
          <p:nvPr userDrawn="1"/>
        </p:nvSpPr>
        <p:spPr>
          <a:xfrm>
            <a:off x="444817" y="5952334"/>
            <a:ext cx="603250" cy="60325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a:extLst>
              <a:ext uri="{FF2B5EF4-FFF2-40B4-BE49-F238E27FC236}">
                <a16:creationId xmlns:a16="http://schemas.microsoft.com/office/drawing/2014/main" id="{F6F3D3C2-B987-7F95-AA4B-BCC5C2371C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CDE35AA1-BDB4-3C22-7ECC-D6762D9DA937}"/>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6">
                    <a:lumMod val="60000"/>
                    <a:lumOff val="40000"/>
                  </a:schemeClr>
                </a:solidFill>
                <a:latin typeface="Aptos Narrow" panose="020B0004020202020204" pitchFamily="34" charset="0"/>
              </a:rPr>
              <a:t>nj.gov/</a:t>
            </a:r>
            <a:r>
              <a:rPr lang="en-US" sz="1200" b="1" i="0">
                <a:solidFill>
                  <a:schemeClr val="accent6"/>
                </a:solidFill>
                <a:latin typeface="Aptos Narrow" panose="020B0004020202020204" pitchFamily="34" charset="0"/>
              </a:rPr>
              <a:t>education</a:t>
            </a:r>
          </a:p>
        </p:txBody>
      </p:sp>
      <p:sp>
        <p:nvSpPr>
          <p:cNvPr id="3" name="Slide #">
            <a:extLst>
              <a:ext uri="{FF2B5EF4-FFF2-40B4-BE49-F238E27FC236}">
                <a16:creationId xmlns:a16="http://schemas.microsoft.com/office/drawing/2014/main" id="{3B6FA865-236F-3CD0-1EE3-188D3D675B2C}"/>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97126418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Dark image + 1 Speaker">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a:solidFill>
            <a:schemeClr val="tx2"/>
          </a:solidFill>
        </p:spPr>
        <p:txBody>
          <a:bodyPr/>
          <a:lstStyle>
            <a:lvl1pPr marL="0" indent="0">
              <a:buNone/>
              <a:defRPr sz="2400">
                <a:solidFill>
                  <a:schemeClr val="bg1"/>
                </a:solidFill>
                <a:latin typeface="Aptos Narrow" panose="020B0004020202020204" pitchFamily="34" charset="0"/>
              </a:defRPr>
            </a:lvl1pPr>
          </a:lstStyle>
          <a:p>
            <a:r>
              <a:rPr lang="en-US"/>
              <a:t>Image</a:t>
            </a:r>
          </a:p>
        </p:txBody>
      </p:sp>
      <p:sp>
        <p:nvSpPr>
          <p:cNvPr id="2" name="image credit">
            <a:extLst>
              <a:ext uri="{FF2B5EF4-FFF2-40B4-BE49-F238E27FC236}">
                <a16:creationId xmlns:a16="http://schemas.microsoft.com/office/drawing/2014/main" id="{A2DB8ECC-74BB-2B91-1DD4-A4124A8644E6}"/>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bg1"/>
                </a:solidFill>
                <a:latin typeface="Aptos Narrow" panose="020B0004020202020204" pitchFamily="34" charset="0"/>
              </a:defRPr>
            </a:lvl1pPr>
          </a:lstStyle>
          <a:p>
            <a:pPr lvl="0"/>
            <a:r>
              <a:rPr lang="en-US"/>
              <a:t>Optional dark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2" name="Presenter">
            <a:extLst>
              <a:ext uri="{FF2B5EF4-FFF2-40B4-BE49-F238E27FC236}">
                <a16:creationId xmlns:a16="http://schemas.microsoft.com/office/drawing/2014/main" id="{E55ECAC8-C548-56F1-203F-BAC14D07DAA5}"/>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6" name="Title">
            <a:extLst>
              <a:ext uri="{FF2B5EF4-FFF2-40B4-BE49-F238E27FC236}">
                <a16:creationId xmlns:a16="http://schemas.microsoft.com/office/drawing/2014/main" id="{67A9F24F-4C8F-B604-65C8-0D9483196BD1}"/>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E4D494B7-45AC-3DBA-222E-150929B2F3E2}"/>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2071366438"/>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 Yellow">
    <p:bg>
      <p:bgPr>
        <a:solidFill>
          <a:srgbClr val="FEAD15"/>
        </a:solidFill>
        <a:effectLst/>
      </p:bgPr>
    </p:bg>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1F62B4D-D830-8E30-3407-15DA2B2AF301}"/>
              </a:ext>
            </a:extLst>
          </p:cNvPr>
          <p:cNvSpPr>
            <a:spLocks noGrp="1"/>
          </p:cNvSpPr>
          <p:nvPr>
            <p:ph type="title" hasCustomPrompt="1"/>
          </p:nvPr>
        </p:nvSpPr>
        <p:spPr>
          <a:xfrm>
            <a:off x="458724" y="2948168"/>
            <a:ext cx="11274552" cy="416560"/>
          </a:xfrm>
          <a:prstGeom prst="rect">
            <a:avLst/>
          </a:prstGeom>
        </p:spPr>
        <p:txBody>
          <a:bodyPr lIns="0" tIns="0" rIns="0" bIns="0"/>
          <a:lstStyle>
            <a:lvl1pPr algn="ctr">
              <a:defRPr lang="en-US" sz="3600" b="1" i="0" kern="1200" dirty="0">
                <a:solidFill>
                  <a:schemeClr val="accent3"/>
                </a:solidFill>
                <a:latin typeface="Aptos Narrow" panose="020B0004020202020204" pitchFamily="34" charset="0"/>
                <a:ea typeface="+mn-ea"/>
                <a:cs typeface="+mn-cs"/>
              </a:defRPr>
            </a:lvl1pPr>
          </a:lstStyle>
          <a:p>
            <a:pPr marL="0" lvl="0" indent="0" algn="ctr" defTabSz="914400" rtl="0" eaLnBrk="1" latinLnBrk="0" hangingPunct="1">
              <a:lnSpc>
                <a:spcPts val="3800"/>
              </a:lnSpc>
              <a:spcBef>
                <a:spcPts val="0"/>
              </a:spcBef>
              <a:buFont typeface="Arial" panose="020B0604020202020204" pitchFamily="34" charset="0"/>
              <a:buNone/>
            </a:pPr>
            <a:r>
              <a:rPr lang="en-US"/>
              <a:t>Divider Slide Yellow</a:t>
            </a:r>
          </a:p>
        </p:txBody>
      </p:sp>
      <p:sp>
        <p:nvSpPr>
          <p:cNvPr id="7" name="Subtitle">
            <a:extLst>
              <a:ext uri="{FF2B5EF4-FFF2-40B4-BE49-F238E27FC236}">
                <a16:creationId xmlns:a16="http://schemas.microsoft.com/office/drawing/2014/main" id="{8B7EB974-B18B-E1B3-9A23-CF0FD645A3E2}"/>
              </a:ext>
            </a:extLst>
          </p:cNvPr>
          <p:cNvSpPr>
            <a:spLocks noGrp="1"/>
          </p:cNvSpPr>
          <p:nvPr>
            <p:ph type="body" sz="quarter" idx="11" hasCustomPrompt="1"/>
          </p:nvPr>
        </p:nvSpPr>
        <p:spPr>
          <a:xfrm>
            <a:off x="457200" y="3429000"/>
            <a:ext cx="11277600" cy="444500"/>
          </a:xfrm>
          <a:prstGeom prst="rect">
            <a:avLst/>
          </a:prstGeom>
        </p:spPr>
        <p:txBody>
          <a:bodyPr lIns="0" tIns="0" rIns="0" bIns="0"/>
          <a:lstStyle>
            <a:lvl1pPr marL="0" indent="0" algn="ctr">
              <a:lnSpc>
                <a:spcPts val="3800"/>
              </a:lnSpc>
              <a:spcBef>
                <a:spcPts val="0"/>
              </a:spcBef>
              <a:buNone/>
              <a:defRPr sz="3600" b="0" i="0">
                <a:solidFill>
                  <a:schemeClr val="accent1"/>
                </a:solidFill>
                <a:latin typeface="Aptos Narrow" panose="020B0004020202020204" pitchFamily="34" charset="0"/>
              </a:defRPr>
            </a:lvl1pPr>
            <a:lvl2pPr marL="457200" indent="0" algn="ctr">
              <a:buNone/>
              <a:defRPr sz="3600" b="1" i="0">
                <a:solidFill>
                  <a:schemeClr val="bg1"/>
                </a:solidFill>
                <a:latin typeface="Aptos Narrow" panose="020B0004020202020204" pitchFamily="34" charset="0"/>
              </a:defRPr>
            </a:lvl2pPr>
            <a:lvl3pPr marL="914400" indent="0" algn="ctr">
              <a:buNone/>
              <a:defRPr sz="3600" b="1" i="0">
                <a:solidFill>
                  <a:schemeClr val="bg1"/>
                </a:solidFill>
                <a:latin typeface="Aptos Narrow" panose="020B0004020202020204" pitchFamily="34" charset="0"/>
              </a:defRPr>
            </a:lvl3pPr>
            <a:lvl4pPr marL="1371600" indent="0" algn="ctr">
              <a:buNone/>
              <a:defRPr sz="3600" b="1" i="0">
                <a:solidFill>
                  <a:schemeClr val="bg1"/>
                </a:solidFill>
                <a:latin typeface="Aptos Narrow" panose="020B0004020202020204" pitchFamily="34" charset="0"/>
              </a:defRPr>
            </a:lvl4pPr>
            <a:lvl5pPr marL="1828800" indent="0" algn="ctr">
              <a:buNone/>
              <a:defRPr sz="3600" b="1" i="0">
                <a:solidFill>
                  <a:schemeClr val="bg1"/>
                </a:solidFill>
                <a:latin typeface="Aptos Narrow" panose="020B0004020202020204" pitchFamily="34" charset="0"/>
              </a:defRPr>
            </a:lvl5pPr>
          </a:lstStyle>
          <a:p>
            <a:pPr lvl="0"/>
            <a:r>
              <a:rPr lang="en-US"/>
              <a:t>Subtitle</a:t>
            </a:r>
          </a:p>
        </p:txBody>
      </p:sp>
      <p:pic>
        <p:nvPicPr>
          <p:cNvPr id="2" name="Logo">
            <a:extLst>
              <a:ext uri="{FF2B5EF4-FFF2-40B4-BE49-F238E27FC236}">
                <a16:creationId xmlns:a16="http://schemas.microsoft.com/office/drawing/2014/main" id="{D98234DF-7064-38D0-6B8B-506E031EA4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3" name="URL">
            <a:extLst>
              <a:ext uri="{FF2B5EF4-FFF2-40B4-BE49-F238E27FC236}">
                <a16:creationId xmlns:a16="http://schemas.microsoft.com/office/drawing/2014/main" id="{F6FF7F92-6EAD-1D91-F13C-F6D0F84C169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Slide #">
            <a:extLst>
              <a:ext uri="{FF2B5EF4-FFF2-40B4-BE49-F238E27FC236}">
                <a16:creationId xmlns:a16="http://schemas.microsoft.com/office/drawing/2014/main" id="{4EF64093-CDC1-75AE-7D80-36AEE8626BE4}"/>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tx2"/>
                </a:solidFill>
              </a:rPr>
              <a:t>‹#›</a:t>
            </a:fld>
            <a:endParaRPr lang="en-US" sz="1200">
              <a:solidFill>
                <a:schemeClr val="tx2"/>
              </a:solidFill>
            </a:endParaRPr>
          </a:p>
        </p:txBody>
      </p:sp>
    </p:spTree>
    <p:extLst>
      <p:ext uri="{BB962C8B-B14F-4D97-AF65-F5344CB8AC3E}">
        <p14:creationId xmlns:p14="http://schemas.microsoft.com/office/powerpoint/2010/main" val="117188691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ll Quote - Dark Blue">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90EB81B-EC58-A566-40BD-E369B81FB7D7}"/>
              </a:ext>
            </a:extLst>
          </p:cNvPr>
          <p:cNvSpPr>
            <a:spLocks noGrp="1"/>
          </p:cNvSpPr>
          <p:nvPr>
            <p:ph type="title" hasCustomPrompt="1"/>
          </p:nvPr>
        </p:nvSpPr>
        <p:spPr>
          <a:xfrm>
            <a:off x="461844" y="651436"/>
            <a:ext cx="9006247" cy="270771"/>
          </a:xfrm>
          <a:prstGeom prst="rect">
            <a:avLst/>
          </a:prstGeom>
        </p:spPr>
        <p:txBody>
          <a:bodyPr lIns="0" tIns="0" rIns="0" bIns="0"/>
          <a:lstStyle>
            <a:lvl1pPr>
              <a:defRPr sz="2000" b="0" i="0">
                <a:solidFill>
                  <a:schemeClr val="accent3"/>
                </a:solidFill>
                <a:latin typeface="Aptos Narrow" panose="020B0004020202020204" pitchFamily="34" charset="0"/>
              </a:defRPr>
            </a:lvl1pPr>
          </a:lstStyle>
          <a:p>
            <a:pPr lvl="0"/>
            <a:r>
              <a:rPr lang="en-US"/>
              <a:t>Headline</a:t>
            </a:r>
          </a:p>
        </p:txBody>
      </p:sp>
      <p:sp>
        <p:nvSpPr>
          <p:cNvPr id="11" name="Quot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sp>
        <p:nvSpPr>
          <p:cNvPr id="15" name="URL">
            <a:extLst>
              <a:ext uri="{FF2B5EF4-FFF2-40B4-BE49-F238E27FC236}">
                <a16:creationId xmlns:a16="http://schemas.microsoft.com/office/drawing/2014/main" id="{9245C2C0-6407-815D-29AE-63AADAC4FC1E}"/>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pic>
        <p:nvPicPr>
          <p:cNvPr id="16" name="Logo">
            <a:extLst>
              <a:ext uri="{FF2B5EF4-FFF2-40B4-BE49-F238E27FC236}">
                <a16:creationId xmlns:a16="http://schemas.microsoft.com/office/drawing/2014/main" id="{910A0869-090B-23C2-3CF0-E6F06F32044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Slide #">
            <a:extLst>
              <a:ext uri="{FF2B5EF4-FFF2-40B4-BE49-F238E27FC236}">
                <a16:creationId xmlns:a16="http://schemas.microsoft.com/office/drawing/2014/main" id="{B35A3450-7544-7007-4FF1-DBB5CC2E579A}"/>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0D170219-D565-A6BF-337B-BBDD054E25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7366466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ll Quote - Dark Re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80BB9A8-AEDD-5CAF-F03F-3A80C6521FE1}"/>
              </a:ext>
            </a:extLst>
          </p:cNvPr>
          <p:cNvSpPr>
            <a:spLocks noGrp="1"/>
          </p:cNvSpPr>
          <p:nvPr>
            <p:ph type="title" hasCustomPrompt="1"/>
          </p:nvPr>
        </p:nvSpPr>
        <p:spPr>
          <a:xfrm>
            <a:off x="461844" y="651436"/>
            <a:ext cx="9006840" cy="270771"/>
          </a:xfrm>
          <a:prstGeom prst="rect">
            <a:avLst/>
          </a:prstGeom>
        </p:spPr>
        <p:txBody>
          <a:bodyPr lIns="0" tIns="0" rIns="0" bIns="0"/>
          <a:lstStyle>
            <a:lvl1pPr>
              <a:defRPr sz="2000" b="0" i="0">
                <a:solidFill>
                  <a:schemeClr val="accent2"/>
                </a:solidFill>
                <a:latin typeface="Aptos Narrow" panose="020B0004020202020204" pitchFamily="34" charset="0"/>
              </a:defRPr>
            </a:lvl1pPr>
          </a:lstStyle>
          <a:p>
            <a:pPr lvl="0"/>
            <a:r>
              <a:rPr lang="en-US"/>
              <a:t>Headline</a:t>
            </a:r>
          </a:p>
        </p:txBody>
      </p:sp>
      <p:sp>
        <p:nvSpPr>
          <p:cNvPr id="11" name="subtitl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2"/>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pic>
        <p:nvPicPr>
          <p:cNvPr id="12" name="Logo">
            <a:extLst>
              <a:ext uri="{FF2B5EF4-FFF2-40B4-BE49-F238E27FC236}">
                <a16:creationId xmlns:a16="http://schemas.microsoft.com/office/drawing/2014/main" id="{655B0226-4AF6-5A3D-E49B-3A3DF2CCBA2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0" name="URL">
            <a:extLst>
              <a:ext uri="{FF2B5EF4-FFF2-40B4-BE49-F238E27FC236}">
                <a16:creationId xmlns:a16="http://schemas.microsoft.com/office/drawing/2014/main" id="{326FCA7D-EA1A-489D-B91C-A540E0FA0788}"/>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A50CAF1A-EA45-AA99-B27B-84741CBC979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018C6550-FCA8-8637-CB40-CE2EA4E8BDD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542370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ll Quote - Yellow on Dark Blue">
    <p:bg>
      <p:bgPr>
        <a:solidFill>
          <a:srgbClr val="004E75"/>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23120FC-E453-1DC9-3BBD-931B8A7EB71B}"/>
              </a:ext>
            </a:extLst>
          </p:cNvPr>
          <p:cNvSpPr>
            <a:spLocks noGrp="1"/>
          </p:cNvSpPr>
          <p:nvPr>
            <p:ph type="title" hasCustomPrompt="1"/>
          </p:nvPr>
        </p:nvSpPr>
        <p:spPr>
          <a:xfrm>
            <a:off x="461844" y="651436"/>
            <a:ext cx="9006840" cy="270771"/>
          </a:xfrm>
          <a:prstGeom prst="rect">
            <a:avLst/>
          </a:prstGeom>
        </p:spPr>
        <p:txBody>
          <a:bodyPr lIns="0" tIns="0" rIns="0" bIns="0"/>
          <a:lstStyle>
            <a:lvl1pPr>
              <a:defRPr sz="2000" b="0" i="0">
                <a:solidFill>
                  <a:schemeClr val="bg1"/>
                </a:solidFill>
                <a:latin typeface="Aptos Narrow" panose="020B0004020202020204" pitchFamily="34" charset="0"/>
              </a:defRPr>
            </a:lvl1pPr>
          </a:lstStyle>
          <a:p>
            <a:pPr lvl="0"/>
            <a:r>
              <a:rPr lang="en-US"/>
              <a:t>Headline</a:t>
            </a:r>
          </a:p>
        </p:txBody>
      </p:sp>
      <p:sp>
        <p:nvSpPr>
          <p:cNvPr id="11" name="Quot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6"/>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pic>
        <p:nvPicPr>
          <p:cNvPr id="3" name="Logo">
            <a:extLst>
              <a:ext uri="{FF2B5EF4-FFF2-40B4-BE49-F238E27FC236}">
                <a16:creationId xmlns:a16="http://schemas.microsoft.com/office/drawing/2014/main" id="{07304B56-B04F-A296-935A-AD667D7729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white circle">
            <a:extLst>
              <a:ext uri="{FF2B5EF4-FFF2-40B4-BE49-F238E27FC236}">
                <a16:creationId xmlns:a16="http://schemas.microsoft.com/office/drawing/2014/main" id="{0958702D-C112-8F19-9516-49AFE6D13D18}"/>
              </a:ext>
            </a:extLst>
          </p:cNvPr>
          <p:cNvSpPr/>
          <p:nvPr userDrawn="1"/>
        </p:nvSpPr>
        <p:spPr>
          <a:xfrm>
            <a:off x="444817" y="5952334"/>
            <a:ext cx="603250" cy="60325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RL">
            <a:extLst>
              <a:ext uri="{FF2B5EF4-FFF2-40B4-BE49-F238E27FC236}">
                <a16:creationId xmlns:a16="http://schemas.microsoft.com/office/drawing/2014/main" id="{E8B77E37-1258-9880-9DE7-0F9EC2CD1567}"/>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6">
                    <a:lumMod val="60000"/>
                    <a:lumOff val="40000"/>
                  </a:schemeClr>
                </a:solidFill>
                <a:latin typeface="Aptos Narrow" panose="020B0004020202020204" pitchFamily="34" charset="0"/>
              </a:rPr>
              <a:t>nj.gov/</a:t>
            </a:r>
            <a:r>
              <a:rPr lang="en-US" sz="1200" b="1" i="0">
                <a:solidFill>
                  <a:schemeClr val="accent6"/>
                </a:solidFill>
                <a:latin typeface="Aptos Narrow" panose="020B0004020202020204" pitchFamily="34" charset="0"/>
              </a:rPr>
              <a:t>education</a:t>
            </a:r>
          </a:p>
        </p:txBody>
      </p:sp>
      <p:sp>
        <p:nvSpPr>
          <p:cNvPr id="6" name="Slide #">
            <a:extLst>
              <a:ext uri="{FF2B5EF4-FFF2-40B4-BE49-F238E27FC236}">
                <a16:creationId xmlns:a16="http://schemas.microsoft.com/office/drawing/2014/main" id="{76948DA9-01F7-E3BD-216A-E615582E6195}"/>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5571701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048A2-4CA8-2AF9-3986-50AD22D3CE88}"/>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9">
            <a:extLst>
              <a:ext uri="{FF2B5EF4-FFF2-40B4-BE49-F238E27FC236}">
                <a16:creationId xmlns:a16="http://schemas.microsoft.com/office/drawing/2014/main" id="{58DC3543-E51D-A3F9-8817-6215B09FF979}"/>
              </a:ext>
            </a:extLst>
          </p:cNvPr>
          <p:cNvSpPr>
            <a:spLocks noGrp="1"/>
          </p:cNvSpPr>
          <p:nvPr>
            <p:ph type="title" hasCustomPrompt="1"/>
          </p:nvPr>
        </p:nvSpPr>
        <p:spPr>
          <a:xfrm>
            <a:off x="443812" y="383281"/>
            <a:ext cx="11290986" cy="416560"/>
          </a:xfrm>
          <a:prstGeom prst="rect">
            <a:avLst/>
          </a:prstGeom>
        </p:spPr>
        <p:txBody>
          <a:bodyPr/>
          <a:lstStyle>
            <a:lvl1pPr>
              <a:defRPr b="1">
                <a:solidFill>
                  <a:schemeClr val="bg1"/>
                </a:solidFill>
                <a:latin typeface="Aptos Narrow" panose="020B0004020202020204" pitchFamily="34" charset="0"/>
              </a:defRPr>
            </a:lvl1pPr>
          </a:lstStyle>
          <a:p>
            <a:r>
              <a:rPr lang="en-US"/>
              <a:t>Title</a:t>
            </a:r>
          </a:p>
        </p:txBody>
      </p:sp>
      <p:sp>
        <p:nvSpPr>
          <p:cNvPr id="24" name="Facebook">
            <a:extLst>
              <a:ext uri="{FF2B5EF4-FFF2-40B4-BE49-F238E27FC236}">
                <a16:creationId xmlns:a16="http://schemas.microsoft.com/office/drawing/2014/main" id="{D70DC667-E9EA-A953-7F64-6D6627EE3986}"/>
              </a:ext>
            </a:extLst>
          </p:cNvPr>
          <p:cNvSpPr>
            <a:spLocks noGrp="1"/>
          </p:cNvSpPr>
          <p:nvPr>
            <p:ph type="body" sz="quarter" idx="11"/>
          </p:nvPr>
        </p:nvSpPr>
        <p:spPr>
          <a:xfrm>
            <a:off x="1135032" y="2165690"/>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grpSp>
        <p:nvGrpSpPr>
          <p:cNvPr id="8" name="Instagram">
            <a:extLst>
              <a:ext uri="{FF2B5EF4-FFF2-40B4-BE49-F238E27FC236}">
                <a16:creationId xmlns:a16="http://schemas.microsoft.com/office/drawing/2014/main" id="{7AD54722-9674-4124-8FBC-7CF3EF76A24A}"/>
              </a:ext>
            </a:extLst>
          </p:cNvPr>
          <p:cNvGrpSpPr/>
          <p:nvPr userDrawn="1"/>
        </p:nvGrpSpPr>
        <p:grpSpPr>
          <a:xfrm>
            <a:off x="2178678" y="3066315"/>
            <a:ext cx="495384" cy="495384"/>
            <a:chOff x="3767981" y="4846381"/>
            <a:chExt cx="498995" cy="498995"/>
          </a:xfrm>
          <a:solidFill>
            <a:schemeClr val="bg1"/>
          </a:solidFill>
        </p:grpSpPr>
        <p:sp>
          <p:nvSpPr>
            <p:cNvPr id="9" name="instagram">
              <a:extLst>
                <a:ext uri="{FF2B5EF4-FFF2-40B4-BE49-F238E27FC236}">
                  <a16:creationId xmlns:a16="http://schemas.microsoft.com/office/drawing/2014/main" id="{092A6A11-77E1-A8DB-F91B-FAF7B15BA259}"/>
                </a:ext>
              </a:extLst>
            </p:cNvPr>
            <p:cNvSpPr/>
            <p:nvPr/>
          </p:nvSpPr>
          <p:spPr>
            <a:xfrm>
              <a:off x="3767981" y="4846381"/>
              <a:ext cx="498995" cy="498995"/>
            </a:xfrm>
            <a:custGeom>
              <a:avLst/>
              <a:gdLst>
                <a:gd name="connsiteX0" fmla="*/ 353854 w 498995"/>
                <a:gd name="connsiteY0" fmla="*/ 0 h 498995"/>
                <a:gd name="connsiteX1" fmla="*/ 145141 w 498995"/>
                <a:gd name="connsiteY1" fmla="*/ 0 h 498995"/>
                <a:gd name="connsiteX2" fmla="*/ 0 w 498995"/>
                <a:gd name="connsiteY2" fmla="*/ 145141 h 498995"/>
                <a:gd name="connsiteX3" fmla="*/ 0 w 498995"/>
                <a:gd name="connsiteY3" fmla="*/ 353854 h 498995"/>
                <a:gd name="connsiteX4" fmla="*/ 145141 w 498995"/>
                <a:gd name="connsiteY4" fmla="*/ 498996 h 498995"/>
                <a:gd name="connsiteX5" fmla="*/ 353854 w 498995"/>
                <a:gd name="connsiteY5" fmla="*/ 498996 h 498995"/>
                <a:gd name="connsiteX6" fmla="*/ 498996 w 498995"/>
                <a:gd name="connsiteY6" fmla="*/ 353854 h 498995"/>
                <a:gd name="connsiteX7" fmla="*/ 498996 w 498995"/>
                <a:gd name="connsiteY7" fmla="*/ 145141 h 498995"/>
                <a:gd name="connsiteX8" fmla="*/ 353854 w 498995"/>
                <a:gd name="connsiteY8" fmla="*/ 0 h 498995"/>
                <a:gd name="connsiteX9" fmla="*/ 448243 w 498995"/>
                <a:gd name="connsiteY9" fmla="*/ 143886 h 498995"/>
                <a:gd name="connsiteX10" fmla="*/ 448243 w 498995"/>
                <a:gd name="connsiteY10" fmla="*/ 357464 h 498995"/>
                <a:gd name="connsiteX11" fmla="*/ 356261 w 498995"/>
                <a:gd name="connsiteY11" fmla="*/ 449447 h 498995"/>
                <a:gd name="connsiteX12" fmla="*/ 142630 w 498995"/>
                <a:gd name="connsiteY12" fmla="*/ 449447 h 498995"/>
                <a:gd name="connsiteX13" fmla="*/ 50648 w 498995"/>
                <a:gd name="connsiteY13" fmla="*/ 357464 h 498995"/>
                <a:gd name="connsiteX14" fmla="*/ 50648 w 498995"/>
                <a:gd name="connsiteY14" fmla="*/ 143886 h 498995"/>
                <a:gd name="connsiteX15" fmla="*/ 142630 w 498995"/>
                <a:gd name="connsiteY15" fmla="*/ 51904 h 498995"/>
                <a:gd name="connsiteX16" fmla="*/ 356261 w 498995"/>
                <a:gd name="connsiteY16" fmla="*/ 51904 h 498995"/>
                <a:gd name="connsiteX17" fmla="*/ 448243 w 498995"/>
                <a:gd name="connsiteY17" fmla="*/ 143886 h 4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8995" h="498995">
                  <a:moveTo>
                    <a:pt x="353854" y="0"/>
                  </a:moveTo>
                  <a:lnTo>
                    <a:pt x="145141" y="0"/>
                  </a:lnTo>
                  <a:cubicBezTo>
                    <a:pt x="65089" y="0"/>
                    <a:pt x="0" y="65089"/>
                    <a:pt x="0" y="145141"/>
                  </a:cubicBezTo>
                  <a:lnTo>
                    <a:pt x="0" y="353854"/>
                  </a:lnTo>
                  <a:cubicBezTo>
                    <a:pt x="0" y="433855"/>
                    <a:pt x="65089" y="498996"/>
                    <a:pt x="145141" y="498996"/>
                  </a:cubicBezTo>
                  <a:lnTo>
                    <a:pt x="353854" y="498996"/>
                  </a:lnTo>
                  <a:cubicBezTo>
                    <a:pt x="433855" y="498996"/>
                    <a:pt x="498996" y="433907"/>
                    <a:pt x="498996" y="353854"/>
                  </a:cubicBezTo>
                  <a:lnTo>
                    <a:pt x="498996" y="145141"/>
                  </a:lnTo>
                  <a:cubicBezTo>
                    <a:pt x="498996" y="65141"/>
                    <a:pt x="433907" y="0"/>
                    <a:pt x="353854" y="0"/>
                  </a:cubicBezTo>
                  <a:close/>
                  <a:moveTo>
                    <a:pt x="448243" y="143886"/>
                  </a:moveTo>
                  <a:lnTo>
                    <a:pt x="448243" y="357464"/>
                  </a:lnTo>
                  <a:cubicBezTo>
                    <a:pt x="448243" y="408165"/>
                    <a:pt x="406961" y="449447"/>
                    <a:pt x="356261" y="449447"/>
                  </a:cubicBezTo>
                  <a:lnTo>
                    <a:pt x="142630" y="449447"/>
                  </a:lnTo>
                  <a:cubicBezTo>
                    <a:pt x="91930" y="449447"/>
                    <a:pt x="50648" y="408165"/>
                    <a:pt x="50648" y="357464"/>
                  </a:cubicBezTo>
                  <a:lnTo>
                    <a:pt x="50648" y="143886"/>
                  </a:lnTo>
                  <a:cubicBezTo>
                    <a:pt x="50648" y="93186"/>
                    <a:pt x="91930" y="51904"/>
                    <a:pt x="142630" y="51904"/>
                  </a:cubicBezTo>
                  <a:lnTo>
                    <a:pt x="356261" y="51904"/>
                  </a:lnTo>
                  <a:cubicBezTo>
                    <a:pt x="406961" y="51904"/>
                    <a:pt x="448243" y="93186"/>
                    <a:pt x="448243" y="143886"/>
                  </a:cubicBezTo>
                  <a:close/>
                </a:path>
              </a:pathLst>
            </a:custGeom>
            <a:grpFill/>
            <a:ln w="52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F8F548-B5F7-35CC-52F2-6471698FF014}"/>
                </a:ext>
              </a:extLst>
            </p:cNvPr>
            <p:cNvSpPr/>
            <p:nvPr/>
          </p:nvSpPr>
          <p:spPr>
            <a:xfrm>
              <a:off x="3886752" y="4966355"/>
              <a:ext cx="261453" cy="261401"/>
            </a:xfrm>
            <a:custGeom>
              <a:avLst/>
              <a:gdLst>
                <a:gd name="connsiteX0" fmla="*/ 130701 w 261453"/>
                <a:gd name="connsiteY0" fmla="*/ 0 h 261401"/>
                <a:gd name="connsiteX1" fmla="*/ 0 w 261453"/>
                <a:gd name="connsiteY1" fmla="*/ 130701 h 261401"/>
                <a:gd name="connsiteX2" fmla="*/ 130701 w 261453"/>
                <a:gd name="connsiteY2" fmla="*/ 261401 h 261401"/>
                <a:gd name="connsiteX3" fmla="*/ 261453 w 261453"/>
                <a:gd name="connsiteY3" fmla="*/ 130701 h 261401"/>
                <a:gd name="connsiteX4" fmla="*/ 130701 w 261453"/>
                <a:gd name="connsiteY4" fmla="*/ 0 h 261401"/>
                <a:gd name="connsiteX5" fmla="*/ 211120 w 261453"/>
                <a:gd name="connsiteY5" fmla="*/ 130701 h 261401"/>
                <a:gd name="connsiteX6" fmla="*/ 130701 w 261453"/>
                <a:gd name="connsiteY6" fmla="*/ 211120 h 261401"/>
                <a:gd name="connsiteX7" fmla="*/ 50282 w 261453"/>
                <a:gd name="connsiteY7" fmla="*/ 130701 h 261401"/>
                <a:gd name="connsiteX8" fmla="*/ 130701 w 261453"/>
                <a:gd name="connsiteY8" fmla="*/ 50282 h 261401"/>
                <a:gd name="connsiteX9" fmla="*/ 211120 w 261453"/>
                <a:gd name="connsiteY9" fmla="*/ 130701 h 2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453" h="261401">
                  <a:moveTo>
                    <a:pt x="130701" y="0"/>
                  </a:moveTo>
                  <a:cubicBezTo>
                    <a:pt x="58601" y="0"/>
                    <a:pt x="0" y="58653"/>
                    <a:pt x="0" y="130701"/>
                  </a:cubicBezTo>
                  <a:cubicBezTo>
                    <a:pt x="0" y="202748"/>
                    <a:pt x="58653" y="261401"/>
                    <a:pt x="130701" y="261401"/>
                  </a:cubicBezTo>
                  <a:cubicBezTo>
                    <a:pt x="202748" y="261401"/>
                    <a:pt x="261453" y="202748"/>
                    <a:pt x="261453" y="130701"/>
                  </a:cubicBezTo>
                  <a:cubicBezTo>
                    <a:pt x="261453" y="58653"/>
                    <a:pt x="202800" y="0"/>
                    <a:pt x="130701" y="0"/>
                  </a:cubicBezTo>
                  <a:close/>
                  <a:moveTo>
                    <a:pt x="211120" y="130701"/>
                  </a:moveTo>
                  <a:cubicBezTo>
                    <a:pt x="211120" y="175070"/>
                    <a:pt x="175017" y="211120"/>
                    <a:pt x="130701" y="211120"/>
                  </a:cubicBezTo>
                  <a:cubicBezTo>
                    <a:pt x="86384" y="211120"/>
                    <a:pt x="50282" y="175017"/>
                    <a:pt x="50282" y="130701"/>
                  </a:cubicBezTo>
                  <a:cubicBezTo>
                    <a:pt x="50282" y="86384"/>
                    <a:pt x="86384" y="50282"/>
                    <a:pt x="130701" y="50282"/>
                  </a:cubicBezTo>
                  <a:cubicBezTo>
                    <a:pt x="175017" y="50282"/>
                    <a:pt x="211120" y="86384"/>
                    <a:pt x="211120" y="130701"/>
                  </a:cubicBezTo>
                  <a:close/>
                </a:path>
              </a:pathLst>
            </a:custGeom>
            <a:grpFill/>
            <a:ln w="52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78B51D-663D-1124-1566-FBA7F84D2CF4}"/>
                </a:ext>
              </a:extLst>
            </p:cNvPr>
            <p:cNvSpPr/>
            <p:nvPr/>
          </p:nvSpPr>
          <p:spPr>
            <a:xfrm>
              <a:off x="4117388" y="4931613"/>
              <a:ext cx="64879" cy="64879"/>
            </a:xfrm>
            <a:custGeom>
              <a:avLst/>
              <a:gdLst>
                <a:gd name="connsiteX0" fmla="*/ 32440 w 64879"/>
                <a:gd name="connsiteY0" fmla="*/ 0 h 64879"/>
                <a:gd name="connsiteX1" fmla="*/ 0 w 64879"/>
                <a:gd name="connsiteY1" fmla="*/ 32440 h 64879"/>
                <a:gd name="connsiteX2" fmla="*/ 32440 w 64879"/>
                <a:gd name="connsiteY2" fmla="*/ 64879 h 64879"/>
                <a:gd name="connsiteX3" fmla="*/ 64879 w 64879"/>
                <a:gd name="connsiteY3" fmla="*/ 32440 h 64879"/>
                <a:gd name="connsiteX4" fmla="*/ 32440 w 64879"/>
                <a:gd name="connsiteY4" fmla="*/ 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32440" y="0"/>
                  </a:moveTo>
                  <a:cubicBezTo>
                    <a:pt x="14546" y="0"/>
                    <a:pt x="0" y="14546"/>
                    <a:pt x="0" y="32440"/>
                  </a:cubicBezTo>
                  <a:cubicBezTo>
                    <a:pt x="0" y="50334"/>
                    <a:pt x="14546" y="64879"/>
                    <a:pt x="32440" y="64879"/>
                  </a:cubicBezTo>
                  <a:cubicBezTo>
                    <a:pt x="50334" y="64879"/>
                    <a:pt x="64879" y="50334"/>
                    <a:pt x="64879" y="32440"/>
                  </a:cubicBezTo>
                  <a:cubicBezTo>
                    <a:pt x="64879" y="14546"/>
                    <a:pt x="50334" y="0"/>
                    <a:pt x="32440" y="0"/>
                  </a:cubicBezTo>
                  <a:close/>
                </a:path>
              </a:pathLst>
            </a:custGeom>
            <a:grpFill/>
            <a:ln w="5226" cap="flat">
              <a:noFill/>
              <a:prstDash val="solid"/>
              <a:miter/>
            </a:ln>
          </p:spPr>
          <p:txBody>
            <a:bodyPr rtlCol="0" anchor="ctr"/>
            <a:lstStyle/>
            <a:p>
              <a:endParaRPr lang="en-US"/>
            </a:p>
          </p:txBody>
        </p:sp>
      </p:grpSp>
      <p:sp>
        <p:nvSpPr>
          <p:cNvPr id="27" name="instagram">
            <a:extLst>
              <a:ext uri="{FF2B5EF4-FFF2-40B4-BE49-F238E27FC236}">
                <a16:creationId xmlns:a16="http://schemas.microsoft.com/office/drawing/2014/main" id="{B6A6E0F1-4B73-D3F7-5271-45AB98171CE2}"/>
              </a:ext>
            </a:extLst>
          </p:cNvPr>
          <p:cNvSpPr>
            <a:spLocks noGrp="1"/>
          </p:cNvSpPr>
          <p:nvPr>
            <p:ph type="body" sz="quarter" idx="13"/>
          </p:nvPr>
        </p:nvSpPr>
        <p:spPr>
          <a:xfrm>
            <a:off x="1135032" y="3704328"/>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6" name="threads">
            <a:extLst>
              <a:ext uri="{FF2B5EF4-FFF2-40B4-BE49-F238E27FC236}">
                <a16:creationId xmlns:a16="http://schemas.microsoft.com/office/drawing/2014/main" id="{B0E81E91-A4CD-2159-A499-E7AFA7F1A3FF}"/>
              </a:ext>
            </a:extLst>
          </p:cNvPr>
          <p:cNvSpPr/>
          <p:nvPr userDrawn="1"/>
        </p:nvSpPr>
        <p:spPr>
          <a:xfrm>
            <a:off x="2199196" y="4524805"/>
            <a:ext cx="454349" cy="528160"/>
          </a:xfrm>
          <a:custGeom>
            <a:avLst/>
            <a:gdLst>
              <a:gd name="connsiteX0" fmla="*/ 356156 w 457661"/>
              <a:gd name="connsiteY0" fmla="*/ 246437 h 532010"/>
              <a:gd name="connsiteX1" fmla="*/ 349198 w 457661"/>
              <a:gd name="connsiteY1" fmla="*/ 243245 h 532010"/>
              <a:gd name="connsiteX2" fmla="*/ 234351 w 457661"/>
              <a:gd name="connsiteY2" fmla="*/ 123846 h 532010"/>
              <a:gd name="connsiteX3" fmla="*/ 233409 w 457661"/>
              <a:gd name="connsiteY3" fmla="*/ 123846 h 532010"/>
              <a:gd name="connsiteX4" fmla="*/ 136090 w 457661"/>
              <a:gd name="connsiteY4" fmla="*/ 173814 h 532010"/>
              <a:gd name="connsiteX5" fmla="*/ 174285 w 457661"/>
              <a:gd name="connsiteY5" fmla="*/ 200027 h 532010"/>
              <a:gd name="connsiteX6" fmla="*/ 233409 w 457661"/>
              <a:gd name="connsiteY6" fmla="*/ 170779 h 532010"/>
              <a:gd name="connsiteX7" fmla="*/ 234037 w 457661"/>
              <a:gd name="connsiteY7" fmla="*/ 170779 h 532010"/>
              <a:gd name="connsiteX8" fmla="*/ 285312 w 457661"/>
              <a:gd name="connsiteY8" fmla="*/ 190505 h 532010"/>
              <a:gd name="connsiteX9" fmla="*/ 301585 w 457661"/>
              <a:gd name="connsiteY9" fmla="*/ 229432 h 532010"/>
              <a:gd name="connsiteX10" fmla="*/ 235973 w 457661"/>
              <a:gd name="connsiteY10" fmla="*/ 226293 h 532010"/>
              <a:gd name="connsiteX11" fmla="*/ 130387 w 457661"/>
              <a:gd name="connsiteY11" fmla="*/ 322095 h 532010"/>
              <a:gd name="connsiteX12" fmla="*/ 168425 w 457661"/>
              <a:gd name="connsiteY12" fmla="*/ 387811 h 532010"/>
              <a:gd name="connsiteX13" fmla="*/ 239217 w 457661"/>
              <a:gd name="connsiteY13" fmla="*/ 405601 h 532010"/>
              <a:gd name="connsiteX14" fmla="*/ 319688 w 457661"/>
              <a:gd name="connsiteY14" fmla="*/ 366464 h 532010"/>
              <a:gd name="connsiteX15" fmla="*/ 347105 w 457661"/>
              <a:gd name="connsiteY15" fmla="*/ 294626 h 532010"/>
              <a:gd name="connsiteX16" fmla="*/ 382474 w 457661"/>
              <a:gd name="connsiteY16" fmla="*/ 333344 h 532010"/>
              <a:gd name="connsiteX17" fmla="*/ 358773 w 457661"/>
              <a:gd name="connsiteY17" fmla="*/ 439662 h 532010"/>
              <a:gd name="connsiteX18" fmla="*/ 232729 w 457661"/>
              <a:gd name="connsiteY18" fmla="*/ 484973 h 532010"/>
              <a:gd name="connsiteX19" fmla="*/ 90674 w 457661"/>
              <a:gd name="connsiteY19" fmla="*/ 424751 h 532010"/>
              <a:gd name="connsiteX20" fmla="*/ 45991 w 457661"/>
              <a:gd name="connsiteY20" fmla="*/ 265953 h 532010"/>
              <a:gd name="connsiteX21" fmla="*/ 90674 w 457661"/>
              <a:gd name="connsiteY21" fmla="*/ 107156 h 532010"/>
              <a:gd name="connsiteX22" fmla="*/ 232729 w 457661"/>
              <a:gd name="connsiteY22" fmla="*/ 46933 h 532010"/>
              <a:gd name="connsiteX23" fmla="*/ 377295 w 457661"/>
              <a:gd name="connsiteY23" fmla="*/ 107470 h 532010"/>
              <a:gd name="connsiteX24" fmla="*/ 412926 w 457661"/>
              <a:gd name="connsiteY24" fmla="*/ 179936 h 532010"/>
              <a:gd name="connsiteX25" fmla="*/ 457661 w 457661"/>
              <a:gd name="connsiteY25" fmla="*/ 168006 h 532010"/>
              <a:gd name="connsiteX26" fmla="*/ 412717 w 457661"/>
              <a:gd name="connsiteY26" fmla="*/ 77489 h 532010"/>
              <a:gd name="connsiteX27" fmla="*/ 232938 w 457661"/>
              <a:gd name="connsiteY27" fmla="*/ 0 h 532010"/>
              <a:gd name="connsiteX28" fmla="*/ 232624 w 457661"/>
              <a:gd name="connsiteY28" fmla="*/ 0 h 532010"/>
              <a:gd name="connsiteX29" fmla="*/ 54834 w 457661"/>
              <a:gd name="connsiteY29" fmla="*/ 77803 h 532010"/>
              <a:gd name="connsiteX30" fmla="*/ 0 w 457661"/>
              <a:gd name="connsiteY30" fmla="*/ 265796 h 532010"/>
              <a:gd name="connsiteX31" fmla="*/ 0 w 457661"/>
              <a:gd name="connsiteY31" fmla="*/ 266005 h 532010"/>
              <a:gd name="connsiteX32" fmla="*/ 0 w 457661"/>
              <a:gd name="connsiteY32" fmla="*/ 266215 h 532010"/>
              <a:gd name="connsiteX33" fmla="*/ 54834 w 457661"/>
              <a:gd name="connsiteY33" fmla="*/ 454208 h 532010"/>
              <a:gd name="connsiteX34" fmla="*/ 232624 w 457661"/>
              <a:gd name="connsiteY34" fmla="*/ 532011 h 532010"/>
              <a:gd name="connsiteX35" fmla="*/ 232938 w 457661"/>
              <a:gd name="connsiteY35" fmla="*/ 532011 h 532010"/>
              <a:gd name="connsiteX36" fmla="*/ 391003 w 457661"/>
              <a:gd name="connsiteY36" fmla="*/ 473306 h 532010"/>
              <a:gd name="connsiteX37" fmla="*/ 424646 w 457661"/>
              <a:gd name="connsiteY37" fmla="*/ 314613 h 532010"/>
              <a:gd name="connsiteX38" fmla="*/ 356156 w 457661"/>
              <a:gd name="connsiteY38" fmla="*/ 246594 h 532010"/>
              <a:gd name="connsiteX39" fmla="*/ 236757 w 457661"/>
              <a:gd name="connsiteY39" fmla="*/ 358668 h 532010"/>
              <a:gd name="connsiteX40" fmla="*/ 176325 w 457661"/>
              <a:gd name="connsiteY40" fmla="*/ 319531 h 532010"/>
              <a:gd name="connsiteX41" fmla="*/ 238536 w 457661"/>
              <a:gd name="connsiteY41" fmla="*/ 273174 h 532010"/>
              <a:gd name="connsiteX42" fmla="*/ 254599 w 457661"/>
              <a:gd name="connsiteY42" fmla="*/ 272703 h 532010"/>
              <a:gd name="connsiteX43" fmla="*/ 302736 w 457661"/>
              <a:gd name="connsiteY43" fmla="*/ 277569 h 532010"/>
              <a:gd name="connsiteX44" fmla="*/ 236810 w 457661"/>
              <a:gd name="connsiteY44" fmla="*/ 358668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7661" h="532010">
                <a:moveTo>
                  <a:pt x="356156" y="246437"/>
                </a:moveTo>
                <a:cubicBezTo>
                  <a:pt x="353854" y="245338"/>
                  <a:pt x="351552" y="244292"/>
                  <a:pt x="349198" y="243245"/>
                </a:cubicBezTo>
                <a:cubicBezTo>
                  <a:pt x="345116" y="167588"/>
                  <a:pt x="303730" y="124265"/>
                  <a:pt x="234351" y="123846"/>
                </a:cubicBezTo>
                <a:cubicBezTo>
                  <a:pt x="234037" y="123846"/>
                  <a:pt x="233723" y="123846"/>
                  <a:pt x="233409" y="123846"/>
                </a:cubicBezTo>
                <a:cubicBezTo>
                  <a:pt x="191865" y="123846"/>
                  <a:pt x="157333" y="141584"/>
                  <a:pt x="136090" y="173814"/>
                </a:cubicBezTo>
                <a:lnTo>
                  <a:pt x="174285" y="200027"/>
                </a:lnTo>
                <a:cubicBezTo>
                  <a:pt x="190138" y="175959"/>
                  <a:pt x="215096" y="170779"/>
                  <a:pt x="233409" y="170779"/>
                </a:cubicBezTo>
                <a:cubicBezTo>
                  <a:pt x="233618" y="170779"/>
                  <a:pt x="233827" y="170779"/>
                  <a:pt x="234037" y="170779"/>
                </a:cubicBezTo>
                <a:cubicBezTo>
                  <a:pt x="256901" y="170936"/>
                  <a:pt x="274115" y="177581"/>
                  <a:pt x="285312" y="190505"/>
                </a:cubicBezTo>
                <a:cubicBezTo>
                  <a:pt x="293422" y="199923"/>
                  <a:pt x="298864" y="213003"/>
                  <a:pt x="301585" y="229432"/>
                </a:cubicBezTo>
                <a:cubicBezTo>
                  <a:pt x="281336" y="225979"/>
                  <a:pt x="259413" y="224933"/>
                  <a:pt x="235973" y="226293"/>
                </a:cubicBezTo>
                <a:cubicBezTo>
                  <a:pt x="169994" y="230113"/>
                  <a:pt x="127561" y="268569"/>
                  <a:pt x="130387" y="322095"/>
                </a:cubicBezTo>
                <a:cubicBezTo>
                  <a:pt x="131852" y="349250"/>
                  <a:pt x="145351" y="372586"/>
                  <a:pt x="168425" y="387811"/>
                </a:cubicBezTo>
                <a:cubicBezTo>
                  <a:pt x="187941" y="400683"/>
                  <a:pt x="213108" y="407014"/>
                  <a:pt x="239217" y="405601"/>
                </a:cubicBezTo>
                <a:cubicBezTo>
                  <a:pt x="273749" y="403717"/>
                  <a:pt x="300800" y="390532"/>
                  <a:pt x="319688" y="366464"/>
                </a:cubicBezTo>
                <a:cubicBezTo>
                  <a:pt x="334024" y="348203"/>
                  <a:pt x="343128" y="324502"/>
                  <a:pt x="347105" y="294626"/>
                </a:cubicBezTo>
                <a:cubicBezTo>
                  <a:pt x="363534" y="304567"/>
                  <a:pt x="375725" y="317595"/>
                  <a:pt x="382474" y="333344"/>
                </a:cubicBezTo>
                <a:cubicBezTo>
                  <a:pt x="393933" y="360028"/>
                  <a:pt x="394613" y="403926"/>
                  <a:pt x="358773" y="439662"/>
                </a:cubicBezTo>
                <a:cubicBezTo>
                  <a:pt x="327432" y="471003"/>
                  <a:pt x="289707" y="484555"/>
                  <a:pt x="232729" y="484973"/>
                </a:cubicBezTo>
                <a:cubicBezTo>
                  <a:pt x="169524" y="484503"/>
                  <a:pt x="121753" y="464254"/>
                  <a:pt x="90674" y="424751"/>
                </a:cubicBezTo>
                <a:cubicBezTo>
                  <a:pt x="61583" y="387759"/>
                  <a:pt x="46514" y="334338"/>
                  <a:pt x="45991" y="265953"/>
                </a:cubicBezTo>
                <a:cubicBezTo>
                  <a:pt x="46567" y="197568"/>
                  <a:pt x="61583" y="144147"/>
                  <a:pt x="90674" y="107156"/>
                </a:cubicBezTo>
                <a:cubicBezTo>
                  <a:pt x="121753" y="67652"/>
                  <a:pt x="169524" y="47404"/>
                  <a:pt x="232729" y="46933"/>
                </a:cubicBezTo>
                <a:cubicBezTo>
                  <a:pt x="296405" y="47404"/>
                  <a:pt x="345012" y="67757"/>
                  <a:pt x="377295" y="107470"/>
                </a:cubicBezTo>
                <a:cubicBezTo>
                  <a:pt x="393096" y="126933"/>
                  <a:pt x="405025" y="151420"/>
                  <a:pt x="412926" y="179936"/>
                </a:cubicBezTo>
                <a:lnTo>
                  <a:pt x="457661" y="168006"/>
                </a:lnTo>
                <a:cubicBezTo>
                  <a:pt x="448139" y="132898"/>
                  <a:pt x="433122" y="102604"/>
                  <a:pt x="412717" y="77489"/>
                </a:cubicBezTo>
                <a:cubicBezTo>
                  <a:pt x="371330" y="26580"/>
                  <a:pt x="310846" y="523"/>
                  <a:pt x="232938" y="0"/>
                </a:cubicBezTo>
                <a:lnTo>
                  <a:pt x="232624" y="0"/>
                </a:lnTo>
                <a:cubicBezTo>
                  <a:pt x="154821" y="523"/>
                  <a:pt x="95017" y="26737"/>
                  <a:pt x="54834" y="77803"/>
                </a:cubicBezTo>
                <a:cubicBezTo>
                  <a:pt x="19098" y="123271"/>
                  <a:pt x="628" y="186528"/>
                  <a:pt x="0" y="265796"/>
                </a:cubicBezTo>
                <a:lnTo>
                  <a:pt x="0" y="266005"/>
                </a:lnTo>
                <a:cubicBezTo>
                  <a:pt x="0" y="266005"/>
                  <a:pt x="0" y="266215"/>
                  <a:pt x="0" y="266215"/>
                </a:cubicBezTo>
                <a:cubicBezTo>
                  <a:pt x="628" y="345483"/>
                  <a:pt x="19045" y="408740"/>
                  <a:pt x="54834" y="454208"/>
                </a:cubicBezTo>
                <a:cubicBezTo>
                  <a:pt x="95017" y="505274"/>
                  <a:pt x="154821" y="531488"/>
                  <a:pt x="232624" y="532011"/>
                </a:cubicBezTo>
                <a:lnTo>
                  <a:pt x="232938" y="532011"/>
                </a:lnTo>
                <a:cubicBezTo>
                  <a:pt x="302108" y="531540"/>
                  <a:pt x="350820" y="513437"/>
                  <a:pt x="391003" y="473306"/>
                </a:cubicBezTo>
                <a:cubicBezTo>
                  <a:pt x="443534" y="420827"/>
                  <a:pt x="441965" y="355005"/>
                  <a:pt x="424646" y="314613"/>
                </a:cubicBezTo>
                <a:cubicBezTo>
                  <a:pt x="412246" y="285626"/>
                  <a:pt x="388544" y="262134"/>
                  <a:pt x="356156" y="246594"/>
                </a:cubicBezTo>
                <a:close/>
                <a:moveTo>
                  <a:pt x="236757" y="358668"/>
                </a:moveTo>
                <a:cubicBezTo>
                  <a:pt x="207823" y="360290"/>
                  <a:pt x="177790" y="347314"/>
                  <a:pt x="176325" y="319531"/>
                </a:cubicBezTo>
                <a:cubicBezTo>
                  <a:pt x="175227" y="298916"/>
                  <a:pt x="190976" y="275894"/>
                  <a:pt x="238536" y="273174"/>
                </a:cubicBezTo>
                <a:cubicBezTo>
                  <a:pt x="243978" y="272860"/>
                  <a:pt x="249315" y="272703"/>
                  <a:pt x="254599" y="272703"/>
                </a:cubicBezTo>
                <a:cubicBezTo>
                  <a:pt x="271866" y="272703"/>
                  <a:pt x="288033" y="274377"/>
                  <a:pt x="302736" y="277569"/>
                </a:cubicBezTo>
                <a:cubicBezTo>
                  <a:pt x="297242" y="346006"/>
                  <a:pt x="265116" y="357098"/>
                  <a:pt x="236810" y="358668"/>
                </a:cubicBezTo>
                <a:close/>
              </a:path>
            </a:pathLst>
          </a:custGeom>
          <a:solidFill>
            <a:schemeClr val="bg1"/>
          </a:solidFill>
          <a:ln w="5226" cap="flat">
            <a:noFill/>
            <a:prstDash val="solid"/>
            <a:miter/>
          </a:ln>
        </p:spPr>
        <p:txBody>
          <a:bodyPr rtlCol="0" anchor="ctr"/>
          <a:lstStyle/>
          <a:p>
            <a:endParaRPr lang="en-US"/>
          </a:p>
        </p:txBody>
      </p:sp>
      <p:sp>
        <p:nvSpPr>
          <p:cNvPr id="28" name="threads">
            <a:extLst>
              <a:ext uri="{FF2B5EF4-FFF2-40B4-BE49-F238E27FC236}">
                <a16:creationId xmlns:a16="http://schemas.microsoft.com/office/drawing/2014/main" id="{897C4B75-7AD4-2F68-26C2-200BF415825F}"/>
              </a:ext>
            </a:extLst>
          </p:cNvPr>
          <p:cNvSpPr>
            <a:spLocks noGrp="1"/>
          </p:cNvSpPr>
          <p:nvPr>
            <p:ph type="body" sz="quarter" idx="14"/>
          </p:nvPr>
        </p:nvSpPr>
        <p:spPr>
          <a:xfrm>
            <a:off x="1135032" y="5194379"/>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26" name="Logo">
            <a:extLst>
              <a:ext uri="{FF2B5EF4-FFF2-40B4-BE49-F238E27FC236}">
                <a16:creationId xmlns:a16="http://schemas.microsoft.com/office/drawing/2014/main" id="{0680A71C-F696-EB5E-AAFD-99F4A0D6ECD1}"/>
              </a:ext>
            </a:extLst>
          </p:cNvPr>
          <p:cNvSpPr>
            <a:spLocks noGrp="1"/>
          </p:cNvSpPr>
          <p:nvPr>
            <p:ph type="pic" sz="quarter" idx="12" hasCustomPrompt="1"/>
          </p:nvPr>
        </p:nvSpPr>
        <p:spPr>
          <a:xfrm>
            <a:off x="4930025" y="1757442"/>
            <a:ext cx="2304288" cy="2304288"/>
          </a:xfrm>
          <a:prstGeom prst="rect">
            <a:avLst/>
          </a:prstGeom>
        </p:spPr>
        <p:txBody>
          <a:bodyPr/>
          <a:lstStyle>
            <a:lvl1pPr marL="0" indent="0">
              <a:buNone/>
              <a:defRPr>
                <a:solidFill>
                  <a:schemeClr val="bg1"/>
                </a:solidFill>
                <a:latin typeface="Aptos Narrow" panose="020B0004020202020204" pitchFamily="34" charset="0"/>
              </a:defRPr>
            </a:lvl1pPr>
          </a:lstStyle>
          <a:p>
            <a:r>
              <a:rPr lang="en-US"/>
              <a:t>Logo</a:t>
            </a:r>
          </a:p>
        </p:txBody>
      </p:sp>
      <p:sp>
        <p:nvSpPr>
          <p:cNvPr id="33" name="URL">
            <a:extLst>
              <a:ext uri="{FF2B5EF4-FFF2-40B4-BE49-F238E27FC236}">
                <a16:creationId xmlns:a16="http://schemas.microsoft.com/office/drawing/2014/main" id="{4564564E-8A13-AD9F-4A38-65ED7DEBC086}"/>
              </a:ext>
            </a:extLst>
          </p:cNvPr>
          <p:cNvSpPr>
            <a:spLocks noGrp="1"/>
          </p:cNvSpPr>
          <p:nvPr>
            <p:ph type="body" sz="quarter" idx="18"/>
          </p:nvPr>
        </p:nvSpPr>
        <p:spPr>
          <a:xfrm>
            <a:off x="4114800" y="4407210"/>
            <a:ext cx="3962400" cy="755650"/>
          </a:xfrm>
          <a:prstGeom prst="rect">
            <a:avLst/>
          </a:prstGeom>
        </p:spPr>
        <p:txBody>
          <a:bodyPr/>
          <a:lstStyle>
            <a:lvl1pPr marL="0" indent="0" algn="ctr">
              <a:buNone/>
              <a:defRPr b="1">
                <a:solidFill>
                  <a:schemeClr val="bg1"/>
                </a:solidFill>
                <a:latin typeface="Aptos Narrow" panose="020B0004020202020204" pitchFamily="34" charset="0"/>
              </a:defRPr>
            </a:lvl1pPr>
          </a:lstStyle>
          <a:p>
            <a:pPr lvl="0"/>
            <a:r>
              <a:rPr lang="en-US"/>
              <a:t>Click to edit Master text styles</a:t>
            </a:r>
          </a:p>
        </p:txBody>
      </p:sp>
      <p:sp>
        <p:nvSpPr>
          <p:cNvPr id="12" name="X">
            <a:extLst>
              <a:ext uri="{FF2B5EF4-FFF2-40B4-BE49-F238E27FC236}">
                <a16:creationId xmlns:a16="http://schemas.microsoft.com/office/drawing/2014/main" id="{4261622D-7AE0-91B4-8ADA-BFD4746931A0}"/>
              </a:ext>
            </a:extLst>
          </p:cNvPr>
          <p:cNvSpPr/>
          <p:nvPr userDrawn="1"/>
        </p:nvSpPr>
        <p:spPr>
          <a:xfrm>
            <a:off x="9634306" y="1523308"/>
            <a:ext cx="500266" cy="468269"/>
          </a:xfrm>
          <a:custGeom>
            <a:avLst/>
            <a:gdLst>
              <a:gd name="connsiteX0" fmla="*/ 1203 w 503913"/>
              <a:gd name="connsiteY0" fmla="*/ 0 h 471683"/>
              <a:gd name="connsiteX1" fmla="*/ 195789 w 503913"/>
              <a:gd name="connsiteY1" fmla="*/ 260145 h 471683"/>
              <a:gd name="connsiteX2" fmla="*/ 0 w 503913"/>
              <a:gd name="connsiteY2" fmla="*/ 471684 h 471683"/>
              <a:gd name="connsiteX3" fmla="*/ 44055 w 503913"/>
              <a:gd name="connsiteY3" fmla="*/ 471684 h 471683"/>
              <a:gd name="connsiteX4" fmla="*/ 215462 w 503913"/>
              <a:gd name="connsiteY4" fmla="*/ 286463 h 471683"/>
              <a:gd name="connsiteX5" fmla="*/ 353959 w 503913"/>
              <a:gd name="connsiteY5" fmla="*/ 471684 h 471683"/>
              <a:gd name="connsiteX6" fmla="*/ 503914 w 503913"/>
              <a:gd name="connsiteY6" fmla="*/ 471684 h 471683"/>
              <a:gd name="connsiteX7" fmla="*/ 298393 w 503913"/>
              <a:gd name="connsiteY7" fmla="*/ 196888 h 471683"/>
              <a:gd name="connsiteX8" fmla="*/ 480631 w 503913"/>
              <a:gd name="connsiteY8" fmla="*/ 0 h 471683"/>
              <a:gd name="connsiteX9" fmla="*/ 436575 w 503913"/>
              <a:gd name="connsiteY9" fmla="*/ 0 h 471683"/>
              <a:gd name="connsiteX10" fmla="*/ 278720 w 503913"/>
              <a:gd name="connsiteY10" fmla="*/ 170570 h 471683"/>
              <a:gd name="connsiteX11" fmla="*/ 151159 w 503913"/>
              <a:gd name="connsiteY11" fmla="*/ 0 h 471683"/>
              <a:gd name="connsiteX12" fmla="*/ 1203 w 503913"/>
              <a:gd name="connsiteY12" fmla="*/ 0 h 471683"/>
              <a:gd name="connsiteX13" fmla="*/ 66030 w 503913"/>
              <a:gd name="connsiteY13" fmla="*/ 32440 h 471683"/>
              <a:gd name="connsiteX14" fmla="*/ 134939 w 503913"/>
              <a:gd name="connsiteY14" fmla="*/ 32440 h 471683"/>
              <a:gd name="connsiteX15" fmla="*/ 439139 w 503913"/>
              <a:gd name="connsiteY15" fmla="*/ 439192 h 471683"/>
              <a:gd name="connsiteX16" fmla="*/ 370231 w 503913"/>
              <a:gd name="connsiteY16" fmla="*/ 439192 h 471683"/>
              <a:gd name="connsiteX17" fmla="*/ 66030 w 503913"/>
              <a:gd name="connsiteY17" fmla="*/ 32440 h 4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3913" h="471683">
                <a:moveTo>
                  <a:pt x="1203" y="0"/>
                </a:moveTo>
                <a:lnTo>
                  <a:pt x="195789" y="260145"/>
                </a:lnTo>
                <a:lnTo>
                  <a:pt x="0" y="471684"/>
                </a:lnTo>
                <a:lnTo>
                  <a:pt x="44055" y="471684"/>
                </a:lnTo>
                <a:lnTo>
                  <a:pt x="215462" y="286463"/>
                </a:lnTo>
                <a:lnTo>
                  <a:pt x="353959" y="471684"/>
                </a:lnTo>
                <a:lnTo>
                  <a:pt x="503914" y="471684"/>
                </a:lnTo>
                <a:lnTo>
                  <a:pt x="298393" y="196888"/>
                </a:lnTo>
                <a:lnTo>
                  <a:pt x="480631" y="0"/>
                </a:lnTo>
                <a:lnTo>
                  <a:pt x="436575" y="0"/>
                </a:lnTo>
                <a:lnTo>
                  <a:pt x="278720" y="170570"/>
                </a:lnTo>
                <a:lnTo>
                  <a:pt x="151159" y="0"/>
                </a:lnTo>
                <a:lnTo>
                  <a:pt x="1203" y="0"/>
                </a:lnTo>
                <a:close/>
                <a:moveTo>
                  <a:pt x="66030" y="32440"/>
                </a:moveTo>
                <a:lnTo>
                  <a:pt x="134939" y="32440"/>
                </a:lnTo>
                <a:lnTo>
                  <a:pt x="439139" y="439192"/>
                </a:lnTo>
                <a:lnTo>
                  <a:pt x="370231" y="439192"/>
                </a:lnTo>
                <a:lnTo>
                  <a:pt x="66030" y="32440"/>
                </a:lnTo>
                <a:close/>
              </a:path>
            </a:pathLst>
          </a:custGeom>
          <a:solidFill>
            <a:schemeClr val="bg1"/>
          </a:solidFill>
          <a:ln w="5226" cap="flat">
            <a:noFill/>
            <a:prstDash val="solid"/>
            <a:miter/>
          </a:ln>
        </p:spPr>
        <p:txBody>
          <a:bodyPr rtlCol="0" anchor="ctr"/>
          <a:lstStyle/>
          <a:p>
            <a:endParaRPr lang="en-US"/>
          </a:p>
        </p:txBody>
      </p:sp>
      <p:sp>
        <p:nvSpPr>
          <p:cNvPr id="29" name="X">
            <a:extLst>
              <a:ext uri="{FF2B5EF4-FFF2-40B4-BE49-F238E27FC236}">
                <a16:creationId xmlns:a16="http://schemas.microsoft.com/office/drawing/2014/main" id="{E017A74B-860B-90B2-60DC-099B1A7ECF66}"/>
              </a:ext>
            </a:extLst>
          </p:cNvPr>
          <p:cNvSpPr>
            <a:spLocks noGrp="1"/>
          </p:cNvSpPr>
          <p:nvPr>
            <p:ph type="body" sz="quarter" idx="15"/>
          </p:nvPr>
        </p:nvSpPr>
        <p:spPr>
          <a:xfrm>
            <a:off x="8559022" y="2165690"/>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grpSp>
        <p:nvGrpSpPr>
          <p:cNvPr id="13" name="LinkedIn">
            <a:extLst>
              <a:ext uri="{FF2B5EF4-FFF2-40B4-BE49-F238E27FC236}">
                <a16:creationId xmlns:a16="http://schemas.microsoft.com/office/drawing/2014/main" id="{633967D9-E657-95E2-5433-A77B98C5D0F9}"/>
              </a:ext>
            </a:extLst>
          </p:cNvPr>
          <p:cNvGrpSpPr/>
          <p:nvPr userDrawn="1"/>
        </p:nvGrpSpPr>
        <p:grpSpPr>
          <a:xfrm>
            <a:off x="9667654" y="3097611"/>
            <a:ext cx="433571" cy="432792"/>
            <a:chOff x="6747694" y="4877879"/>
            <a:chExt cx="436732" cy="435947"/>
          </a:xfrm>
          <a:solidFill>
            <a:schemeClr val="bg1"/>
          </a:solidFill>
        </p:grpSpPr>
        <p:sp>
          <p:nvSpPr>
            <p:cNvPr id="14" name="Freeform 13">
              <a:extLst>
                <a:ext uri="{FF2B5EF4-FFF2-40B4-BE49-F238E27FC236}">
                  <a16:creationId xmlns:a16="http://schemas.microsoft.com/office/drawing/2014/main" id="{768350EC-0FC1-EF1F-ACA0-82DE8C4B55ED}"/>
                </a:ext>
              </a:extLst>
            </p:cNvPr>
            <p:cNvSpPr/>
            <p:nvPr/>
          </p:nvSpPr>
          <p:spPr>
            <a:xfrm>
              <a:off x="6747694" y="4877879"/>
              <a:ext cx="104905" cy="435947"/>
            </a:xfrm>
            <a:custGeom>
              <a:avLst/>
              <a:gdLst>
                <a:gd name="connsiteX0" fmla="*/ 7220 w 104905"/>
                <a:gd name="connsiteY0" fmla="*/ 144775 h 435947"/>
                <a:gd name="connsiteX1" fmla="*/ 97738 w 104905"/>
                <a:gd name="connsiteY1" fmla="*/ 144775 h 435947"/>
                <a:gd name="connsiteX2" fmla="*/ 97738 w 104905"/>
                <a:gd name="connsiteY2" fmla="*/ 435948 h 435947"/>
                <a:gd name="connsiteX3" fmla="*/ 7220 w 104905"/>
                <a:gd name="connsiteY3" fmla="*/ 435948 h 435947"/>
                <a:gd name="connsiteX4" fmla="*/ 7220 w 104905"/>
                <a:gd name="connsiteY4" fmla="*/ 144775 h 435947"/>
                <a:gd name="connsiteX5" fmla="*/ 52479 w 104905"/>
                <a:gd name="connsiteY5" fmla="*/ 0 h 435947"/>
                <a:gd name="connsiteX6" fmla="*/ 104906 w 104905"/>
                <a:gd name="connsiteY6" fmla="*/ 52531 h 435947"/>
                <a:gd name="connsiteX7" fmla="*/ 52479 w 104905"/>
                <a:gd name="connsiteY7" fmla="*/ 104958 h 435947"/>
                <a:gd name="connsiteX8" fmla="*/ 0 w 104905"/>
                <a:gd name="connsiteY8" fmla="*/ 52531 h 435947"/>
                <a:gd name="connsiteX9" fmla="*/ 52479 w 104905"/>
                <a:gd name="connsiteY9" fmla="*/ 0 h 43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905" h="435947">
                  <a:moveTo>
                    <a:pt x="7220" y="144775"/>
                  </a:moveTo>
                  <a:lnTo>
                    <a:pt x="97738" y="144775"/>
                  </a:lnTo>
                  <a:lnTo>
                    <a:pt x="97738" y="435948"/>
                  </a:lnTo>
                  <a:lnTo>
                    <a:pt x="7220" y="435948"/>
                  </a:lnTo>
                  <a:lnTo>
                    <a:pt x="7220" y="144775"/>
                  </a:lnTo>
                  <a:close/>
                  <a:moveTo>
                    <a:pt x="52479" y="0"/>
                  </a:moveTo>
                  <a:cubicBezTo>
                    <a:pt x="81413" y="0"/>
                    <a:pt x="104906" y="23545"/>
                    <a:pt x="104906" y="52531"/>
                  </a:cubicBezTo>
                  <a:cubicBezTo>
                    <a:pt x="104906" y="81518"/>
                    <a:pt x="81413" y="104958"/>
                    <a:pt x="52479" y="104958"/>
                  </a:cubicBezTo>
                  <a:cubicBezTo>
                    <a:pt x="23545" y="104958"/>
                    <a:pt x="0" y="81465"/>
                    <a:pt x="0" y="52531"/>
                  </a:cubicBezTo>
                  <a:cubicBezTo>
                    <a:pt x="0" y="23597"/>
                    <a:pt x="23440" y="0"/>
                    <a:pt x="52479" y="0"/>
                  </a:cubicBezTo>
                </a:path>
              </a:pathLst>
            </a:custGeom>
            <a:grpFill/>
            <a:ln w="52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9CC4CF8-E329-0228-201F-04D97D4E6EBE}"/>
                </a:ext>
              </a:extLst>
            </p:cNvPr>
            <p:cNvSpPr/>
            <p:nvPr/>
          </p:nvSpPr>
          <p:spPr>
            <a:xfrm>
              <a:off x="6902201" y="5015433"/>
              <a:ext cx="282225" cy="298392"/>
            </a:xfrm>
            <a:custGeom>
              <a:avLst/>
              <a:gdLst>
                <a:gd name="connsiteX0" fmla="*/ 0 w 282225"/>
                <a:gd name="connsiteY0" fmla="*/ 7220 h 298392"/>
                <a:gd name="connsiteX1" fmla="*/ 86802 w 282225"/>
                <a:gd name="connsiteY1" fmla="*/ 7220 h 298392"/>
                <a:gd name="connsiteX2" fmla="*/ 86802 w 282225"/>
                <a:gd name="connsiteY2" fmla="*/ 47038 h 298392"/>
                <a:gd name="connsiteX3" fmla="*/ 88058 w 282225"/>
                <a:gd name="connsiteY3" fmla="*/ 47038 h 298392"/>
                <a:gd name="connsiteX4" fmla="*/ 173657 w 282225"/>
                <a:gd name="connsiteY4" fmla="*/ 0 h 298392"/>
                <a:gd name="connsiteX5" fmla="*/ 282225 w 282225"/>
                <a:gd name="connsiteY5" fmla="*/ 138654 h 298392"/>
                <a:gd name="connsiteX6" fmla="*/ 282225 w 282225"/>
                <a:gd name="connsiteY6" fmla="*/ 298341 h 298392"/>
                <a:gd name="connsiteX7" fmla="*/ 191760 w 282225"/>
                <a:gd name="connsiteY7" fmla="*/ 298341 h 298392"/>
                <a:gd name="connsiteX8" fmla="*/ 191760 w 282225"/>
                <a:gd name="connsiteY8" fmla="*/ 156757 h 298392"/>
                <a:gd name="connsiteX9" fmla="*/ 144723 w 282225"/>
                <a:gd name="connsiteY9" fmla="*/ 79530 h 298392"/>
                <a:gd name="connsiteX10" fmla="*/ 90465 w 282225"/>
                <a:gd name="connsiteY10" fmla="*/ 154350 h 298392"/>
                <a:gd name="connsiteX11" fmla="*/ 90465 w 282225"/>
                <a:gd name="connsiteY11" fmla="*/ 298393 h 298392"/>
                <a:gd name="connsiteX12" fmla="*/ 0 w 282225"/>
                <a:gd name="connsiteY12" fmla="*/ 298393 h 298392"/>
                <a:gd name="connsiteX13" fmla="*/ 0 w 282225"/>
                <a:gd name="connsiteY13" fmla="*/ 7220 h 29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5" h="298392">
                  <a:moveTo>
                    <a:pt x="0" y="7220"/>
                  </a:moveTo>
                  <a:lnTo>
                    <a:pt x="86802" y="7220"/>
                  </a:lnTo>
                  <a:lnTo>
                    <a:pt x="86802" y="47038"/>
                  </a:lnTo>
                  <a:lnTo>
                    <a:pt x="88058" y="47038"/>
                  </a:lnTo>
                  <a:cubicBezTo>
                    <a:pt x="100144" y="24120"/>
                    <a:pt x="129654" y="0"/>
                    <a:pt x="173657" y="0"/>
                  </a:cubicBezTo>
                  <a:cubicBezTo>
                    <a:pt x="265325" y="0"/>
                    <a:pt x="282225" y="60275"/>
                    <a:pt x="282225" y="138654"/>
                  </a:cubicBezTo>
                  <a:lnTo>
                    <a:pt x="282225" y="298341"/>
                  </a:lnTo>
                  <a:lnTo>
                    <a:pt x="191760" y="298341"/>
                  </a:lnTo>
                  <a:lnTo>
                    <a:pt x="191760" y="156757"/>
                  </a:lnTo>
                  <a:cubicBezTo>
                    <a:pt x="191760" y="123009"/>
                    <a:pt x="191185" y="79530"/>
                    <a:pt x="144723" y="79530"/>
                  </a:cubicBezTo>
                  <a:cubicBezTo>
                    <a:pt x="98261" y="79530"/>
                    <a:pt x="90465" y="116364"/>
                    <a:pt x="90465" y="154350"/>
                  </a:cubicBezTo>
                  <a:lnTo>
                    <a:pt x="90465" y="298393"/>
                  </a:lnTo>
                  <a:lnTo>
                    <a:pt x="0" y="298393"/>
                  </a:lnTo>
                  <a:lnTo>
                    <a:pt x="0" y="7220"/>
                  </a:lnTo>
                  <a:close/>
                </a:path>
              </a:pathLst>
            </a:custGeom>
            <a:grpFill/>
            <a:ln w="5226" cap="flat">
              <a:noFill/>
              <a:prstDash val="solid"/>
              <a:miter/>
            </a:ln>
          </p:spPr>
          <p:txBody>
            <a:bodyPr rtlCol="0" anchor="ctr"/>
            <a:lstStyle/>
            <a:p>
              <a:endParaRPr lang="en-US"/>
            </a:p>
          </p:txBody>
        </p:sp>
      </p:grpSp>
      <p:sp>
        <p:nvSpPr>
          <p:cNvPr id="30" name="linkedin">
            <a:extLst>
              <a:ext uri="{FF2B5EF4-FFF2-40B4-BE49-F238E27FC236}">
                <a16:creationId xmlns:a16="http://schemas.microsoft.com/office/drawing/2014/main" id="{9225A2D2-262D-CCCF-C624-5C0122722088}"/>
              </a:ext>
            </a:extLst>
          </p:cNvPr>
          <p:cNvSpPr>
            <a:spLocks noGrp="1"/>
          </p:cNvSpPr>
          <p:nvPr>
            <p:ph type="body" sz="quarter" idx="16"/>
          </p:nvPr>
        </p:nvSpPr>
        <p:spPr>
          <a:xfrm>
            <a:off x="8559022" y="3704328"/>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7" name="youtube">
            <a:extLst>
              <a:ext uri="{FF2B5EF4-FFF2-40B4-BE49-F238E27FC236}">
                <a16:creationId xmlns:a16="http://schemas.microsoft.com/office/drawing/2014/main" id="{B4593E44-B4A3-5CBD-5D0B-0B9E29917F09}"/>
              </a:ext>
            </a:extLst>
          </p:cNvPr>
          <p:cNvSpPr/>
          <p:nvPr userDrawn="1"/>
        </p:nvSpPr>
        <p:spPr>
          <a:xfrm>
            <a:off x="9624255" y="4689932"/>
            <a:ext cx="520369" cy="363033"/>
          </a:xfrm>
          <a:custGeom>
            <a:avLst/>
            <a:gdLst>
              <a:gd name="connsiteX0" fmla="*/ 438302 w 524162"/>
              <a:gd name="connsiteY0" fmla="*/ 0 h 365679"/>
              <a:gd name="connsiteX1" fmla="*/ 92872 w 524162"/>
              <a:gd name="connsiteY1" fmla="*/ 0 h 365679"/>
              <a:gd name="connsiteX2" fmla="*/ 0 w 524162"/>
              <a:gd name="connsiteY2" fmla="*/ 119608 h 365679"/>
              <a:gd name="connsiteX3" fmla="*/ 0 w 524162"/>
              <a:gd name="connsiteY3" fmla="*/ 246071 h 365679"/>
              <a:gd name="connsiteX4" fmla="*/ 95697 w 524162"/>
              <a:gd name="connsiteY4" fmla="*/ 365679 h 365679"/>
              <a:gd name="connsiteX5" fmla="*/ 435529 w 524162"/>
              <a:gd name="connsiteY5" fmla="*/ 365679 h 365679"/>
              <a:gd name="connsiteX6" fmla="*/ 524163 w 524162"/>
              <a:gd name="connsiteY6" fmla="*/ 246071 h 365679"/>
              <a:gd name="connsiteX7" fmla="*/ 524163 w 524162"/>
              <a:gd name="connsiteY7" fmla="*/ 119608 h 365679"/>
              <a:gd name="connsiteX8" fmla="*/ 438302 w 524162"/>
              <a:gd name="connsiteY8" fmla="*/ 0 h 365679"/>
              <a:gd name="connsiteX9" fmla="*/ 213945 w 524162"/>
              <a:gd name="connsiteY9" fmla="*/ 254599 h 365679"/>
              <a:gd name="connsiteX10" fmla="*/ 213945 w 524162"/>
              <a:gd name="connsiteY10" fmla="*/ 111184 h 365679"/>
              <a:gd name="connsiteX11" fmla="*/ 351395 w 524162"/>
              <a:gd name="connsiteY11" fmla="*/ 182918 h 365679"/>
              <a:gd name="connsiteX12" fmla="*/ 213945 w 524162"/>
              <a:gd name="connsiteY12" fmla="*/ 254599 h 36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162" h="365679">
                <a:moveTo>
                  <a:pt x="438302" y="0"/>
                </a:moveTo>
                <a:lnTo>
                  <a:pt x="92872" y="0"/>
                </a:lnTo>
                <a:cubicBezTo>
                  <a:pt x="26841" y="0"/>
                  <a:pt x="0" y="53525"/>
                  <a:pt x="0" y="119608"/>
                </a:cubicBezTo>
                <a:lnTo>
                  <a:pt x="0" y="246071"/>
                </a:lnTo>
                <a:cubicBezTo>
                  <a:pt x="0" y="312154"/>
                  <a:pt x="29614" y="365679"/>
                  <a:pt x="95697" y="365679"/>
                </a:cubicBezTo>
                <a:lnTo>
                  <a:pt x="435529" y="365679"/>
                </a:lnTo>
                <a:cubicBezTo>
                  <a:pt x="501559" y="365679"/>
                  <a:pt x="524163" y="312154"/>
                  <a:pt x="524163" y="246071"/>
                </a:cubicBezTo>
                <a:lnTo>
                  <a:pt x="524163" y="119608"/>
                </a:lnTo>
                <a:cubicBezTo>
                  <a:pt x="524163" y="53525"/>
                  <a:pt x="504385" y="0"/>
                  <a:pt x="438302" y="0"/>
                </a:cubicBezTo>
                <a:close/>
                <a:moveTo>
                  <a:pt x="213945" y="254599"/>
                </a:moveTo>
                <a:lnTo>
                  <a:pt x="213945" y="111184"/>
                </a:lnTo>
                <a:lnTo>
                  <a:pt x="351395" y="182918"/>
                </a:lnTo>
                <a:lnTo>
                  <a:pt x="213945" y="254599"/>
                </a:lnTo>
                <a:close/>
              </a:path>
            </a:pathLst>
          </a:custGeom>
          <a:solidFill>
            <a:schemeClr val="bg1"/>
          </a:solidFill>
          <a:ln w="5226" cap="flat">
            <a:noFill/>
            <a:prstDash val="solid"/>
            <a:miter/>
          </a:ln>
        </p:spPr>
        <p:txBody>
          <a:bodyPr rtlCol="0" anchor="ctr"/>
          <a:lstStyle/>
          <a:p>
            <a:endParaRPr lang="en-US"/>
          </a:p>
        </p:txBody>
      </p:sp>
      <p:sp>
        <p:nvSpPr>
          <p:cNvPr id="31" name="youtube">
            <a:extLst>
              <a:ext uri="{FF2B5EF4-FFF2-40B4-BE49-F238E27FC236}">
                <a16:creationId xmlns:a16="http://schemas.microsoft.com/office/drawing/2014/main" id="{439D2DD5-028E-A865-9648-500ACE323CCF}"/>
              </a:ext>
            </a:extLst>
          </p:cNvPr>
          <p:cNvSpPr>
            <a:spLocks noGrp="1"/>
          </p:cNvSpPr>
          <p:nvPr>
            <p:ph type="body" sz="quarter" idx="17"/>
          </p:nvPr>
        </p:nvSpPr>
        <p:spPr>
          <a:xfrm>
            <a:off x="8559022" y="5194379"/>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pic>
        <p:nvPicPr>
          <p:cNvPr id="16" name="Graphic 15">
            <a:extLst>
              <a:ext uri="{FF2B5EF4-FFF2-40B4-BE49-F238E27FC236}">
                <a16:creationId xmlns:a16="http://schemas.microsoft.com/office/drawing/2014/main" id="{10EF13C1-C034-CA99-A488-1751825F7E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32837" y="1430481"/>
            <a:ext cx="587065" cy="587065"/>
          </a:xfrm>
          <a:prstGeom prst="rect">
            <a:avLst/>
          </a:prstGeom>
        </p:spPr>
      </p:pic>
    </p:spTree>
    <p:extLst>
      <p:ext uri="{BB962C8B-B14F-4D97-AF65-F5344CB8AC3E}">
        <p14:creationId xmlns:p14="http://schemas.microsoft.com/office/powerpoint/2010/main" val="3116104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D89D1268-6CD7-1B20-9BBA-612DF9B77CBC}"/>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End Slide</a:t>
            </a:r>
          </a:p>
        </p:txBody>
      </p:sp>
      <p:sp>
        <p:nvSpPr>
          <p:cNvPr id="6" name="Text Placeholder 5">
            <a:extLst>
              <a:ext uri="{FF2B5EF4-FFF2-40B4-BE49-F238E27FC236}">
                <a16:creationId xmlns:a16="http://schemas.microsoft.com/office/drawing/2014/main" id="{E8F7ABFD-CFA3-6D34-D91F-63C2F09C4705}"/>
              </a:ext>
            </a:extLst>
          </p:cNvPr>
          <p:cNvSpPr>
            <a:spLocks noGrp="1"/>
          </p:cNvSpPr>
          <p:nvPr>
            <p:ph type="body" sz="quarter" idx="10"/>
          </p:nvPr>
        </p:nvSpPr>
        <p:spPr>
          <a:xfrm>
            <a:off x="3195618" y="2944358"/>
            <a:ext cx="5773737" cy="430213"/>
          </a:xfrm>
          <a:prstGeom prst="rect">
            <a:avLst/>
          </a:prstGeom>
        </p:spPr>
        <p:txBody>
          <a:bodyPr/>
          <a:lstStyle>
            <a:lvl1pPr marL="0" indent="0" algn="ctr">
              <a:lnSpc>
                <a:spcPts val="2800"/>
              </a:lnSpc>
              <a:spcBef>
                <a:spcPts val="0"/>
              </a:spcBef>
              <a:buNone/>
              <a:defRPr sz="2800" b="1" i="0">
                <a:solidFill>
                  <a:schemeClr val="accent1"/>
                </a:solidFill>
                <a:latin typeface="Aptos Narrow" panose="020B0004020202020204" pitchFamily="34" charset="0"/>
              </a:defRPr>
            </a:lvl1pPr>
          </a:lstStyle>
          <a:p>
            <a:pPr lvl="0"/>
            <a:r>
              <a:rPr lang="en-US"/>
              <a:t>Click to edit Master text styles</a:t>
            </a:r>
          </a:p>
        </p:txBody>
      </p:sp>
      <p:sp>
        <p:nvSpPr>
          <p:cNvPr id="2" name="URL">
            <a:extLst>
              <a:ext uri="{FF2B5EF4-FFF2-40B4-BE49-F238E27FC236}">
                <a16:creationId xmlns:a16="http://schemas.microsoft.com/office/drawing/2014/main" id="{2BA8857B-71D3-EFC5-EF12-837939FF4268}"/>
              </a:ext>
              <a:ext uri="{C183D7F6-B498-43B3-948B-1728B52AA6E4}">
                <adec:decorative xmlns:adec="http://schemas.microsoft.com/office/drawing/2017/decorative" val="1"/>
              </a:ext>
            </a:extLst>
          </p:cNvPr>
          <p:cNvSpPr txBox="1"/>
          <p:nvPr userDrawn="1"/>
        </p:nvSpPr>
        <p:spPr>
          <a:xfrm>
            <a:off x="3510735" y="6034498"/>
            <a:ext cx="5143500"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accent3"/>
                </a:solidFill>
                <a:latin typeface="Aptos Narrow" panose="020B0004020202020204" pitchFamily="34" charset="0"/>
              </a:rPr>
              <a:t>nj.gov</a:t>
            </a:r>
            <a:r>
              <a:rPr lang="en-US" sz="1600" b="1" i="0">
                <a:solidFill>
                  <a:schemeClr val="tx2"/>
                </a:solidFill>
                <a:latin typeface="Aptos Narrow" panose="020B0004020202020204" pitchFamily="34" charset="0"/>
              </a:rPr>
              <a:t>/education</a:t>
            </a:r>
          </a:p>
        </p:txBody>
      </p:sp>
      <p:pic>
        <p:nvPicPr>
          <p:cNvPr id="3" name="Logo">
            <a:extLst>
              <a:ext uri="{FF2B5EF4-FFF2-40B4-BE49-F238E27FC236}">
                <a16:creationId xmlns:a16="http://schemas.microsoft.com/office/drawing/2014/main" id="{BB4F3F83-9FB8-F6D1-FDD8-902900380D4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93506" y="4898572"/>
            <a:ext cx="977959" cy="977959"/>
          </a:xfrm>
          <a:prstGeom prst="rect">
            <a:avLst/>
          </a:prstGeom>
        </p:spPr>
      </p:pic>
      <p:pic>
        <p:nvPicPr>
          <p:cNvPr id="5" name="Graphic 4">
            <a:extLst>
              <a:ext uri="{FF2B5EF4-FFF2-40B4-BE49-F238E27FC236}">
                <a16:creationId xmlns:a16="http://schemas.microsoft.com/office/drawing/2014/main" id="{79A9158F-1E32-AF84-CBA3-2A4118822C3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326763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Light image +2 Speaker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Image</a:t>
            </a:r>
          </a:p>
        </p:txBody>
      </p:sp>
      <p:sp>
        <p:nvSpPr>
          <p:cNvPr id="16" name="image credit">
            <a:extLst>
              <a:ext uri="{FF2B5EF4-FFF2-40B4-BE49-F238E27FC236}">
                <a16:creationId xmlns:a16="http://schemas.microsoft.com/office/drawing/2014/main" id="{B2037A74-9F03-523B-2DA1-DD9F4EC55E9E}"/>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accent4"/>
                </a:solidFill>
                <a:latin typeface="Aptos Narrow" panose="020B0004020202020204" pitchFamily="34" charset="0"/>
              </a:defRPr>
            </a:lvl1pPr>
          </a:lstStyle>
          <a:p>
            <a:pPr lvl="0"/>
            <a:r>
              <a:rPr lang="en-US"/>
              <a:t>Optional light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2" name="Presenter">
            <a:extLst>
              <a:ext uri="{FF2B5EF4-FFF2-40B4-BE49-F238E27FC236}">
                <a16:creationId xmlns:a16="http://schemas.microsoft.com/office/drawing/2014/main" id="{6B2D55E7-A753-EC75-AF0F-436F4A89CEE1}"/>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D1714A6A-C84E-D3C4-1D1E-F2F8C789CED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Presenter">
            <a:extLst>
              <a:ext uri="{FF2B5EF4-FFF2-40B4-BE49-F238E27FC236}">
                <a16:creationId xmlns:a16="http://schemas.microsoft.com/office/drawing/2014/main" id="{58C3F9FD-CBBD-F972-F30B-B15995F749A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0" name="Title">
            <a:extLst>
              <a:ext uri="{FF2B5EF4-FFF2-40B4-BE49-F238E27FC236}">
                <a16:creationId xmlns:a16="http://schemas.microsoft.com/office/drawing/2014/main" id="{4F15C5C5-608C-7456-7091-0CEFB9C9830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1" name="Icon placeholder">
            <a:extLst>
              <a:ext uri="{FF2B5EF4-FFF2-40B4-BE49-F238E27FC236}">
                <a16:creationId xmlns:a16="http://schemas.microsoft.com/office/drawing/2014/main" id="{936A628E-7C5B-D724-BB2F-8DE2EDCD8970}"/>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4045678532"/>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image + 2 Speaker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3" name="NJDOE logo">
            <a:extLst>
              <a:ext uri="{FF2B5EF4-FFF2-40B4-BE49-F238E27FC236}">
                <a16:creationId xmlns:a16="http://schemas.microsoft.com/office/drawing/2014/main" id="{B0D76B9C-60DB-FEB0-7137-CC1FF8837A08}"/>
              </a:ext>
            </a:extLst>
          </p:cNvPr>
          <p:cNvSpPr>
            <a:spLocks noGrp="1"/>
          </p:cNvSpPr>
          <p:nvPr>
            <p:ph type="pic" sz="quarter" idx="18" hasCustomPrompt="1"/>
          </p:nvPr>
        </p:nvSpPr>
        <p:spPr>
          <a:xfrm>
            <a:off x="0" y="0"/>
            <a:ext cx="12192000" cy="3478341"/>
          </a:xfrm>
          <a:prstGeom prst="rect">
            <a:avLst/>
          </a:prstGeom>
          <a:solidFill>
            <a:schemeClr val="tx2"/>
          </a:solidFill>
        </p:spPr>
        <p:txBody>
          <a:bodyPr/>
          <a:lstStyle>
            <a:lvl1pPr marL="0" indent="0">
              <a:buNone/>
              <a:defRPr sz="2400">
                <a:solidFill>
                  <a:schemeClr val="bg1"/>
                </a:solidFill>
                <a:latin typeface="Aptos Narrow" panose="020B0004020202020204" pitchFamily="34" charset="0"/>
              </a:defRPr>
            </a:lvl1pPr>
          </a:lstStyle>
          <a:p>
            <a:r>
              <a:rPr lang="en-US"/>
              <a:t>Image</a:t>
            </a:r>
          </a:p>
        </p:txBody>
      </p:sp>
      <p:sp>
        <p:nvSpPr>
          <p:cNvPr id="12" name="image credit">
            <a:extLst>
              <a:ext uri="{FF2B5EF4-FFF2-40B4-BE49-F238E27FC236}">
                <a16:creationId xmlns:a16="http://schemas.microsoft.com/office/drawing/2014/main" id="{FCFA3048-0E5A-1F51-7EBD-372986224787}"/>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bg1"/>
                </a:solidFill>
                <a:latin typeface="Aptos Narrow" panose="020B0004020202020204" pitchFamily="34" charset="0"/>
              </a:defRPr>
            </a:lvl1pPr>
          </a:lstStyle>
          <a:p>
            <a:pPr lvl="0"/>
            <a:r>
              <a:rPr lang="en-US"/>
              <a:t>Optional dark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2" name="Presenter">
            <a:extLst>
              <a:ext uri="{FF2B5EF4-FFF2-40B4-BE49-F238E27FC236}">
                <a16:creationId xmlns:a16="http://schemas.microsoft.com/office/drawing/2014/main" id="{6B2D55E7-A753-EC75-AF0F-436F4A89CEE1}"/>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D1714A6A-C84E-D3C4-1D1E-F2F8C789CED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Presenter">
            <a:extLst>
              <a:ext uri="{FF2B5EF4-FFF2-40B4-BE49-F238E27FC236}">
                <a16:creationId xmlns:a16="http://schemas.microsoft.com/office/drawing/2014/main" id="{58C3F9FD-CBBD-F972-F30B-B15995F749A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0" name="Title">
            <a:extLst>
              <a:ext uri="{FF2B5EF4-FFF2-40B4-BE49-F238E27FC236}">
                <a16:creationId xmlns:a16="http://schemas.microsoft.com/office/drawing/2014/main" id="{4F15C5C5-608C-7456-7091-0CEFB9C9830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1" name="Icon placeholder">
            <a:extLst>
              <a:ext uri="{FF2B5EF4-FFF2-40B4-BE49-F238E27FC236}">
                <a16:creationId xmlns:a16="http://schemas.microsoft.com/office/drawing/2014/main" id="{936A628E-7C5B-D724-BB2F-8DE2EDCD8970}"/>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75803411"/>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ideo BG">
    <p:spTree>
      <p:nvGrpSpPr>
        <p:cNvPr id="1" name=""/>
        <p:cNvGrpSpPr/>
        <p:nvPr/>
      </p:nvGrpSpPr>
      <p:grpSpPr>
        <a:xfrm>
          <a:off x="0" y="0"/>
          <a:ext cx="0" cy="0"/>
          <a:chOff x="0" y="0"/>
          <a:chExt cx="0" cy="0"/>
        </a:xfrm>
      </p:grpSpPr>
      <p:sp>
        <p:nvSpPr>
          <p:cNvPr id="2" name="Yellow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rgbClr val="FE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B396F7CC-293E-D5DF-C3D7-1B8065564382}"/>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5" name="Video/image placeholder">
            <a:extLst>
              <a:ext uri="{FF2B5EF4-FFF2-40B4-BE49-F238E27FC236}">
                <a16:creationId xmlns:a16="http://schemas.microsoft.com/office/drawing/2014/main" id="{2F835FD6-1B73-DE7E-1B68-67AD60110AA6}"/>
              </a:ext>
            </a:extLst>
          </p:cNvPr>
          <p:cNvSpPr>
            <a:spLocks noGrp="1"/>
          </p:cNvSpPr>
          <p:nvPr>
            <p:ph type="pic" sz="quarter" idx="15" hasCustomPrompt="1"/>
          </p:nvPr>
        </p:nvSpPr>
        <p:spPr>
          <a:xfrm>
            <a:off x="0" y="0"/>
            <a:ext cx="12192000" cy="3490913"/>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Video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6" name="Presenter">
            <a:extLst>
              <a:ext uri="{FF2B5EF4-FFF2-40B4-BE49-F238E27FC236}">
                <a16:creationId xmlns:a16="http://schemas.microsoft.com/office/drawing/2014/main" id="{2DFFBF8F-1C53-D88B-AD87-E54BE95FDB8D}"/>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7" name="Title">
            <a:extLst>
              <a:ext uri="{FF2B5EF4-FFF2-40B4-BE49-F238E27FC236}">
                <a16:creationId xmlns:a16="http://schemas.microsoft.com/office/drawing/2014/main" id="{B1C53619-F3E4-DD02-F3A1-3C2CD9439D47}"/>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8" name="Date">
            <a:extLst>
              <a:ext uri="{FF2B5EF4-FFF2-40B4-BE49-F238E27FC236}">
                <a16:creationId xmlns:a16="http://schemas.microsoft.com/office/drawing/2014/main" id="{720F8FE9-B957-3744-725F-FF9B828B61A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7" name="URL">
            <a:extLst>
              <a:ext uri="{FF2B5EF4-FFF2-40B4-BE49-F238E27FC236}">
                <a16:creationId xmlns:a16="http://schemas.microsoft.com/office/drawing/2014/main" id="{42723FEF-AC93-945F-6A5B-1D47487C4CD1}"/>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2A3EA163-7849-8169-45C0-720626AD4B2A}"/>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2539524674"/>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ideo BG + 2 Speakers">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396F7CC-293E-D5DF-C3D7-1B8065564382}"/>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2" name="Yellow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rgbClr val="FE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deo/image placeholder">
            <a:extLst>
              <a:ext uri="{FF2B5EF4-FFF2-40B4-BE49-F238E27FC236}">
                <a16:creationId xmlns:a16="http://schemas.microsoft.com/office/drawing/2014/main" id="{2F835FD6-1B73-DE7E-1B68-67AD60110AA6}"/>
              </a:ext>
            </a:extLst>
          </p:cNvPr>
          <p:cNvSpPr>
            <a:spLocks noGrp="1"/>
          </p:cNvSpPr>
          <p:nvPr>
            <p:ph type="pic" sz="quarter" idx="15" hasCustomPrompt="1"/>
          </p:nvPr>
        </p:nvSpPr>
        <p:spPr>
          <a:xfrm>
            <a:off x="0" y="0"/>
            <a:ext cx="12192000" cy="3490913"/>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Video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4" name="Presenter">
            <a:extLst>
              <a:ext uri="{FF2B5EF4-FFF2-40B4-BE49-F238E27FC236}">
                <a16:creationId xmlns:a16="http://schemas.microsoft.com/office/drawing/2014/main" id="{90DE049E-840C-2F16-39B2-9401AADF12E4}"/>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9" name="Title">
            <a:extLst>
              <a:ext uri="{FF2B5EF4-FFF2-40B4-BE49-F238E27FC236}">
                <a16:creationId xmlns:a16="http://schemas.microsoft.com/office/drawing/2014/main" id="{20D88414-9A96-F289-9DD5-2F5DB25A357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10" name="Presenter">
            <a:extLst>
              <a:ext uri="{FF2B5EF4-FFF2-40B4-BE49-F238E27FC236}">
                <a16:creationId xmlns:a16="http://schemas.microsoft.com/office/drawing/2014/main" id="{E3FEC403-5B58-D5F5-0758-C05B6BF71FA2}"/>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1" name="Title">
            <a:extLst>
              <a:ext uri="{FF2B5EF4-FFF2-40B4-BE49-F238E27FC236}">
                <a16:creationId xmlns:a16="http://schemas.microsoft.com/office/drawing/2014/main" id="{73810354-32F0-44FB-E03B-5B81353DBEF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8" name="Date">
            <a:extLst>
              <a:ext uri="{FF2B5EF4-FFF2-40B4-BE49-F238E27FC236}">
                <a16:creationId xmlns:a16="http://schemas.microsoft.com/office/drawing/2014/main" id="{720F8FE9-B957-3744-725F-FF9B828B61A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7" name="URL">
            <a:extLst>
              <a:ext uri="{FF2B5EF4-FFF2-40B4-BE49-F238E27FC236}">
                <a16:creationId xmlns:a16="http://schemas.microsoft.com/office/drawing/2014/main" id="{42723FEF-AC93-945F-6A5B-1D47487C4CD1}"/>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6" name="Icon placeholder">
            <a:extLst>
              <a:ext uri="{FF2B5EF4-FFF2-40B4-BE49-F238E27FC236}">
                <a16:creationId xmlns:a16="http://schemas.microsoft.com/office/drawing/2014/main" id="{D1A2BDCD-1705-2BEC-C1CD-E3E37C37E194}"/>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1211789103"/>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ext Box">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DDEF7B5-4E69-591B-66CB-E7D41715BB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7E687CA2-78B0-4204-F1A0-01ADB26A4655}"/>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Text Box</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0" y="831251"/>
            <a:ext cx="1127759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box">
            <a:extLst>
              <a:ext uri="{FF2B5EF4-FFF2-40B4-BE49-F238E27FC236}">
                <a16:creationId xmlns:a16="http://schemas.microsoft.com/office/drawing/2014/main" id="{D5531057-6D8A-31C1-E72F-9F906B688FEA}"/>
              </a:ext>
            </a:extLst>
          </p:cNvPr>
          <p:cNvSpPr>
            <a:spLocks noGrp="1"/>
          </p:cNvSpPr>
          <p:nvPr>
            <p:ph type="body" sz="quarter" idx="12"/>
          </p:nvPr>
        </p:nvSpPr>
        <p:spPr>
          <a:xfrm>
            <a:off x="457200" y="1819273"/>
            <a:ext cx="11251780" cy="3977640"/>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352425" indent="-1238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14" name="Logo">
            <a:extLst>
              <a:ext uri="{FF2B5EF4-FFF2-40B4-BE49-F238E27FC236}">
                <a16:creationId xmlns:a16="http://schemas.microsoft.com/office/drawing/2014/main" id="{64139A27-7E24-EEB7-5649-59C59EAA05FC}"/>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7C5A9B7E-D95F-7D03-833D-7B98F64AA923}"/>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9787123B-FAB8-76E2-7CC2-F668696EF13A}"/>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spTree>
    <p:extLst>
      <p:ext uri="{BB962C8B-B14F-4D97-AF65-F5344CB8AC3E}">
        <p14:creationId xmlns:p14="http://schemas.microsoft.com/office/powerpoint/2010/main" val="29350981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408861"/>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95" r:id="rId4"/>
    <p:sldLayoutId id="2147483687" r:id="rId5"/>
    <p:sldLayoutId id="2147483696" r:id="rId6"/>
    <p:sldLayoutId id="2147483674" r:id="rId7"/>
    <p:sldLayoutId id="2147483688" r:id="rId8"/>
    <p:sldLayoutId id="2147483657" r:id="rId9"/>
    <p:sldLayoutId id="2147483649" r:id="rId10"/>
    <p:sldLayoutId id="2147483652" r:id="rId11"/>
    <p:sldLayoutId id="2147483681" r:id="rId12"/>
    <p:sldLayoutId id="2147483658" r:id="rId13"/>
    <p:sldLayoutId id="2147483676" r:id="rId14"/>
    <p:sldLayoutId id="2147483659" r:id="rId15"/>
    <p:sldLayoutId id="2147483684" r:id="rId16"/>
    <p:sldLayoutId id="2147483689" r:id="rId17"/>
    <p:sldLayoutId id="2147483653" r:id="rId18"/>
    <p:sldLayoutId id="2147483655" r:id="rId19"/>
    <p:sldLayoutId id="2147483660" r:id="rId20"/>
    <p:sldLayoutId id="2147483675" r:id="rId21"/>
    <p:sldLayoutId id="2147483694" r:id="rId22"/>
    <p:sldLayoutId id="2147483697" r:id="rId23"/>
    <p:sldLayoutId id="2147483698" r:id="rId24"/>
    <p:sldLayoutId id="2147483664" r:id="rId25"/>
    <p:sldLayoutId id="2147483680" r:id="rId26"/>
    <p:sldLayoutId id="2147483677" r:id="rId27"/>
    <p:sldLayoutId id="2147483690" r:id="rId28"/>
    <p:sldLayoutId id="2147483691" r:id="rId29"/>
    <p:sldLayoutId id="2147483682" r:id="rId30"/>
    <p:sldLayoutId id="2147483678" r:id="rId31"/>
    <p:sldLayoutId id="2147483683" r:id="rId32"/>
    <p:sldLayoutId id="2147483692" r:id="rId33"/>
    <p:sldLayoutId id="2147483693" r:id="rId34"/>
    <p:sldLayoutId id="2147483665" r:id="rId35"/>
    <p:sldLayoutId id="2147483666" r:id="rId36"/>
    <p:sldLayoutId id="2147483667" r:id="rId37"/>
    <p:sldLayoutId id="2147483668" r:id="rId38"/>
    <p:sldLayoutId id="2147483654" r:id="rId39"/>
    <p:sldLayoutId id="2147483656" r:id="rId40"/>
    <p:sldLayoutId id="2147483669" r:id="rId41"/>
    <p:sldLayoutId id="2147483670" r:id="rId42"/>
    <p:sldLayoutId id="2147483671" r:id="rId43"/>
    <p:sldLayoutId id="2147483679" r:id="rId44"/>
    <p:sldLayoutId id="2147483673" r:id="rId45"/>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9wXvDPPvke8"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_wTx0Hbhnk"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www.nj.gov/education/standards/alignment.shtml"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physical-activity-education/classroom-pa/index.html"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s://law.justia.com/codes/new-jersey/title-18a/section-18a-35-4-3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Beth.Wharton@doe.nj.gov" TargetMode="External"/><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hyperlink" Target="mailto:K-3Unit@doe.nj.gov%C2%A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nj.gov/education/standards/alignment.shtml"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law.justia.com/codes/new-jersey/title-18a/section-18a-35-4-31/"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JDOE logo" descr="Logo: State of New Jersey Department of Education. The great seal of the state of New Jersey. Liberty and Prosperity 1776.">
            <a:extLst>
              <a:ext uri="{FF2B5EF4-FFF2-40B4-BE49-F238E27FC236}">
                <a16:creationId xmlns:a16="http://schemas.microsoft.com/office/drawing/2014/main" id="{5A3E66E7-B03D-B2B8-D27C-B945367D7151}"/>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t="55" b="55"/>
          <a:stretch/>
        </p:blipFill>
        <p:spPr/>
      </p:pic>
      <p:sp>
        <p:nvSpPr>
          <p:cNvPr id="8" name="Title">
            <a:extLst>
              <a:ext uri="{FF2B5EF4-FFF2-40B4-BE49-F238E27FC236}">
                <a16:creationId xmlns:a16="http://schemas.microsoft.com/office/drawing/2014/main" id="{21C28231-29B2-6D74-604A-0C595D5E68FE}"/>
              </a:ext>
            </a:extLst>
          </p:cNvPr>
          <p:cNvSpPr>
            <a:spLocks noGrp="1"/>
          </p:cNvSpPr>
          <p:nvPr>
            <p:ph type="title"/>
          </p:nvPr>
        </p:nvSpPr>
        <p:spPr/>
        <p:txBody>
          <a:bodyPr/>
          <a:lstStyle/>
          <a:p>
            <a:r>
              <a:rPr lang="en-US" dirty="0"/>
              <a:t>New Jersey Department of Education</a:t>
            </a:r>
          </a:p>
        </p:txBody>
      </p:sp>
      <p:sp>
        <p:nvSpPr>
          <p:cNvPr id="13" name="Subtitle">
            <a:extLst>
              <a:ext uri="{FF2B5EF4-FFF2-40B4-BE49-F238E27FC236}">
                <a16:creationId xmlns:a16="http://schemas.microsoft.com/office/drawing/2014/main" id="{D6382FFC-C0C8-A740-3729-E08BBEE28114}"/>
              </a:ext>
            </a:extLst>
          </p:cNvPr>
          <p:cNvSpPr>
            <a:spLocks noGrp="1"/>
          </p:cNvSpPr>
          <p:nvPr>
            <p:ph type="body" sz="quarter" idx="13"/>
          </p:nvPr>
        </p:nvSpPr>
        <p:spPr/>
        <p:txBody>
          <a:bodyPr lIns="0" tIns="0" rIns="0" bIns="0" anchor="t"/>
          <a:lstStyle/>
          <a:p>
            <a:r>
              <a:rPr lang="en-US" sz="2400" dirty="0">
                <a:solidFill>
                  <a:srgbClr val="FEAD15"/>
                </a:solidFill>
                <a:latin typeface="Aptos"/>
              </a:rPr>
              <a:t>Movement &amp; Engagement in Kindergarten</a:t>
            </a:r>
            <a:endParaRPr lang="en-US" sz="2400" dirty="0">
              <a:solidFill>
                <a:srgbClr val="FEAD15"/>
              </a:solidFill>
            </a:endParaRPr>
          </a:p>
        </p:txBody>
      </p:sp>
      <p:sp>
        <p:nvSpPr>
          <p:cNvPr id="2" name="TextBox 1">
            <a:extLst>
              <a:ext uri="{FF2B5EF4-FFF2-40B4-BE49-F238E27FC236}">
                <a16:creationId xmlns:a16="http://schemas.microsoft.com/office/drawing/2014/main" id="{BDFAB846-5137-5914-FB0D-D5DF1B2EF926}"/>
              </a:ext>
            </a:extLst>
          </p:cNvPr>
          <p:cNvSpPr txBox="1"/>
          <p:nvPr/>
        </p:nvSpPr>
        <p:spPr>
          <a:xfrm>
            <a:off x="311609" y="4737773"/>
            <a:ext cx="6948506" cy="471155"/>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EAD15">
                    <a:lumMod val="60000"/>
                    <a:lumOff val="40000"/>
                  </a:srgbClr>
                </a:solidFill>
                <a:effectLst/>
                <a:uLnTx/>
                <a:uFillTx/>
                <a:latin typeface="Aptos Narrow" panose="020B0004020202020204" pitchFamily="34" charset="0"/>
                <a:ea typeface="+mn-ea"/>
                <a:cs typeface="+mn-cs"/>
              </a:rPr>
              <a:t>(Adapted from the Kindergarten Implementation Guidelines)</a:t>
            </a:r>
          </a:p>
        </p:txBody>
      </p:sp>
      <p:sp>
        <p:nvSpPr>
          <p:cNvPr id="75" name="Text Placeholder 74">
            <a:extLst>
              <a:ext uri="{FF2B5EF4-FFF2-40B4-BE49-F238E27FC236}">
                <a16:creationId xmlns:a16="http://schemas.microsoft.com/office/drawing/2014/main" id="{1568DD6C-D9FE-A372-DC5C-4011B5D07C57}"/>
              </a:ext>
            </a:extLst>
          </p:cNvPr>
          <p:cNvSpPr>
            <a:spLocks noGrp="1"/>
          </p:cNvSpPr>
          <p:nvPr>
            <p:ph type="body" sz="quarter" idx="11"/>
          </p:nvPr>
        </p:nvSpPr>
        <p:spPr>
          <a:xfrm>
            <a:off x="443812" y="5245145"/>
            <a:ext cx="8132182" cy="290478"/>
          </a:xfrm>
        </p:spPr>
        <p:txBody>
          <a:bodyPr/>
          <a:lstStyle/>
          <a:p>
            <a:pPr>
              <a:spcBef>
                <a:spcPts val="600"/>
              </a:spcBef>
            </a:pPr>
            <a:r>
              <a:rPr lang="en-US" dirty="0"/>
              <a:t>Beth Wharton, K–3 Coordinator</a:t>
            </a:r>
          </a:p>
        </p:txBody>
      </p:sp>
      <p:sp>
        <p:nvSpPr>
          <p:cNvPr id="76" name="Text Placeholder 75">
            <a:extLst>
              <a:ext uri="{FF2B5EF4-FFF2-40B4-BE49-F238E27FC236}">
                <a16:creationId xmlns:a16="http://schemas.microsoft.com/office/drawing/2014/main" id="{8AE9C331-F276-8A4F-760E-304513450750}"/>
              </a:ext>
            </a:extLst>
          </p:cNvPr>
          <p:cNvSpPr>
            <a:spLocks noGrp="1"/>
          </p:cNvSpPr>
          <p:nvPr>
            <p:ph type="body" sz="quarter" idx="12"/>
          </p:nvPr>
        </p:nvSpPr>
        <p:spPr>
          <a:xfrm>
            <a:off x="443812" y="5535623"/>
            <a:ext cx="8132182" cy="290478"/>
          </a:xfrm>
        </p:spPr>
        <p:txBody>
          <a:bodyPr/>
          <a:lstStyle/>
          <a:p>
            <a:r>
              <a:rPr lang="en-US" b="1" dirty="0"/>
              <a:t>K</a:t>
            </a:r>
            <a:r>
              <a:rPr lang="en-US" dirty="0"/>
              <a:t>–</a:t>
            </a:r>
            <a:r>
              <a:rPr lang="en-US" b="1" dirty="0"/>
              <a:t>3 Unit, Office of Standards</a:t>
            </a:r>
          </a:p>
        </p:txBody>
      </p:sp>
      <p:sp>
        <p:nvSpPr>
          <p:cNvPr id="39" name="Text Placeholder 38">
            <a:extLst>
              <a:ext uri="{FF2B5EF4-FFF2-40B4-BE49-F238E27FC236}">
                <a16:creationId xmlns:a16="http://schemas.microsoft.com/office/drawing/2014/main" id="{3725262E-04C1-2358-5626-50334BE1E70F}"/>
              </a:ext>
            </a:extLst>
          </p:cNvPr>
          <p:cNvSpPr>
            <a:spLocks noGrp="1"/>
          </p:cNvSpPr>
          <p:nvPr>
            <p:ph type="body" sz="quarter" idx="20"/>
          </p:nvPr>
        </p:nvSpPr>
        <p:spPr/>
        <p:txBody>
          <a:bodyPr/>
          <a:lstStyle/>
          <a:p>
            <a:r>
              <a:rPr lang="en-US" dirty="0"/>
              <a:t>nj.gov/</a:t>
            </a:r>
            <a:r>
              <a:rPr lang="en-US" dirty="0">
                <a:solidFill>
                  <a:schemeClr val="accent6"/>
                </a:solidFill>
              </a:rPr>
              <a:t>education</a:t>
            </a:r>
          </a:p>
        </p:txBody>
      </p:sp>
    </p:spTree>
    <p:extLst>
      <p:ext uri="{BB962C8B-B14F-4D97-AF65-F5344CB8AC3E}">
        <p14:creationId xmlns:p14="http://schemas.microsoft.com/office/powerpoint/2010/main" val="329407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6716-C68F-3724-0D99-1FDA674355F0}"/>
              </a:ext>
            </a:extLst>
          </p:cNvPr>
          <p:cNvSpPr>
            <a:spLocks noGrp="1"/>
          </p:cNvSpPr>
          <p:nvPr>
            <p:ph type="title"/>
          </p:nvPr>
        </p:nvSpPr>
        <p:spPr/>
        <p:txBody>
          <a:bodyPr/>
          <a:lstStyle/>
          <a:p>
            <a:r>
              <a:rPr lang="en-US" dirty="0">
                <a:solidFill>
                  <a:srgbClr val="FF0000"/>
                </a:solidFill>
              </a:rPr>
              <a:t>Stop: </a:t>
            </a:r>
            <a:r>
              <a:rPr lang="en-US" dirty="0"/>
              <a:t>Self-Reflection Time</a:t>
            </a:r>
          </a:p>
        </p:txBody>
      </p:sp>
      <p:pic>
        <p:nvPicPr>
          <p:cNvPr id="7" name="Picture Placeholder 6" descr="Four adults in a circle talking.">
            <a:extLst>
              <a:ext uri="{FF2B5EF4-FFF2-40B4-BE49-F238E27FC236}">
                <a16:creationId xmlns:a16="http://schemas.microsoft.com/office/drawing/2014/main" id="{5E1D9903-1212-87DD-6D40-A263B3834F13}"/>
              </a:ext>
            </a:extLst>
          </p:cNvPr>
          <p:cNvPicPr>
            <a:picLocks noGrp="1" noChangeAspect="1"/>
          </p:cNvPicPr>
          <p:nvPr>
            <p:ph type="pic" sz="quarter" idx="13"/>
          </p:nvPr>
        </p:nvPicPr>
        <p:blipFill>
          <a:blip r:embed="rId3"/>
          <a:srcRect l="7642" r="7642"/>
          <a:stretch>
            <a:fillRect/>
          </a:stretch>
        </p:blipFill>
        <p:spPr>
          <a:xfrm>
            <a:off x="443812" y="1440180"/>
            <a:ext cx="5410200" cy="3977640"/>
          </a:xfrm>
          <a:prstGeom prst="rect">
            <a:avLst/>
          </a:prstGeom>
        </p:spPr>
      </p:pic>
      <p:sp>
        <p:nvSpPr>
          <p:cNvPr id="5" name="Text Placeholder 4">
            <a:extLst>
              <a:ext uri="{FF2B5EF4-FFF2-40B4-BE49-F238E27FC236}">
                <a16:creationId xmlns:a16="http://schemas.microsoft.com/office/drawing/2014/main" id="{1A296B17-CB5D-C7A0-AFDF-7365D27571E5}"/>
              </a:ext>
            </a:extLst>
          </p:cNvPr>
          <p:cNvSpPr>
            <a:spLocks noGrp="1"/>
          </p:cNvSpPr>
          <p:nvPr>
            <p:ph type="body" sz="quarter" idx="14"/>
          </p:nvPr>
        </p:nvSpPr>
        <p:spPr>
          <a:xfrm>
            <a:off x="6324600" y="1477316"/>
            <a:ext cx="5400675" cy="3977640"/>
          </a:xfrm>
        </p:spPr>
        <p:txBody>
          <a:bodyPr/>
          <a:lstStyle/>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How do indoor and outdoor spaces reflect consistent expectations, routines, and learning goals?</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In what ways is learning visible across both environments (e.g., nature journals, outdoor art brought indoors)?</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Describe how indoor and outdoor learning environments support social–emotional development through calm, inviting spaces.</a:t>
            </a:r>
          </a:p>
        </p:txBody>
      </p:sp>
    </p:spTree>
    <p:extLst>
      <p:ext uri="{BB962C8B-B14F-4D97-AF65-F5344CB8AC3E}">
        <p14:creationId xmlns:p14="http://schemas.microsoft.com/office/powerpoint/2010/main" val="83553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6FD7-9A4C-D44D-58E3-F3CCD67BEFC0}"/>
              </a:ext>
            </a:extLst>
          </p:cNvPr>
          <p:cNvSpPr>
            <a:spLocks noGrp="1"/>
          </p:cNvSpPr>
          <p:nvPr>
            <p:ph type="title"/>
          </p:nvPr>
        </p:nvSpPr>
        <p:spPr/>
        <p:txBody>
          <a:bodyPr lIns="0" tIns="0" rIns="0" bIns="0" anchor="t"/>
          <a:lstStyle/>
          <a:p>
            <a:r>
              <a:rPr lang="en-US" dirty="0">
                <a:latin typeface="Aptos Narrow"/>
              </a:rPr>
              <a:t>Intentional Play in the Kindergarten Classroom</a:t>
            </a:r>
            <a:endParaRPr lang="en-US" dirty="0"/>
          </a:p>
        </p:txBody>
      </p:sp>
      <p:sp>
        <p:nvSpPr>
          <p:cNvPr id="4" name="Text Placeholder 3">
            <a:extLst>
              <a:ext uri="{FF2B5EF4-FFF2-40B4-BE49-F238E27FC236}">
                <a16:creationId xmlns:a16="http://schemas.microsoft.com/office/drawing/2014/main" id="{8DA02B28-6FAB-7A68-8D37-8315BB429513}"/>
              </a:ext>
            </a:extLst>
          </p:cNvPr>
          <p:cNvSpPr>
            <a:spLocks noGrp="1"/>
          </p:cNvSpPr>
          <p:nvPr>
            <p:ph type="body" sz="quarter" idx="12"/>
          </p:nvPr>
        </p:nvSpPr>
        <p:spPr>
          <a:xfrm>
            <a:off x="443812" y="1440180"/>
            <a:ext cx="11107486" cy="3977640"/>
          </a:xfrm>
        </p:spPr>
        <p:txBody>
          <a:bodyPr lIns="0" tIns="0" rIns="0" bIns="0" anchor="t"/>
          <a:lstStyle/>
          <a:p>
            <a:pPr marL="0" indent="0">
              <a:buNone/>
            </a:pPr>
            <a:r>
              <a:rPr lang="en-US" dirty="0">
                <a:solidFill>
                  <a:schemeClr val="tx1"/>
                </a:solidFill>
                <a:latin typeface="Aptos Narrow"/>
              </a:rPr>
              <a:t>Intentional play is a vital part of early childhood education because it combines purposeful learning with joyful exploration. </a:t>
            </a:r>
          </a:p>
          <a:p>
            <a:pPr marL="0" indent="0">
              <a:spcAft>
                <a:spcPts val="1800"/>
              </a:spcAft>
              <a:buNone/>
            </a:pPr>
            <a:r>
              <a:rPr lang="en-US" dirty="0">
                <a:solidFill>
                  <a:schemeClr val="tx1"/>
                </a:solidFill>
                <a:latin typeface="Aptos Narrow"/>
              </a:rPr>
              <a:t>In an intentional play environment, teachers carefully design play activities that support academic, social, emotional, and physical development while still allowing children to have fun and make choices.</a:t>
            </a:r>
            <a:endParaRPr lang="en-US" u="sng" dirty="0">
              <a:hlinkClick r:id="rId3"/>
            </a:endParaRPr>
          </a:p>
          <a:p>
            <a:pPr marL="0" indent="0">
              <a:buNone/>
            </a:pPr>
            <a:r>
              <a:rPr lang="en-US" u="sng" dirty="0">
                <a:latin typeface="Aptos Narrow"/>
                <a:hlinkClick r:id="rId3"/>
              </a:rPr>
              <a:t>Joyful Play: Engaging Children in Learning in the P–3 Classroom</a:t>
            </a:r>
            <a:endParaRPr lang="en-US" dirty="0">
              <a:latin typeface="Aptos Narrow"/>
            </a:endParaRPr>
          </a:p>
        </p:txBody>
      </p:sp>
    </p:spTree>
    <p:extLst>
      <p:ext uri="{BB962C8B-B14F-4D97-AF65-F5344CB8AC3E}">
        <p14:creationId xmlns:p14="http://schemas.microsoft.com/office/powerpoint/2010/main" val="103288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0889-09A6-8358-2353-94DEEB798721}"/>
              </a:ext>
            </a:extLst>
          </p:cNvPr>
          <p:cNvSpPr>
            <a:spLocks noGrp="1"/>
          </p:cNvSpPr>
          <p:nvPr>
            <p:ph type="title"/>
          </p:nvPr>
        </p:nvSpPr>
        <p:spPr/>
        <p:txBody>
          <a:bodyPr/>
          <a:lstStyle/>
          <a:p>
            <a:r>
              <a:rPr lang="en-US" dirty="0"/>
              <a:t>Learning through Play: Choice Time Centers</a:t>
            </a:r>
          </a:p>
        </p:txBody>
      </p:sp>
      <p:sp>
        <p:nvSpPr>
          <p:cNvPr id="4" name="Text Placeholder 3">
            <a:extLst>
              <a:ext uri="{FF2B5EF4-FFF2-40B4-BE49-F238E27FC236}">
                <a16:creationId xmlns:a16="http://schemas.microsoft.com/office/drawing/2014/main" id="{060895A7-1BE7-A68F-D32C-B2CCE6CEDFF6}"/>
              </a:ext>
            </a:extLst>
          </p:cNvPr>
          <p:cNvSpPr>
            <a:spLocks noGrp="1"/>
          </p:cNvSpPr>
          <p:nvPr>
            <p:ph type="body" sz="quarter" idx="14"/>
          </p:nvPr>
        </p:nvSpPr>
        <p:spPr>
          <a:xfrm>
            <a:off x="466726" y="1119188"/>
            <a:ext cx="5857874" cy="4781550"/>
          </a:xfrm>
        </p:spPr>
        <p:txBody>
          <a:bodyPr/>
          <a:lstStyle/>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Choice time is a dedicated part of the day when children can engage in play-based learning through centers. </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Children can freely choose an available center of their choice based on the teacher’s center-management system.</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 Movement from one center to another will be based upon student interest, engagement, and availability of space in the desired location</a:t>
            </a:r>
            <a:r>
              <a:rPr kumimoji="0" lang="en-US" sz="2400" b="0" i="0" u="none" strike="noStrike" kern="1200" cap="none" spc="0" normalizeH="0" baseline="0" noProof="0" dirty="0">
                <a:ln>
                  <a:noFill/>
                </a:ln>
                <a:solidFill>
                  <a:srgbClr val="373535"/>
                </a:solidFill>
                <a:effectLst/>
                <a:uLnTx/>
                <a:uFillTx/>
                <a:latin typeface="Aptos Narrow"/>
                <a:ea typeface="+mn-ea"/>
                <a:cs typeface="+mn-cs"/>
              </a:rPr>
              <a:t>. </a:t>
            </a:r>
          </a:p>
          <a:p>
            <a:pPr marL="0" marR="0" lvl="0" indent="0" algn="l" defTabSz="914400" rtl="0" eaLnBrk="1" fontAlgn="auto" latinLnBrk="0" hangingPunct="1">
              <a:lnSpc>
                <a:spcPct val="90000"/>
              </a:lnSpc>
              <a:spcBef>
                <a:spcPts val="1000"/>
              </a:spcBef>
              <a:spcAft>
                <a:spcPts val="0"/>
              </a:spcAft>
              <a:buClrTx/>
              <a:buSzPct val="100000"/>
              <a:buFont typeface="Arial" panose="020B0604020202020204" pitchFamily="34" charset="0"/>
              <a:buNone/>
              <a:tabLst/>
              <a:defRPr/>
            </a:pPr>
            <a:r>
              <a:rPr kumimoji="0" lang="en-US" sz="2400" b="0" i="0" u="sng" strike="noStrike" kern="1200" cap="none" spc="0" normalizeH="0" baseline="0" noProof="0" dirty="0">
                <a:ln>
                  <a:noFill/>
                </a:ln>
                <a:solidFill>
                  <a:srgbClr val="373535"/>
                </a:solidFill>
                <a:effectLst/>
                <a:uLnTx/>
                <a:uFillTx/>
                <a:latin typeface="Aptos Narrow"/>
                <a:ea typeface="+mn-ea"/>
                <a:cs typeface="+mn-cs"/>
                <a:hlinkClick r:id="rId3"/>
              </a:rPr>
              <a:t>Developmentally Appropriate Practices: Joyful Learning &amp; Instruction Across the P–3 Classroom</a:t>
            </a:r>
            <a:endParaRPr kumimoji="0" lang="en-US" sz="2400" b="0" i="0" u="none" strike="noStrike" kern="1200" cap="none" spc="0" normalizeH="0" baseline="0" noProof="0" dirty="0">
              <a:ln>
                <a:noFill/>
              </a:ln>
              <a:solidFill>
                <a:srgbClr val="373535"/>
              </a:solidFill>
              <a:effectLst/>
              <a:uLnTx/>
              <a:uFillTx/>
              <a:latin typeface="Aptos Narrow"/>
              <a:ea typeface="+mn-ea"/>
              <a:cs typeface="+mn-cs"/>
            </a:endParaRPr>
          </a:p>
        </p:txBody>
      </p:sp>
      <p:pic>
        <p:nvPicPr>
          <p:cNvPr id="7" name="Picture Placeholder 6" descr="children playing on the floor with peg blocks.">
            <a:extLst>
              <a:ext uri="{FF2B5EF4-FFF2-40B4-BE49-F238E27FC236}">
                <a16:creationId xmlns:a16="http://schemas.microsoft.com/office/drawing/2014/main" id="{F44D092D-90E1-325F-8413-F9B61E17EF3A}"/>
              </a:ext>
            </a:extLst>
          </p:cNvPr>
          <p:cNvPicPr>
            <a:picLocks noGrp="1" noChangeAspect="1"/>
          </p:cNvPicPr>
          <p:nvPr>
            <p:ph type="pic" sz="quarter" idx="13"/>
          </p:nvPr>
        </p:nvPicPr>
        <p:blipFill>
          <a:blip r:embed="rId4"/>
          <a:srcRect l="2878" r="2878"/>
          <a:stretch>
            <a:fillRect/>
          </a:stretch>
        </p:blipFill>
        <p:spPr>
          <a:xfrm>
            <a:off x="6958013" y="1819275"/>
            <a:ext cx="4776787" cy="3381375"/>
          </a:xfrm>
          <a:prstGeom prst="rect">
            <a:avLst/>
          </a:prstGeom>
        </p:spPr>
      </p:pic>
    </p:spTree>
    <p:extLst>
      <p:ext uri="{BB962C8B-B14F-4D97-AF65-F5344CB8AC3E}">
        <p14:creationId xmlns:p14="http://schemas.microsoft.com/office/powerpoint/2010/main" val="400473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9D7E-54B9-5E46-03B6-A7735868AAD4}"/>
              </a:ext>
            </a:extLst>
          </p:cNvPr>
          <p:cNvSpPr>
            <a:spLocks noGrp="1"/>
          </p:cNvSpPr>
          <p:nvPr>
            <p:ph type="title"/>
          </p:nvPr>
        </p:nvSpPr>
        <p:spPr/>
        <p:txBody>
          <a:bodyPr/>
          <a:lstStyle/>
          <a:p>
            <a:r>
              <a:rPr lang="en-US" dirty="0"/>
              <a:t>NJDOE resources for K-3 Early Elementary</a:t>
            </a:r>
          </a:p>
        </p:txBody>
      </p:sp>
      <p:sp>
        <p:nvSpPr>
          <p:cNvPr id="4" name="Text Placeholder 3">
            <a:extLst>
              <a:ext uri="{FF2B5EF4-FFF2-40B4-BE49-F238E27FC236}">
                <a16:creationId xmlns:a16="http://schemas.microsoft.com/office/drawing/2014/main" id="{A277AFB6-5F76-9791-E8D3-BCEFBBBF363D}"/>
              </a:ext>
            </a:extLst>
          </p:cNvPr>
          <p:cNvSpPr>
            <a:spLocks noGrp="1"/>
          </p:cNvSpPr>
          <p:nvPr>
            <p:ph type="body" sz="quarter" idx="12"/>
          </p:nvPr>
        </p:nvSpPr>
        <p:spPr/>
        <p:txBody>
          <a:bodyPr lIns="0" tIns="0" rIns="0" bIns="0" anchor="t"/>
          <a:lstStyle/>
          <a:p>
            <a:pPr marL="0" indent="0">
              <a:buNone/>
            </a:pPr>
            <a:r>
              <a:rPr lang="en-US" dirty="0">
                <a:latin typeface="Aptos Narrow"/>
                <a:hlinkClick r:id="rId3"/>
              </a:rPr>
              <a:t>K–3 Early Elementary Alignment</a:t>
            </a:r>
            <a:endParaRPr lang="en-US" dirty="0">
              <a:latin typeface="Aptos Narrow"/>
            </a:endParaRPr>
          </a:p>
          <a:p>
            <a:pPr>
              <a:buFont typeface="Wingdings" panose="05000000000000000000" pitchFamily="2" charset="2"/>
              <a:buChar char="Ø"/>
            </a:pPr>
            <a:r>
              <a:rPr lang="en-US" dirty="0">
                <a:solidFill>
                  <a:schemeClr val="tx1"/>
                </a:solidFill>
                <a:latin typeface="Aptos Narrow"/>
              </a:rPr>
              <a:t>Kindergarten Implementation Guidelines and Resources</a:t>
            </a:r>
          </a:p>
          <a:p>
            <a:pPr>
              <a:buFont typeface="Wingdings" panose="05000000000000000000" pitchFamily="2" charset="2"/>
              <a:buChar char="Ø"/>
            </a:pPr>
            <a:r>
              <a:rPr lang="en-US" dirty="0">
                <a:solidFill>
                  <a:schemeClr val="tx1"/>
                </a:solidFill>
                <a:latin typeface="Aptos Narrow"/>
              </a:rPr>
              <a:t>Kindergarten Consortium PowerPoints</a:t>
            </a:r>
          </a:p>
          <a:p>
            <a:pPr>
              <a:buFont typeface="Wingdings" panose="05000000000000000000" pitchFamily="2" charset="2"/>
              <a:buChar char="Ø"/>
            </a:pPr>
            <a:r>
              <a:rPr lang="en-US" dirty="0">
                <a:solidFill>
                  <a:schemeClr val="tx1"/>
                </a:solidFill>
                <a:latin typeface="Aptos Narrow"/>
              </a:rPr>
              <a:t>First through Third Grade Implementation Guidelines and Resources</a:t>
            </a:r>
          </a:p>
          <a:p>
            <a:pPr>
              <a:buFont typeface="Wingdings" panose="05000000000000000000" pitchFamily="2" charset="2"/>
              <a:buChar char="Ø"/>
            </a:pPr>
            <a:r>
              <a:rPr lang="en-US" dirty="0">
                <a:solidFill>
                  <a:schemeClr val="tx1"/>
                </a:solidFill>
                <a:latin typeface="Aptos Narrow"/>
              </a:rPr>
              <a:t>P-3 Educator Exemplars and Early Learning Experts Video Library</a:t>
            </a:r>
          </a:p>
          <a:p>
            <a:pPr>
              <a:buFont typeface="Wingdings" panose="05000000000000000000" pitchFamily="2" charset="2"/>
              <a:buChar char="Ø"/>
            </a:pPr>
            <a:r>
              <a:rPr lang="en-US" dirty="0">
                <a:solidFill>
                  <a:schemeClr val="tx1"/>
                </a:solidFill>
                <a:latin typeface="Aptos Narrow"/>
              </a:rPr>
              <a:t>P-3 Approaches to Learning: How Young Children Learn</a:t>
            </a:r>
          </a:p>
        </p:txBody>
      </p:sp>
    </p:spTree>
    <p:extLst>
      <p:ext uri="{BB962C8B-B14F-4D97-AF65-F5344CB8AC3E}">
        <p14:creationId xmlns:p14="http://schemas.microsoft.com/office/powerpoint/2010/main" val="490360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4DC7-3A39-DBC9-70FC-B16916120EE7}"/>
              </a:ext>
            </a:extLst>
          </p:cNvPr>
          <p:cNvSpPr>
            <a:spLocks noGrp="1"/>
          </p:cNvSpPr>
          <p:nvPr>
            <p:ph type="title"/>
          </p:nvPr>
        </p:nvSpPr>
        <p:spPr/>
        <p:txBody>
          <a:bodyPr/>
          <a:lstStyle/>
          <a:p>
            <a:r>
              <a:rPr lang="en-US" dirty="0">
                <a:solidFill>
                  <a:srgbClr val="373535"/>
                </a:solidFill>
              </a:rPr>
              <a:t>Optional Guiding Questions</a:t>
            </a:r>
            <a:endParaRPr lang="en-US" dirty="0"/>
          </a:p>
        </p:txBody>
      </p:sp>
      <p:sp>
        <p:nvSpPr>
          <p:cNvPr id="5" name="Text Placeholder 4">
            <a:extLst>
              <a:ext uri="{FF2B5EF4-FFF2-40B4-BE49-F238E27FC236}">
                <a16:creationId xmlns:a16="http://schemas.microsoft.com/office/drawing/2014/main" id="{D86B0CBA-C51D-9FD4-F128-E71ED9FEEB42}"/>
              </a:ext>
            </a:extLst>
          </p:cNvPr>
          <p:cNvSpPr>
            <a:spLocks noGrp="1"/>
          </p:cNvSpPr>
          <p:nvPr>
            <p:ph type="body" sz="quarter" idx="11"/>
          </p:nvPr>
        </p:nvSpPr>
        <p:spPr>
          <a:xfrm>
            <a:off x="235528" y="831250"/>
            <a:ext cx="11486102" cy="5209331"/>
          </a:xfrm>
        </p:spPr>
        <p:txBody>
          <a:bodyPr lIns="0" tIns="0" rIns="0" bIns="0" anchor="t"/>
          <a:lstStyle/>
          <a:p>
            <a:pPr marL="342900" indent="-342900">
              <a:lnSpc>
                <a:spcPct val="100000"/>
              </a:lnSpc>
              <a:buFont typeface="Arial" panose="020B0604020202020204" pitchFamily="34" charset="0"/>
              <a:buChar char="•"/>
            </a:pPr>
            <a:r>
              <a:rPr lang="en-US" sz="2200" dirty="0">
                <a:solidFill>
                  <a:schemeClr val="tx1"/>
                </a:solidFill>
                <a:latin typeface="+mj-lt"/>
              </a:rPr>
              <a:t>How is movement intentionally incorporated into kindergarten daily routines and learning experiences?</a:t>
            </a:r>
          </a:p>
          <a:p>
            <a:pPr marL="342900" indent="-342900">
              <a:lnSpc>
                <a:spcPct val="100000"/>
              </a:lnSpc>
              <a:buFont typeface="Arial" panose="020B0604020202020204" pitchFamily="34" charset="0"/>
              <a:buChar char="•"/>
            </a:pPr>
            <a:r>
              <a:rPr lang="en-US" sz="2200" dirty="0">
                <a:solidFill>
                  <a:schemeClr val="tx1"/>
                </a:solidFill>
                <a:latin typeface="+mj-lt"/>
              </a:rPr>
              <a:t>In what ways does movement support kindergarten students’ cognitive, social, and emotional development?</a:t>
            </a:r>
          </a:p>
          <a:p>
            <a:pPr marL="342900" indent="-342900">
              <a:lnSpc>
                <a:spcPct val="100000"/>
              </a:lnSpc>
              <a:buFont typeface="Arial" panose="020B0604020202020204" pitchFamily="34" charset="0"/>
              <a:buChar char="•"/>
            </a:pPr>
            <a:r>
              <a:rPr lang="en-US" sz="2200" dirty="0">
                <a:solidFill>
                  <a:schemeClr val="tx1"/>
                </a:solidFill>
                <a:latin typeface="+mj-lt"/>
              </a:rPr>
              <a:t>How is your kindergarten classroom setup to allow for free movement, exploration, and flexible use of space?</a:t>
            </a:r>
          </a:p>
          <a:p>
            <a:pPr marL="342900" indent="-342900">
              <a:lnSpc>
                <a:spcPct val="100000"/>
              </a:lnSpc>
              <a:buFont typeface="Arial" panose="020B0604020202020204" pitchFamily="34" charset="0"/>
              <a:buChar char="•"/>
            </a:pPr>
            <a:r>
              <a:rPr lang="en-US" sz="2200" dirty="0">
                <a:solidFill>
                  <a:schemeClr val="tx1"/>
                </a:solidFill>
                <a:latin typeface="+mj-lt"/>
              </a:rPr>
              <a:t>Describe how areas in the classroom are clear and safe areas for both active play and quiet engagement in your kindergarten classroom.</a:t>
            </a:r>
          </a:p>
          <a:p>
            <a:pPr marL="342900" indent="-342900">
              <a:lnSpc>
                <a:spcPct val="100000"/>
              </a:lnSpc>
              <a:buFont typeface="Arial" panose="020B0604020202020204" pitchFamily="34" charset="0"/>
              <a:buChar char="•"/>
            </a:pPr>
            <a:r>
              <a:rPr lang="en-US" sz="2200" dirty="0">
                <a:solidFill>
                  <a:schemeClr val="tx1"/>
                </a:solidFill>
                <a:latin typeface="+mj-lt"/>
              </a:rPr>
              <a:t>How are materials and furniture used to encourage independence and physical activity in kindergarten?</a:t>
            </a:r>
          </a:p>
          <a:p>
            <a:pPr marL="342900" indent="-342900">
              <a:lnSpc>
                <a:spcPct val="100000"/>
              </a:lnSpc>
              <a:buFont typeface="Arial" panose="020B0604020202020204" pitchFamily="34" charset="0"/>
              <a:buChar char="•"/>
            </a:pPr>
            <a:r>
              <a:rPr lang="en-US" sz="2200" dirty="0">
                <a:solidFill>
                  <a:schemeClr val="tx1"/>
                </a:solidFill>
                <a:latin typeface="+mj-lt"/>
              </a:rPr>
              <a:t>How often are songs, dance, or movement-based games included in kindergarten lessons? How is movement integrated into literacy, math, and other learning areas?</a:t>
            </a:r>
          </a:p>
          <a:p>
            <a:pPr marL="342900" indent="-342900">
              <a:lnSpc>
                <a:spcPct val="100000"/>
              </a:lnSpc>
              <a:buFont typeface="Arial" panose="020B0604020202020204" pitchFamily="34" charset="0"/>
              <a:buChar char="•"/>
            </a:pPr>
            <a:r>
              <a:rPr lang="en-US" sz="2200" dirty="0">
                <a:solidFill>
                  <a:schemeClr val="tx1"/>
                </a:solidFill>
                <a:latin typeface="+mj-lt"/>
              </a:rPr>
              <a:t>Discuss opportunities provided for both structured movement (e.g., guided activities) and unstructured movement (e.g., free play).</a:t>
            </a:r>
          </a:p>
          <a:p>
            <a:pPr marL="342900" indent="-342900">
              <a:buFont typeface="Arial" panose="020B0604020202020204" pitchFamily="34" charset="0"/>
              <a:buChar char="•"/>
            </a:pPr>
            <a:r>
              <a:rPr lang="en-US" sz="2200" dirty="0">
                <a:solidFill>
                  <a:schemeClr val="tx1"/>
                </a:solidFill>
                <a:latin typeface="+mj-lt"/>
              </a:rPr>
              <a:t>Describe how outdoor environment activities are incorporated into your kindergarten lessons.</a:t>
            </a:r>
          </a:p>
        </p:txBody>
      </p:sp>
    </p:spTree>
    <p:extLst>
      <p:ext uri="{BB962C8B-B14F-4D97-AF65-F5344CB8AC3E}">
        <p14:creationId xmlns:p14="http://schemas.microsoft.com/office/powerpoint/2010/main" val="3872388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E23B-C9C0-D79F-F4FA-641ABDB390E8}"/>
              </a:ext>
            </a:extLst>
          </p:cNvPr>
          <p:cNvSpPr>
            <a:spLocks noGrp="1"/>
          </p:cNvSpPr>
          <p:nvPr>
            <p:ph type="title"/>
          </p:nvPr>
        </p:nvSpPr>
        <p:spPr/>
        <p:txBody>
          <a:bodyPr/>
          <a:lstStyle/>
          <a:p>
            <a:r>
              <a:rPr lang="en-US" dirty="0">
                <a:latin typeface="Aptos Narrow"/>
              </a:rPr>
              <a:t>References</a:t>
            </a:r>
            <a:endParaRPr lang="en-US" dirty="0"/>
          </a:p>
        </p:txBody>
      </p:sp>
      <p:sp>
        <p:nvSpPr>
          <p:cNvPr id="4" name="Text Placeholder 3">
            <a:extLst>
              <a:ext uri="{FF2B5EF4-FFF2-40B4-BE49-F238E27FC236}">
                <a16:creationId xmlns:a16="http://schemas.microsoft.com/office/drawing/2014/main" id="{87C4AA4D-99D9-768A-541D-C64FC40C9626}"/>
              </a:ext>
            </a:extLst>
          </p:cNvPr>
          <p:cNvSpPr>
            <a:spLocks noGrp="1"/>
          </p:cNvSpPr>
          <p:nvPr>
            <p:ph type="body" sz="quarter" idx="12"/>
          </p:nvPr>
        </p:nvSpPr>
        <p:spPr>
          <a:xfrm>
            <a:off x="443812" y="1195819"/>
            <a:ext cx="11251780" cy="3977640"/>
          </a:xfrm>
        </p:spPr>
        <p:txBody>
          <a:bodyPr/>
          <a:lstStyle/>
          <a:p>
            <a:pPr marL="457200" marR="0" lvl="0" indent="-45720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Brez, C., &amp; Sheets, V. (2017). Classroom benefits of recess. </a:t>
            </a:r>
            <a:r>
              <a:rPr kumimoji="0" lang="en-US" sz="2400" b="0" i="1" u="none" strike="noStrike" kern="1200" cap="none" spc="0" normalizeH="0" baseline="0" noProof="0" dirty="0">
                <a:ln>
                  <a:noFill/>
                </a:ln>
                <a:solidFill>
                  <a:srgbClr val="000000"/>
                </a:solidFill>
                <a:effectLst/>
                <a:uLnTx/>
                <a:uFillTx/>
                <a:latin typeface="Aptos Narrow"/>
                <a:ea typeface="+mn-ea"/>
                <a:cs typeface="+mn-cs"/>
              </a:rPr>
              <a:t>Learning Environments Research, 16</a:t>
            </a:r>
            <a:r>
              <a:rPr kumimoji="0" lang="en-US" sz="2400" b="0" i="0" u="none" strike="noStrike" kern="1200" cap="none" spc="0" normalizeH="0" baseline="0" noProof="0" dirty="0">
                <a:ln>
                  <a:noFill/>
                </a:ln>
                <a:solidFill>
                  <a:srgbClr val="000000"/>
                </a:solidFill>
                <a:effectLst/>
                <a:uLnTx/>
                <a:uFillTx/>
                <a:latin typeface="Aptos Narrow"/>
                <a:ea typeface="+mn-ea"/>
                <a:cs typeface="+mn-cs"/>
              </a:rPr>
              <a:t>(2)</a:t>
            </a:r>
            <a:r>
              <a:rPr kumimoji="0" lang="en-US" sz="2400" b="0" i="1" u="none" strike="noStrike" kern="1200" cap="none" spc="0" normalizeH="0" baseline="0" noProof="0" dirty="0">
                <a:ln>
                  <a:noFill/>
                </a:ln>
                <a:solidFill>
                  <a:srgbClr val="000000"/>
                </a:solidFill>
                <a:effectLst/>
                <a:uLnTx/>
                <a:uFillTx/>
                <a:latin typeface="Aptos Narrow"/>
                <a:ea typeface="+mn-ea"/>
                <a:cs typeface="+mn-cs"/>
              </a:rPr>
              <a:t>.</a:t>
            </a:r>
          </a:p>
          <a:p>
            <a:pPr marL="457200" marR="0" lvl="0" indent="-45720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Center for Disease Control and Prevention. (2023). </a:t>
            </a:r>
            <a:r>
              <a:rPr kumimoji="0" lang="en-US" sz="2400" b="0" i="0" u="none" strike="noStrike" kern="1200" cap="none" spc="0" normalizeH="0" baseline="0" noProof="0" dirty="0">
                <a:ln>
                  <a:noFill/>
                </a:ln>
                <a:solidFill>
                  <a:srgbClr val="000000"/>
                </a:solidFill>
                <a:effectLst/>
                <a:uLnTx/>
                <a:uFillTx/>
                <a:latin typeface="Aptos Narrow"/>
                <a:ea typeface="+mn-ea"/>
                <a:cs typeface="+mn-cs"/>
                <a:hlinkClick r:id="rId3"/>
              </a:rPr>
              <a:t>Child development basics.</a:t>
            </a:r>
            <a:r>
              <a:rPr kumimoji="0" lang="en-US" sz="2400" b="0" i="0" u="none" strike="noStrike" kern="1200" cap="none" spc="0" normalizeH="0" baseline="0" noProof="0" dirty="0">
                <a:ln>
                  <a:noFill/>
                </a:ln>
                <a:solidFill>
                  <a:srgbClr val="000000"/>
                </a:solidFill>
                <a:effectLst/>
                <a:uLnTx/>
                <a:uFillTx/>
                <a:latin typeface="Aptos Narrow"/>
                <a:ea typeface="+mn-ea"/>
                <a:cs typeface="+mn-cs"/>
              </a:rPr>
              <a:t> U.S. Department of Health &amp; Human Services. </a:t>
            </a:r>
          </a:p>
          <a:p>
            <a:pPr marL="457200" marR="0" lvl="0" indent="-45720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Murray, R., &amp; Ramstetter, C. (2013). The crucial role of recess in school. Pediatrics, 131(1), 183–188.</a:t>
            </a:r>
          </a:p>
          <a:p>
            <a:pPr marL="457200" marR="0" lvl="0" indent="-45720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Narrow"/>
                <a:ea typeface="+mn-lt"/>
                <a:cs typeface="+mn-lt"/>
              </a:rPr>
              <a:t>Murray, R., &amp; Ramstetter, C. (2017). Recognizing the benefits of recess. </a:t>
            </a:r>
            <a:r>
              <a:rPr kumimoji="0" lang="en-US" sz="2400" b="0" i="1" u="none" strike="noStrike" kern="1200" cap="none" spc="0" normalizeH="0" baseline="0" noProof="0" dirty="0">
                <a:ln>
                  <a:noFill/>
                </a:ln>
                <a:solidFill>
                  <a:srgbClr val="000000"/>
                </a:solidFill>
                <a:effectLst/>
                <a:uLnTx/>
                <a:uFillTx/>
                <a:latin typeface="Aptos Narrow"/>
                <a:ea typeface="+mn-lt"/>
                <a:cs typeface="+mn-lt"/>
              </a:rPr>
              <a:t>American Educator, 41</a:t>
            </a:r>
            <a:r>
              <a:rPr kumimoji="0" lang="en-US" sz="2400" b="0" i="0" u="none" strike="noStrike" kern="1200" cap="none" spc="0" normalizeH="0" baseline="0" noProof="0" dirty="0">
                <a:ln>
                  <a:noFill/>
                </a:ln>
                <a:solidFill>
                  <a:srgbClr val="000000"/>
                </a:solidFill>
                <a:effectLst/>
                <a:uLnTx/>
                <a:uFillTx/>
                <a:latin typeface="Aptos Narrow"/>
                <a:ea typeface="+mn-lt"/>
                <a:cs typeface="+mn-lt"/>
              </a:rPr>
              <a:t>(1).</a:t>
            </a:r>
            <a:endParaRPr kumimoji="0" lang="en-US" sz="2400" b="0" i="0" u="none" strike="noStrike" kern="1200" cap="none" spc="0" normalizeH="0" baseline="0" noProof="0" dirty="0">
              <a:ln>
                <a:noFill/>
              </a:ln>
              <a:solidFill>
                <a:srgbClr val="000000"/>
              </a:solidFill>
              <a:effectLst/>
              <a:uLnTx/>
              <a:uFillTx/>
              <a:latin typeface="Aptos Narrow"/>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hlinkClick r:id="rId4"/>
              </a:rPr>
              <a:t>NJ Rev Stat § 18A:35-4.31 (2024)</a:t>
            </a:r>
            <a:endParaRPr kumimoji="0" lang="en-US" sz="2400" b="0" i="0" u="none" strike="noStrike" kern="1200" cap="none" spc="0" normalizeH="0" baseline="0" noProof="0" dirty="0">
              <a:ln>
                <a:noFill/>
              </a:ln>
              <a:solidFill>
                <a:srgbClr val="000000"/>
              </a:solidFill>
              <a:effectLst/>
              <a:uLnTx/>
              <a:uFillTx/>
              <a:latin typeface="Aptos Narrow"/>
              <a:ea typeface="+mn-ea"/>
              <a:cs typeface="+mn-cs"/>
            </a:endParaRPr>
          </a:p>
        </p:txBody>
      </p:sp>
    </p:spTree>
    <p:extLst>
      <p:ext uri="{BB962C8B-B14F-4D97-AF65-F5344CB8AC3E}">
        <p14:creationId xmlns:p14="http://schemas.microsoft.com/office/powerpoint/2010/main" val="63781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C858-93D0-F2FF-E2AD-94E8CF4687DA}"/>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6586E948-F757-9C5C-541C-88E26BDA6F1E}"/>
              </a:ext>
            </a:extLst>
          </p:cNvPr>
          <p:cNvSpPr>
            <a:spLocks noGrp="1"/>
          </p:cNvSpPr>
          <p:nvPr>
            <p:ph type="body" sz="quarter" idx="10"/>
          </p:nvPr>
        </p:nvSpPr>
        <p:spPr>
          <a:xfrm>
            <a:off x="3295206" y="2247241"/>
            <a:ext cx="5773737" cy="2603892"/>
          </a:xfrm>
        </p:spPr>
        <p:txBody>
          <a:bodyPr lIns="91440" tIns="45720" rIns="91440" bIns="45720" anchor="t"/>
          <a:lstStyle/>
          <a:p>
            <a:r>
              <a:rPr lang="en-US" dirty="0"/>
              <a:t>Beth Wharton</a:t>
            </a:r>
          </a:p>
          <a:p>
            <a:r>
              <a:rPr lang="en-US" b="0" dirty="0"/>
              <a:t>K–3 Coordinator</a:t>
            </a:r>
          </a:p>
          <a:p>
            <a:pPr>
              <a:spcAft>
                <a:spcPts val="2400"/>
              </a:spcAft>
            </a:pPr>
            <a:r>
              <a:rPr lang="en-US" b="0" u="sng" dirty="0">
                <a:hlinkClick r:id="rId3"/>
              </a:rPr>
              <a:t>Beth.Wharton@doe.nj.gov</a:t>
            </a:r>
            <a:endParaRPr lang="en-US" b="0" dirty="0"/>
          </a:p>
          <a:p>
            <a:r>
              <a:rPr lang="en-US" b="0" dirty="0"/>
              <a:t>K–3 Unit, Office of Standards </a:t>
            </a:r>
          </a:p>
          <a:p>
            <a:r>
              <a:rPr lang="en-US" b="0" u="sng" dirty="0">
                <a:hlinkClick r:id="rId4"/>
              </a:rPr>
              <a:t>K-3Unit@doe.nj.gov </a:t>
            </a:r>
            <a:endParaRPr lang="en-US" b="0" dirty="0"/>
          </a:p>
        </p:txBody>
      </p:sp>
    </p:spTree>
    <p:extLst>
      <p:ext uri="{BB962C8B-B14F-4D97-AF65-F5344CB8AC3E}">
        <p14:creationId xmlns:p14="http://schemas.microsoft.com/office/powerpoint/2010/main" val="169854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0EDF-B311-7444-E0FC-4FF0B68176BF}"/>
              </a:ext>
            </a:extLst>
          </p:cNvPr>
          <p:cNvSpPr>
            <a:spLocks noGrp="1"/>
          </p:cNvSpPr>
          <p:nvPr>
            <p:ph type="title"/>
          </p:nvPr>
        </p:nvSpPr>
        <p:spPr/>
        <p:txBody>
          <a:bodyPr/>
          <a:lstStyle/>
          <a:p>
            <a:r>
              <a:rPr lang="en-US" dirty="0"/>
              <a:t>Follow Us</a:t>
            </a:r>
          </a:p>
        </p:txBody>
      </p:sp>
      <p:sp>
        <p:nvSpPr>
          <p:cNvPr id="3" name="Text Placeholder 2">
            <a:extLst>
              <a:ext uri="{FF2B5EF4-FFF2-40B4-BE49-F238E27FC236}">
                <a16:creationId xmlns:a16="http://schemas.microsoft.com/office/drawing/2014/main" id="{489E6E26-A103-4213-A7F3-D8027708F5E1}"/>
              </a:ext>
            </a:extLst>
          </p:cNvPr>
          <p:cNvSpPr>
            <a:spLocks noGrp="1"/>
          </p:cNvSpPr>
          <p:nvPr>
            <p:ph type="body" sz="quarter" idx="11"/>
          </p:nvPr>
        </p:nvSpPr>
        <p:spPr/>
        <p:txBody>
          <a:bodyPr/>
          <a:lstStyle/>
          <a:p>
            <a:r>
              <a:rPr lang="en-US" dirty="0"/>
              <a:t>Facebook </a:t>
            </a:r>
            <a:br>
              <a:rPr lang="en-US" dirty="0"/>
            </a:br>
            <a:r>
              <a:rPr lang="en-US" dirty="0"/>
              <a:t>@njdeptofed</a:t>
            </a:r>
          </a:p>
        </p:txBody>
      </p:sp>
      <p:sp>
        <p:nvSpPr>
          <p:cNvPr id="4" name="Text Placeholder 3">
            <a:extLst>
              <a:ext uri="{FF2B5EF4-FFF2-40B4-BE49-F238E27FC236}">
                <a16:creationId xmlns:a16="http://schemas.microsoft.com/office/drawing/2014/main" id="{91320183-59E6-6EE8-20E6-C96C1D1BC42F}"/>
              </a:ext>
            </a:extLst>
          </p:cNvPr>
          <p:cNvSpPr>
            <a:spLocks noGrp="1"/>
          </p:cNvSpPr>
          <p:nvPr>
            <p:ph type="body" sz="quarter" idx="13"/>
          </p:nvPr>
        </p:nvSpPr>
        <p:spPr/>
        <p:txBody>
          <a:bodyPr/>
          <a:lstStyle/>
          <a:p>
            <a:r>
              <a:rPr lang="en-US" dirty="0"/>
              <a:t>Instagram</a:t>
            </a:r>
            <a:br>
              <a:rPr lang="en-US" dirty="0"/>
            </a:br>
            <a:r>
              <a:rPr lang="en-US" dirty="0"/>
              <a:t>@newjerseydoe</a:t>
            </a:r>
          </a:p>
        </p:txBody>
      </p:sp>
      <p:sp>
        <p:nvSpPr>
          <p:cNvPr id="5" name="Text Placeholder 4">
            <a:extLst>
              <a:ext uri="{FF2B5EF4-FFF2-40B4-BE49-F238E27FC236}">
                <a16:creationId xmlns:a16="http://schemas.microsoft.com/office/drawing/2014/main" id="{62046C65-4647-E019-D828-A4D07059424E}"/>
              </a:ext>
            </a:extLst>
          </p:cNvPr>
          <p:cNvSpPr>
            <a:spLocks noGrp="1"/>
          </p:cNvSpPr>
          <p:nvPr>
            <p:ph type="body" sz="quarter" idx="14"/>
          </p:nvPr>
        </p:nvSpPr>
        <p:spPr/>
        <p:txBody>
          <a:bodyPr/>
          <a:lstStyle/>
          <a:p>
            <a:r>
              <a:rPr lang="en-US" dirty="0"/>
              <a:t>Threads</a:t>
            </a:r>
            <a:br>
              <a:rPr lang="en-US" dirty="0"/>
            </a:br>
            <a:r>
              <a:rPr lang="en-US" dirty="0"/>
              <a:t>@newjerseydoe</a:t>
            </a:r>
          </a:p>
        </p:txBody>
      </p:sp>
      <p:pic>
        <p:nvPicPr>
          <p:cNvPr id="22" name="Picture Placeholder 21" descr="Logo: State of New Jersey Department of Education. The Great Seal of the State of New Jersey,">
            <a:extLst>
              <a:ext uri="{FF2B5EF4-FFF2-40B4-BE49-F238E27FC236}">
                <a16:creationId xmlns:a16="http://schemas.microsoft.com/office/drawing/2014/main" id="{5067D616-DF88-DC17-F156-4A5B686AFECF}"/>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34" r="34"/>
          <a:stretch>
            <a:fillRect/>
          </a:stretch>
        </p:blipFill>
        <p:spPr/>
      </p:pic>
      <p:sp>
        <p:nvSpPr>
          <p:cNvPr id="7" name="Text Placeholder 6">
            <a:extLst>
              <a:ext uri="{FF2B5EF4-FFF2-40B4-BE49-F238E27FC236}">
                <a16:creationId xmlns:a16="http://schemas.microsoft.com/office/drawing/2014/main" id="{EB10C834-C492-C41F-4AC6-35B75F21F9FF}"/>
              </a:ext>
            </a:extLst>
          </p:cNvPr>
          <p:cNvSpPr>
            <a:spLocks noGrp="1"/>
          </p:cNvSpPr>
          <p:nvPr>
            <p:ph type="body" sz="quarter" idx="18"/>
          </p:nvPr>
        </p:nvSpPr>
        <p:spPr/>
        <p:txBody>
          <a:bodyPr/>
          <a:lstStyle/>
          <a:p>
            <a:r>
              <a:rPr lang="en-US" dirty="0"/>
              <a:t>nj.gov/education</a:t>
            </a:r>
          </a:p>
        </p:txBody>
      </p:sp>
      <p:sp>
        <p:nvSpPr>
          <p:cNvPr id="8" name="Text Placeholder 7">
            <a:extLst>
              <a:ext uri="{FF2B5EF4-FFF2-40B4-BE49-F238E27FC236}">
                <a16:creationId xmlns:a16="http://schemas.microsoft.com/office/drawing/2014/main" id="{B5F6CACA-2AAE-016D-EEE0-75B35D2CE6C6}"/>
              </a:ext>
            </a:extLst>
          </p:cNvPr>
          <p:cNvSpPr>
            <a:spLocks noGrp="1"/>
          </p:cNvSpPr>
          <p:nvPr>
            <p:ph type="body" sz="quarter" idx="15"/>
          </p:nvPr>
        </p:nvSpPr>
        <p:spPr/>
        <p:txBody>
          <a:bodyPr/>
          <a:lstStyle/>
          <a:p>
            <a:r>
              <a:rPr lang="en-US" dirty="0"/>
              <a:t>X</a:t>
            </a:r>
            <a:br>
              <a:rPr lang="en-US" dirty="0"/>
            </a:br>
            <a:r>
              <a:rPr lang="en-US" dirty="0"/>
              <a:t>@newjerseydoe</a:t>
            </a:r>
          </a:p>
        </p:txBody>
      </p:sp>
      <p:sp>
        <p:nvSpPr>
          <p:cNvPr id="9" name="Text Placeholder 8">
            <a:extLst>
              <a:ext uri="{FF2B5EF4-FFF2-40B4-BE49-F238E27FC236}">
                <a16:creationId xmlns:a16="http://schemas.microsoft.com/office/drawing/2014/main" id="{8FE5DD90-B124-AAA4-F3DF-533C325FACD5}"/>
              </a:ext>
            </a:extLst>
          </p:cNvPr>
          <p:cNvSpPr>
            <a:spLocks noGrp="1"/>
          </p:cNvSpPr>
          <p:nvPr>
            <p:ph type="body" sz="quarter" idx="16"/>
          </p:nvPr>
        </p:nvSpPr>
        <p:spPr>
          <a:xfrm>
            <a:off x="8297069" y="3703638"/>
            <a:ext cx="3175000" cy="755650"/>
          </a:xfrm>
        </p:spPr>
        <p:txBody>
          <a:bodyPr/>
          <a:lstStyle/>
          <a:p>
            <a:r>
              <a:rPr lang="en-US" dirty="0"/>
              <a:t>LinkedIn</a:t>
            </a:r>
            <a:br>
              <a:rPr lang="en-US" dirty="0"/>
            </a:br>
            <a:r>
              <a:rPr lang="en-US" dirty="0"/>
              <a:t>New Jersey Department of Education</a:t>
            </a:r>
          </a:p>
        </p:txBody>
      </p:sp>
      <p:sp>
        <p:nvSpPr>
          <p:cNvPr id="10" name="Text Placeholder 9">
            <a:extLst>
              <a:ext uri="{FF2B5EF4-FFF2-40B4-BE49-F238E27FC236}">
                <a16:creationId xmlns:a16="http://schemas.microsoft.com/office/drawing/2014/main" id="{56BB14E0-D730-8F3D-746A-A2C039838B38}"/>
              </a:ext>
            </a:extLst>
          </p:cNvPr>
          <p:cNvSpPr>
            <a:spLocks noGrp="1"/>
          </p:cNvSpPr>
          <p:nvPr>
            <p:ph type="body" sz="quarter" idx="17"/>
          </p:nvPr>
        </p:nvSpPr>
        <p:spPr>
          <a:xfrm>
            <a:off x="8474077" y="5194300"/>
            <a:ext cx="2844800" cy="755650"/>
          </a:xfrm>
        </p:spPr>
        <p:txBody>
          <a:bodyPr/>
          <a:lstStyle/>
          <a:p>
            <a:r>
              <a:rPr lang="en-US" dirty="0"/>
              <a:t>YouTube </a:t>
            </a:r>
            <a:br>
              <a:rPr lang="en-US" dirty="0"/>
            </a:br>
            <a:r>
              <a:rPr lang="en-US" dirty="0"/>
              <a:t>@newjerseydepartmentofeduca6565</a:t>
            </a:r>
          </a:p>
        </p:txBody>
      </p:sp>
    </p:spTree>
    <p:extLst>
      <p:ext uri="{BB962C8B-B14F-4D97-AF65-F5344CB8AC3E}">
        <p14:creationId xmlns:p14="http://schemas.microsoft.com/office/powerpoint/2010/main" val="15376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7C80-33B1-8E7F-C9E4-99BD0AA3EA7C}"/>
              </a:ext>
            </a:extLst>
          </p:cNvPr>
          <p:cNvSpPr>
            <a:spLocks noGrp="1"/>
          </p:cNvSpPr>
          <p:nvPr>
            <p:ph type="title"/>
          </p:nvPr>
        </p:nvSpPr>
        <p:spPr/>
        <p:txBody>
          <a:bodyPr/>
          <a:lstStyle/>
          <a:p>
            <a:r>
              <a:rPr lang="en-US" dirty="0">
                <a:latin typeface="Aptos"/>
              </a:rPr>
              <a:t>Movement &amp; Engagement in Kindergarten</a:t>
            </a:r>
            <a:endParaRPr lang="en-US" dirty="0"/>
          </a:p>
        </p:txBody>
      </p:sp>
      <p:sp>
        <p:nvSpPr>
          <p:cNvPr id="4" name="Text Placeholder 3">
            <a:extLst>
              <a:ext uri="{FF2B5EF4-FFF2-40B4-BE49-F238E27FC236}">
                <a16:creationId xmlns:a16="http://schemas.microsoft.com/office/drawing/2014/main" id="{2175542E-BC83-8AF7-9B99-9FCA45EC7F80}"/>
              </a:ext>
            </a:extLst>
          </p:cNvPr>
          <p:cNvSpPr>
            <a:spLocks noGrp="1"/>
          </p:cNvSpPr>
          <p:nvPr>
            <p:ph type="body" sz="quarter" idx="12"/>
          </p:nvPr>
        </p:nvSpPr>
        <p:spPr>
          <a:xfrm>
            <a:off x="457200" y="1212112"/>
            <a:ext cx="11251780" cy="4584801"/>
          </a:xfrm>
        </p:spPr>
        <p:txBody>
          <a:bodyPr lIns="0" tIns="0" rIns="0" bIns="0" anchor="t"/>
          <a:lstStyle/>
          <a:p>
            <a:pPr marL="0" indent="0">
              <a:buNone/>
            </a:pPr>
            <a:r>
              <a:rPr lang="en-US" b="1" dirty="0">
                <a:solidFill>
                  <a:schemeClr val="tx1"/>
                </a:solidFill>
                <a:latin typeface="Aptos Narrow"/>
              </a:rPr>
              <a:t>This session discusses</a:t>
            </a:r>
            <a:r>
              <a:rPr lang="en-US" dirty="0">
                <a:solidFill>
                  <a:schemeClr val="tx1"/>
                </a:solidFill>
                <a:latin typeface="Aptos Narrow"/>
              </a:rPr>
              <a:t>:</a:t>
            </a:r>
          </a:p>
          <a:p>
            <a:r>
              <a:rPr lang="en-US" dirty="0">
                <a:solidFill>
                  <a:schemeClr val="tx1"/>
                </a:solidFill>
                <a:latin typeface="Aptos Narrow"/>
              </a:rPr>
              <a:t>Conducting physical activities in the classroom, at recess, and within the outdoor environment which supports physical development for kindergarten students.</a:t>
            </a:r>
            <a:endParaRPr lang="en-US" dirty="0">
              <a:solidFill>
                <a:schemeClr val="tx1"/>
              </a:solidFill>
            </a:endParaRPr>
          </a:p>
          <a:p>
            <a:r>
              <a:rPr lang="en-US" dirty="0">
                <a:solidFill>
                  <a:schemeClr val="tx1"/>
                </a:solidFill>
                <a:latin typeface="Aptos Narrow"/>
              </a:rPr>
              <a:t>Integrating intentional play in meeting the New Jersey Student Learning Standards (NJSLS).</a:t>
            </a:r>
          </a:p>
          <a:p>
            <a:r>
              <a:rPr lang="en-US" dirty="0">
                <a:solidFill>
                  <a:schemeClr val="tx1"/>
                </a:solidFill>
                <a:latin typeface="Aptos Narrow"/>
              </a:rPr>
              <a:t>Designing and effectively utilizing choice centers in the kindergarten classroom.</a:t>
            </a:r>
            <a:endParaRPr lang="en-US" dirty="0">
              <a:solidFill>
                <a:schemeClr val="tx1"/>
              </a:solidFill>
            </a:endParaRPr>
          </a:p>
        </p:txBody>
      </p:sp>
    </p:spTree>
    <p:extLst>
      <p:ext uri="{BB962C8B-B14F-4D97-AF65-F5344CB8AC3E}">
        <p14:creationId xmlns:p14="http://schemas.microsoft.com/office/powerpoint/2010/main" val="14075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29EA1-EDDF-2676-0647-E4B1689AE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D215E-5984-B1F4-AA8A-49FBCEEEEA75}"/>
              </a:ext>
            </a:extLst>
          </p:cNvPr>
          <p:cNvSpPr>
            <a:spLocks noGrp="1"/>
          </p:cNvSpPr>
          <p:nvPr>
            <p:ph type="title"/>
          </p:nvPr>
        </p:nvSpPr>
        <p:spPr/>
        <p:txBody>
          <a:bodyPr/>
          <a:lstStyle/>
          <a:p>
            <a:r>
              <a:rPr lang="en-US" dirty="0"/>
              <a:t>NJDOE Resources for K–3  Early Elementary</a:t>
            </a:r>
          </a:p>
        </p:txBody>
      </p:sp>
      <p:sp>
        <p:nvSpPr>
          <p:cNvPr id="4" name="Text Placeholder 3">
            <a:extLst>
              <a:ext uri="{FF2B5EF4-FFF2-40B4-BE49-F238E27FC236}">
                <a16:creationId xmlns:a16="http://schemas.microsoft.com/office/drawing/2014/main" id="{83FE4349-B394-D154-60F6-9781AAF77769}"/>
              </a:ext>
            </a:extLst>
          </p:cNvPr>
          <p:cNvSpPr>
            <a:spLocks noGrp="1"/>
          </p:cNvSpPr>
          <p:nvPr>
            <p:ph type="body" sz="quarter" idx="12"/>
          </p:nvPr>
        </p:nvSpPr>
        <p:spPr>
          <a:xfrm>
            <a:off x="470110" y="1440180"/>
            <a:ext cx="11251780" cy="3977640"/>
          </a:xfrm>
        </p:spPr>
        <p:txBody>
          <a:bodyPr lIns="0" tIns="0" rIns="0" bIns="0" anchor="t"/>
          <a:lstStyle/>
          <a:p>
            <a:pPr marL="0" indent="0">
              <a:buNone/>
            </a:pPr>
            <a:r>
              <a:rPr lang="en-US" dirty="0">
                <a:latin typeface="Aptos Narrow"/>
                <a:hlinkClick r:id="rId3"/>
              </a:rPr>
              <a:t>K–3 Early Elementary Alignment</a:t>
            </a:r>
            <a:endParaRPr lang="en-US" dirty="0">
              <a:latin typeface="Aptos Narrow"/>
            </a:endParaRPr>
          </a:p>
          <a:p>
            <a:pPr>
              <a:buFont typeface="Wingdings" panose="05000000000000000000" pitchFamily="2" charset="2"/>
              <a:buChar char="Ø"/>
            </a:pPr>
            <a:r>
              <a:rPr lang="en-US" dirty="0">
                <a:solidFill>
                  <a:schemeClr val="tx1"/>
                </a:solidFill>
                <a:latin typeface="Aptos Narrow"/>
              </a:rPr>
              <a:t>Kindergarten Implementation Guidelines and Resources</a:t>
            </a:r>
          </a:p>
          <a:p>
            <a:pPr>
              <a:buFont typeface="Wingdings" panose="05000000000000000000" pitchFamily="2" charset="2"/>
              <a:buChar char="Ø"/>
            </a:pPr>
            <a:r>
              <a:rPr lang="en-US" dirty="0">
                <a:solidFill>
                  <a:schemeClr val="tx1"/>
                </a:solidFill>
                <a:latin typeface="Aptos Narrow"/>
              </a:rPr>
              <a:t>Kindergarten Consortium PowerPoints</a:t>
            </a:r>
          </a:p>
          <a:p>
            <a:pPr>
              <a:buFont typeface="Wingdings" panose="05000000000000000000" pitchFamily="2" charset="2"/>
              <a:buChar char="Ø"/>
            </a:pPr>
            <a:r>
              <a:rPr lang="en-US" dirty="0">
                <a:solidFill>
                  <a:schemeClr val="tx1"/>
                </a:solidFill>
                <a:latin typeface="Aptos Narrow"/>
              </a:rPr>
              <a:t>First through Third Grade Implementation Guidelines and Resources</a:t>
            </a:r>
          </a:p>
          <a:p>
            <a:pPr>
              <a:buFont typeface="Wingdings" panose="05000000000000000000" pitchFamily="2" charset="2"/>
              <a:buChar char="Ø"/>
            </a:pPr>
            <a:r>
              <a:rPr lang="en-US" dirty="0">
                <a:solidFill>
                  <a:schemeClr val="tx1"/>
                </a:solidFill>
                <a:latin typeface="Aptos Narrow"/>
              </a:rPr>
              <a:t>P–3 Educator Exemplars and Early Learning Experts Video Library</a:t>
            </a:r>
          </a:p>
          <a:p>
            <a:pPr>
              <a:buFont typeface="Wingdings" panose="05000000000000000000" pitchFamily="2" charset="2"/>
              <a:buChar char="Ø"/>
            </a:pPr>
            <a:r>
              <a:rPr lang="en-US" dirty="0">
                <a:solidFill>
                  <a:schemeClr val="tx1"/>
                </a:solidFill>
                <a:latin typeface="Aptos Narrow"/>
              </a:rPr>
              <a:t>P–3 Approaches to Learning: How Young Children Learn</a:t>
            </a:r>
          </a:p>
        </p:txBody>
      </p:sp>
    </p:spTree>
    <p:extLst>
      <p:ext uri="{BB962C8B-B14F-4D97-AF65-F5344CB8AC3E}">
        <p14:creationId xmlns:p14="http://schemas.microsoft.com/office/powerpoint/2010/main" val="1958229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A4F0-63DA-EFA3-DF70-B863634986E3}"/>
              </a:ext>
            </a:extLst>
          </p:cNvPr>
          <p:cNvSpPr>
            <a:spLocks noGrp="1"/>
          </p:cNvSpPr>
          <p:nvPr>
            <p:ph type="title"/>
          </p:nvPr>
        </p:nvSpPr>
        <p:spPr/>
        <p:txBody>
          <a:bodyPr/>
          <a:lstStyle/>
          <a:p>
            <a:r>
              <a:rPr lang="en-US" sz="3200" dirty="0">
                <a:latin typeface="Aptos Narrow"/>
              </a:rPr>
              <a:t>The Importance of Physical Activity in the Kindergarten Day (1 of 2)  </a:t>
            </a:r>
            <a:endParaRPr lang="en-US" sz="3200" dirty="0"/>
          </a:p>
        </p:txBody>
      </p:sp>
      <p:sp>
        <p:nvSpPr>
          <p:cNvPr id="4" name="Text Placeholder 3">
            <a:extLst>
              <a:ext uri="{FF2B5EF4-FFF2-40B4-BE49-F238E27FC236}">
                <a16:creationId xmlns:a16="http://schemas.microsoft.com/office/drawing/2014/main" id="{31E40649-6471-388E-B576-F7BBAA0C7932}"/>
              </a:ext>
            </a:extLst>
          </p:cNvPr>
          <p:cNvSpPr>
            <a:spLocks noGrp="1"/>
          </p:cNvSpPr>
          <p:nvPr>
            <p:ph type="body" sz="quarter" idx="14"/>
          </p:nvPr>
        </p:nvSpPr>
        <p:spPr>
          <a:xfrm>
            <a:off x="457200" y="957099"/>
            <a:ext cx="5857874" cy="4977875"/>
          </a:xfrm>
        </p:spPr>
        <p:txBody>
          <a:bodyPr/>
          <a:lstStyle/>
          <a:p>
            <a:pPr marL="0" indent="0"/>
            <a:r>
              <a:rPr lang="en-US" dirty="0">
                <a:solidFill>
                  <a:schemeClr val="tx1"/>
                </a:solidFill>
                <a:latin typeface="Aptos Narrow"/>
              </a:rPr>
              <a:t>Physical activity is important for children in kindergarten because it:</a:t>
            </a:r>
          </a:p>
          <a:p>
            <a:pPr>
              <a:lnSpc>
                <a:spcPct val="100000"/>
              </a:lnSpc>
              <a:spcBef>
                <a:spcPts val="0"/>
              </a:spcBef>
              <a:buFont typeface="Arial" panose="020B0604020202020204" pitchFamily="34" charset="0"/>
              <a:buChar char="•"/>
            </a:pPr>
            <a:r>
              <a:rPr lang="en-US" dirty="0">
                <a:solidFill>
                  <a:schemeClr val="tx1"/>
                </a:solidFill>
                <a:latin typeface="Aptos Narrow"/>
              </a:rPr>
              <a:t>Builds strong bodies.</a:t>
            </a:r>
          </a:p>
          <a:p>
            <a:pPr>
              <a:lnSpc>
                <a:spcPct val="100000"/>
              </a:lnSpc>
              <a:spcBef>
                <a:spcPts val="0"/>
              </a:spcBef>
              <a:buFont typeface="Arial" panose="020B0604020202020204" pitchFamily="34" charset="0"/>
              <a:buChar char="•"/>
            </a:pPr>
            <a:r>
              <a:rPr lang="en-US" dirty="0">
                <a:solidFill>
                  <a:schemeClr val="tx1"/>
                </a:solidFill>
                <a:latin typeface="Aptos Narrow"/>
              </a:rPr>
              <a:t>Supports brain development.</a:t>
            </a:r>
          </a:p>
          <a:p>
            <a:pPr>
              <a:lnSpc>
                <a:spcPct val="100000"/>
              </a:lnSpc>
              <a:spcBef>
                <a:spcPts val="0"/>
              </a:spcBef>
              <a:buFont typeface="Arial" panose="020B0604020202020204" pitchFamily="34" charset="0"/>
              <a:buChar char="•"/>
            </a:pPr>
            <a:r>
              <a:rPr lang="en-US" dirty="0">
                <a:solidFill>
                  <a:schemeClr val="tx1"/>
                </a:solidFill>
                <a:latin typeface="Aptos Narrow"/>
              </a:rPr>
              <a:t>Enhances motor skills.</a:t>
            </a:r>
          </a:p>
          <a:p>
            <a:pPr>
              <a:lnSpc>
                <a:spcPct val="100000"/>
              </a:lnSpc>
              <a:spcBef>
                <a:spcPts val="0"/>
              </a:spcBef>
              <a:buFont typeface="Arial" panose="020B0604020202020204" pitchFamily="34" charset="0"/>
              <a:buChar char="•"/>
            </a:pPr>
            <a:r>
              <a:rPr lang="en-US" dirty="0">
                <a:solidFill>
                  <a:schemeClr val="tx1"/>
                </a:solidFill>
                <a:latin typeface="Aptos Narrow"/>
              </a:rPr>
              <a:t>Promotes social and emotional growth.</a:t>
            </a:r>
          </a:p>
          <a:p>
            <a:pPr>
              <a:lnSpc>
                <a:spcPct val="100000"/>
              </a:lnSpc>
              <a:spcBef>
                <a:spcPts val="0"/>
              </a:spcBef>
              <a:buFont typeface="Arial" panose="020B0604020202020204" pitchFamily="34" charset="0"/>
              <a:buChar char="•"/>
            </a:pPr>
            <a:r>
              <a:rPr lang="en-US" dirty="0">
                <a:solidFill>
                  <a:schemeClr val="tx1"/>
                </a:solidFill>
                <a:latin typeface="Aptos Narrow"/>
              </a:rPr>
              <a:t>Encourages healthy habits.</a:t>
            </a:r>
          </a:p>
          <a:p>
            <a:pPr>
              <a:lnSpc>
                <a:spcPct val="100000"/>
              </a:lnSpc>
              <a:spcBef>
                <a:spcPts val="0"/>
              </a:spcBef>
              <a:buFont typeface="Arial" panose="020B0604020202020204" pitchFamily="34" charset="0"/>
              <a:buChar char="•"/>
            </a:pPr>
            <a:r>
              <a:rPr lang="en-US" dirty="0">
                <a:solidFill>
                  <a:schemeClr val="tx1"/>
                </a:solidFill>
                <a:latin typeface="Aptos Narrow"/>
              </a:rPr>
              <a:t>Boosts confidence and independence.</a:t>
            </a:r>
          </a:p>
          <a:p>
            <a:pPr>
              <a:lnSpc>
                <a:spcPct val="100000"/>
              </a:lnSpc>
              <a:spcBef>
                <a:spcPts val="0"/>
              </a:spcBef>
              <a:buFont typeface="Arial" panose="020B0604020202020204" pitchFamily="34" charset="0"/>
              <a:buChar char="•"/>
            </a:pPr>
            <a:r>
              <a:rPr lang="en-US" dirty="0">
                <a:solidFill>
                  <a:schemeClr val="tx1"/>
                </a:solidFill>
                <a:latin typeface="Aptos Narrow"/>
              </a:rPr>
              <a:t>Supports positive behavior.</a:t>
            </a:r>
          </a:p>
          <a:p>
            <a:pPr>
              <a:lnSpc>
                <a:spcPct val="100000"/>
              </a:lnSpc>
              <a:spcBef>
                <a:spcPts val="0"/>
              </a:spcBef>
              <a:spcAft>
                <a:spcPts val="1200"/>
              </a:spcAft>
              <a:buFont typeface="Arial" panose="020B0604020202020204" pitchFamily="34" charset="0"/>
              <a:buChar char="•"/>
            </a:pPr>
            <a:r>
              <a:rPr lang="en-US" dirty="0">
                <a:solidFill>
                  <a:schemeClr val="tx1"/>
                </a:solidFill>
                <a:latin typeface="Aptos Narrow"/>
              </a:rPr>
              <a:t>Can take place at any time and occur in one or several brief periods during the kindergarten school day. </a:t>
            </a:r>
            <a:endParaRPr lang="en-US" sz="1600" dirty="0">
              <a:solidFill>
                <a:schemeClr val="tx1"/>
              </a:solidFill>
              <a:latin typeface="Aptos Narrow"/>
            </a:endParaRPr>
          </a:p>
          <a:p>
            <a:pPr marL="0" indent="0">
              <a:lnSpc>
                <a:spcPct val="100000"/>
              </a:lnSpc>
              <a:spcBef>
                <a:spcPts val="0"/>
              </a:spcBef>
            </a:pPr>
            <a:r>
              <a:rPr lang="en-US" sz="1800" dirty="0">
                <a:solidFill>
                  <a:schemeClr val="tx1"/>
                </a:solidFill>
                <a:latin typeface="Aptos Narrow"/>
              </a:rPr>
              <a:t>(Center for Disease Control and Prevention, 2023)</a:t>
            </a:r>
          </a:p>
        </p:txBody>
      </p:sp>
      <p:pic>
        <p:nvPicPr>
          <p:cNvPr id="7" name="Picture Placeholder 6" descr="Children siting on the carpet with legs crossed and eyes closed facing the teacher.">
            <a:extLst>
              <a:ext uri="{FF2B5EF4-FFF2-40B4-BE49-F238E27FC236}">
                <a16:creationId xmlns:a16="http://schemas.microsoft.com/office/drawing/2014/main" id="{54911A91-BADB-9975-DE5C-98DAAB14927D}"/>
              </a:ext>
            </a:extLst>
          </p:cNvPr>
          <p:cNvPicPr>
            <a:picLocks noGrp="1" noChangeAspect="1"/>
          </p:cNvPicPr>
          <p:nvPr>
            <p:ph type="pic" sz="quarter" idx="13"/>
          </p:nvPr>
        </p:nvPicPr>
        <p:blipFill>
          <a:blip r:embed="rId3"/>
          <a:srcRect l="1758" r="1758"/>
          <a:stretch>
            <a:fillRect/>
          </a:stretch>
        </p:blipFill>
        <p:spPr>
          <a:xfrm>
            <a:off x="7073900" y="1819275"/>
            <a:ext cx="4660900" cy="3978275"/>
          </a:xfrm>
          <a:prstGeom prst="rect">
            <a:avLst/>
          </a:prstGeom>
        </p:spPr>
      </p:pic>
    </p:spTree>
    <p:extLst>
      <p:ext uri="{BB962C8B-B14F-4D97-AF65-F5344CB8AC3E}">
        <p14:creationId xmlns:p14="http://schemas.microsoft.com/office/powerpoint/2010/main" val="364232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9C6A-A10B-6A89-CC8D-385B58089CEB}"/>
              </a:ext>
            </a:extLst>
          </p:cNvPr>
          <p:cNvSpPr>
            <a:spLocks noGrp="1"/>
          </p:cNvSpPr>
          <p:nvPr>
            <p:ph type="title"/>
          </p:nvPr>
        </p:nvSpPr>
        <p:spPr/>
        <p:txBody>
          <a:bodyPr/>
          <a:lstStyle/>
          <a:p>
            <a:r>
              <a:rPr lang="en-US" sz="3200" dirty="0">
                <a:latin typeface="Aptos Narrow"/>
              </a:rPr>
              <a:t>The Importance of Physical Activity in the Kindergarten Day (2 of 2)  </a:t>
            </a:r>
            <a:endParaRPr lang="en-US" sz="3200" dirty="0"/>
          </a:p>
        </p:txBody>
      </p:sp>
      <p:sp>
        <p:nvSpPr>
          <p:cNvPr id="4" name="Text Placeholder 3">
            <a:extLst>
              <a:ext uri="{FF2B5EF4-FFF2-40B4-BE49-F238E27FC236}">
                <a16:creationId xmlns:a16="http://schemas.microsoft.com/office/drawing/2014/main" id="{3D5169D4-6349-9F0A-3516-4C5CA3B91FBE}"/>
              </a:ext>
            </a:extLst>
          </p:cNvPr>
          <p:cNvSpPr>
            <a:spLocks noGrp="1"/>
          </p:cNvSpPr>
          <p:nvPr>
            <p:ph type="body" sz="quarter" idx="14"/>
          </p:nvPr>
        </p:nvSpPr>
        <p:spPr>
          <a:xfrm>
            <a:off x="466726" y="1062038"/>
            <a:ext cx="5629274" cy="4734878"/>
          </a:xfrm>
        </p:spPr>
        <p:txBody>
          <a:bodyPr/>
          <a:lstStyle/>
          <a:p>
            <a:pPr marL="0" indent="0"/>
            <a:r>
              <a:rPr lang="en-US" dirty="0">
                <a:solidFill>
                  <a:schemeClr val="tx1"/>
                </a:solidFill>
                <a:latin typeface="Aptos Narrow"/>
              </a:rPr>
              <a:t>Classroom physical activity can benefit students by:</a:t>
            </a:r>
          </a:p>
          <a:p>
            <a:pPr lvl="0">
              <a:buFont typeface="Arial" panose="020B0604020202020204" pitchFamily="34" charset="0"/>
              <a:buChar char="•"/>
            </a:pPr>
            <a:r>
              <a:rPr lang="en-US" dirty="0">
                <a:solidFill>
                  <a:schemeClr val="tx1"/>
                </a:solidFill>
                <a:latin typeface="Aptos Narrow"/>
              </a:rPr>
              <a:t>Improving concentration and the ability to stay on-task in the classroom.</a:t>
            </a:r>
          </a:p>
          <a:p>
            <a:pPr>
              <a:buFont typeface="Arial" panose="020B0604020202020204" pitchFamily="34" charset="0"/>
              <a:buChar char="•"/>
            </a:pPr>
            <a:r>
              <a:rPr lang="en-US" dirty="0">
                <a:solidFill>
                  <a:schemeClr val="tx1"/>
                </a:solidFill>
                <a:latin typeface="Aptos Narrow"/>
              </a:rPr>
              <a:t>Reducing disruptive behavior (e.g., getting out of seat while the teacher is giving directions).</a:t>
            </a:r>
          </a:p>
          <a:p>
            <a:pPr lvl="0">
              <a:buFont typeface="Arial" panose="020B0604020202020204" pitchFamily="34" charset="0"/>
              <a:buChar char="•"/>
            </a:pPr>
            <a:r>
              <a:rPr lang="en-US" dirty="0">
                <a:solidFill>
                  <a:schemeClr val="tx1"/>
                </a:solidFill>
                <a:latin typeface="Aptos Narrow"/>
              </a:rPr>
              <a:t>Encouraging motivation and engagement in the learning process.</a:t>
            </a:r>
          </a:p>
          <a:p>
            <a:pPr lvl="0">
              <a:buFont typeface="Arial" panose="020B0604020202020204" pitchFamily="34" charset="0"/>
              <a:buChar char="•"/>
            </a:pPr>
            <a:r>
              <a:rPr lang="en-US" dirty="0">
                <a:solidFill>
                  <a:schemeClr val="tx1"/>
                </a:solidFill>
                <a:latin typeface="Aptos Narrow"/>
              </a:rPr>
              <a:t>Helping to improve academic performance. </a:t>
            </a:r>
            <a:endParaRPr lang="en-US" sz="1800" dirty="0">
              <a:solidFill>
                <a:schemeClr val="tx1"/>
              </a:solidFill>
              <a:latin typeface="Aptos Narrow"/>
            </a:endParaRPr>
          </a:p>
          <a:p>
            <a:pPr marL="0" indent="0"/>
            <a:r>
              <a:rPr lang="en-US" sz="1800" dirty="0">
                <a:solidFill>
                  <a:schemeClr val="tx1"/>
                </a:solidFill>
                <a:latin typeface="Aptos Narrow"/>
              </a:rPr>
              <a:t>(Center for Disease Control and Prevention, 2023)</a:t>
            </a:r>
          </a:p>
        </p:txBody>
      </p:sp>
      <p:pic>
        <p:nvPicPr>
          <p:cNvPr id="7" name="Picture Placeholder 6" descr="Child on the floor playing with blocks. Three other young children in the background on the floor playing too.">
            <a:extLst>
              <a:ext uri="{FF2B5EF4-FFF2-40B4-BE49-F238E27FC236}">
                <a16:creationId xmlns:a16="http://schemas.microsoft.com/office/drawing/2014/main" id="{9B7AC1B8-B0F2-E6D8-4C7B-19F0BCEEC74E}"/>
              </a:ext>
            </a:extLst>
          </p:cNvPr>
          <p:cNvPicPr>
            <a:picLocks noGrp="1" noChangeAspect="1"/>
          </p:cNvPicPr>
          <p:nvPr>
            <p:ph type="pic" sz="quarter" idx="13"/>
          </p:nvPr>
        </p:nvPicPr>
        <p:blipFill>
          <a:blip r:embed="rId3"/>
          <a:srcRect l="6039" r="6039"/>
          <a:stretch>
            <a:fillRect/>
          </a:stretch>
        </p:blipFill>
        <p:spPr>
          <a:xfrm>
            <a:off x="7087499" y="1439862"/>
            <a:ext cx="4633912" cy="3978275"/>
          </a:xfrm>
          <a:prstGeom prst="rect">
            <a:avLst/>
          </a:prstGeom>
        </p:spPr>
      </p:pic>
    </p:spTree>
    <p:extLst>
      <p:ext uri="{BB962C8B-B14F-4D97-AF65-F5344CB8AC3E}">
        <p14:creationId xmlns:p14="http://schemas.microsoft.com/office/powerpoint/2010/main" val="1555846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D1E1-18B4-F920-2BAE-16059B13B086}"/>
              </a:ext>
            </a:extLst>
          </p:cNvPr>
          <p:cNvSpPr>
            <a:spLocks noGrp="1"/>
          </p:cNvSpPr>
          <p:nvPr>
            <p:ph type="title"/>
          </p:nvPr>
        </p:nvSpPr>
        <p:spPr/>
        <p:txBody>
          <a:bodyPr/>
          <a:lstStyle/>
          <a:p>
            <a:r>
              <a:rPr lang="en-US" dirty="0">
                <a:solidFill>
                  <a:srgbClr val="FF0000"/>
                </a:solidFill>
              </a:rPr>
              <a:t>Stop: </a:t>
            </a:r>
            <a:r>
              <a:rPr lang="en-US" dirty="0"/>
              <a:t>Self-Reflection Time</a:t>
            </a:r>
          </a:p>
        </p:txBody>
      </p:sp>
      <p:sp>
        <p:nvSpPr>
          <p:cNvPr id="4" name="Text Placeholder 3">
            <a:extLst>
              <a:ext uri="{FF2B5EF4-FFF2-40B4-BE49-F238E27FC236}">
                <a16:creationId xmlns:a16="http://schemas.microsoft.com/office/drawing/2014/main" id="{D39085AF-6E32-46ED-D653-EAB8B0981FC9}"/>
              </a:ext>
            </a:extLst>
          </p:cNvPr>
          <p:cNvSpPr>
            <a:spLocks noGrp="1"/>
          </p:cNvSpPr>
          <p:nvPr>
            <p:ph type="body" sz="quarter" idx="14"/>
          </p:nvPr>
        </p:nvSpPr>
        <p:spPr>
          <a:xfrm>
            <a:off x="443812" y="1440180"/>
            <a:ext cx="5828401" cy="3977640"/>
          </a:xfrm>
        </p:spPr>
        <p:txBody>
          <a:bodyPr/>
          <a:lstStyle/>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373535"/>
                </a:solidFill>
                <a:effectLst/>
                <a:uLnTx/>
                <a:uFillTx/>
                <a:latin typeface="Aptos Narrow"/>
                <a:ea typeface="+mn-ea"/>
                <a:cs typeface="+mn-cs"/>
              </a:rPr>
              <a:t>In what ways are physical activities valued as much as academic learning in  daily planning? Why or why not?</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373535"/>
                </a:solidFill>
                <a:effectLst/>
                <a:uLnTx/>
                <a:uFillTx/>
                <a:latin typeface="Aptos Narrow"/>
                <a:ea typeface="+mn-ea"/>
                <a:cs typeface="+mn-cs"/>
              </a:rPr>
              <a:t>How does kindergarten have a balance of structured physical activities (e.g., games, guided movement) and unstructured play?</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373535"/>
                </a:solidFill>
                <a:effectLst/>
                <a:uLnTx/>
                <a:uFillTx/>
                <a:latin typeface="Aptos Narrow"/>
                <a:ea typeface="+mn-ea"/>
                <a:cs typeface="+mn-cs"/>
              </a:rPr>
              <a:t>In what ways are transitions in the kindergarten classroom opportunities for movement, or do they tend to be sedentary?</a:t>
            </a:r>
          </a:p>
        </p:txBody>
      </p:sp>
      <p:pic>
        <p:nvPicPr>
          <p:cNvPr id="7" name="Picture Placeholder 6" descr="Women looking up thinking with her finger on her chin.">
            <a:extLst>
              <a:ext uri="{FF2B5EF4-FFF2-40B4-BE49-F238E27FC236}">
                <a16:creationId xmlns:a16="http://schemas.microsoft.com/office/drawing/2014/main" id="{FDE000AC-2C9E-2905-D8CB-590C7CFF0CD6}"/>
              </a:ext>
            </a:extLst>
          </p:cNvPr>
          <p:cNvPicPr>
            <a:picLocks noGrp="1" noChangeAspect="1"/>
          </p:cNvPicPr>
          <p:nvPr>
            <p:ph type="pic" sz="quarter" idx="13"/>
          </p:nvPr>
        </p:nvPicPr>
        <p:blipFill>
          <a:blip r:embed="rId3"/>
          <a:srcRect t="4078" b="4078"/>
          <a:stretch>
            <a:fillRect/>
          </a:stretch>
        </p:blipFill>
        <p:spPr>
          <a:xfrm>
            <a:off x="7027863" y="1439863"/>
            <a:ext cx="4387850" cy="3446462"/>
          </a:xfrm>
          <a:prstGeom prst="rect">
            <a:avLst/>
          </a:prstGeom>
        </p:spPr>
      </p:pic>
    </p:spTree>
    <p:extLst>
      <p:ext uri="{BB962C8B-B14F-4D97-AF65-F5344CB8AC3E}">
        <p14:creationId xmlns:p14="http://schemas.microsoft.com/office/powerpoint/2010/main" val="267541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D095AC-5C84-7E65-E68F-74F7DC066F01}"/>
              </a:ext>
            </a:extLst>
          </p:cNvPr>
          <p:cNvSpPr>
            <a:spLocks noGrp="1"/>
          </p:cNvSpPr>
          <p:nvPr>
            <p:ph type="title"/>
          </p:nvPr>
        </p:nvSpPr>
        <p:spPr/>
        <p:txBody>
          <a:bodyPr/>
          <a:lstStyle/>
          <a:p>
            <a:r>
              <a:rPr lang="en-US" dirty="0"/>
              <a:t>Recess Period</a:t>
            </a:r>
          </a:p>
        </p:txBody>
      </p:sp>
      <p:sp>
        <p:nvSpPr>
          <p:cNvPr id="8" name="Text Placeholder 7">
            <a:extLst>
              <a:ext uri="{FF2B5EF4-FFF2-40B4-BE49-F238E27FC236}">
                <a16:creationId xmlns:a16="http://schemas.microsoft.com/office/drawing/2014/main" id="{9B4F6AE3-BB6F-A514-B861-6AABCE0D433C}"/>
              </a:ext>
            </a:extLst>
          </p:cNvPr>
          <p:cNvSpPr>
            <a:spLocks noGrp="1"/>
          </p:cNvSpPr>
          <p:nvPr>
            <p:ph type="body" sz="quarter" idx="14"/>
          </p:nvPr>
        </p:nvSpPr>
        <p:spPr>
          <a:xfrm>
            <a:off x="457200" y="1153887"/>
            <a:ext cx="5400675" cy="4872862"/>
          </a:xfrm>
        </p:spPr>
        <p:txBody>
          <a:bodyPr/>
          <a:lstStyle/>
          <a:p>
            <a:pPr marL="0" indent="0"/>
            <a:r>
              <a:rPr lang="en-US" dirty="0">
                <a:latin typeface="Aptos Narrow"/>
              </a:rPr>
              <a:t>NJDOE (</a:t>
            </a:r>
            <a:r>
              <a:rPr lang="en-US" i="1" dirty="0">
                <a:latin typeface="Aptos Narrow"/>
              </a:rPr>
              <a:t>N.J.S.A. 18A:35-4.31</a:t>
            </a:r>
            <a:r>
              <a:rPr lang="en-US" dirty="0">
                <a:latin typeface="Aptos Narrow"/>
              </a:rPr>
              <a:t>) states that “public school districts shall provide a daily recess period of at least 20 minutes for students in grades kindergarten through five. The recess period shall be held outdoors, if feasible. A student shall not be denied recess for any reason, except as a consequence of a violation of the district’s code of student conduct. If a student is denied recess, the student shall be provided restorative justice activities during the recess period. A student may not be denied recess more than twice per week.”</a:t>
            </a:r>
          </a:p>
        </p:txBody>
      </p:sp>
      <p:sp>
        <p:nvSpPr>
          <p:cNvPr id="9" name="Text Placeholder 8">
            <a:extLst>
              <a:ext uri="{FF2B5EF4-FFF2-40B4-BE49-F238E27FC236}">
                <a16:creationId xmlns:a16="http://schemas.microsoft.com/office/drawing/2014/main" id="{763C817E-F51B-A88E-2AF3-E7C0C73442A2}"/>
              </a:ext>
            </a:extLst>
          </p:cNvPr>
          <p:cNvSpPr>
            <a:spLocks noGrp="1"/>
          </p:cNvSpPr>
          <p:nvPr>
            <p:ph type="body" sz="quarter" idx="15"/>
          </p:nvPr>
        </p:nvSpPr>
        <p:spPr/>
        <p:txBody>
          <a:bodyPr/>
          <a:lstStyle/>
          <a:p>
            <a:r>
              <a:rPr lang="en-US" dirty="0">
                <a:hlinkClick r:id="rId3"/>
              </a:rPr>
              <a:t>NJ Rev Stat § 18A:35-4.31 (2024)</a:t>
            </a:r>
            <a:endParaRPr lang="en-US" dirty="0">
              <a:latin typeface="Aptos Narrow"/>
            </a:endParaRPr>
          </a:p>
        </p:txBody>
      </p:sp>
      <p:pic>
        <p:nvPicPr>
          <p:cNvPr id="11" name="Picture Placeholder 10" descr="Photograph of a young child climbing yellow curved bars on a playground structure surrounded by green trees and other colorful play equipment. The child wears a white shirt, green overalls, and blue shoes, highlighting outdoor play and physical activity during recess.">
            <a:extLst>
              <a:ext uri="{FF2B5EF4-FFF2-40B4-BE49-F238E27FC236}">
                <a16:creationId xmlns:a16="http://schemas.microsoft.com/office/drawing/2014/main" id="{EA574E45-04AA-DD53-3CD2-B37616D25C6A}"/>
              </a:ext>
            </a:extLst>
          </p:cNvPr>
          <p:cNvPicPr>
            <a:picLocks noGrp="1" noChangeAspect="1"/>
          </p:cNvPicPr>
          <p:nvPr>
            <p:ph type="pic" sz="quarter" idx="13"/>
          </p:nvPr>
        </p:nvPicPr>
        <p:blipFill>
          <a:blip r:embed="rId4"/>
          <a:srcRect t="1827" b="1827"/>
          <a:stretch>
            <a:fillRect/>
          </a:stretch>
        </p:blipFill>
        <p:spPr>
          <a:xfrm>
            <a:off x="6324600" y="1819275"/>
            <a:ext cx="5410200" cy="3475038"/>
          </a:xfrm>
          <a:prstGeom prst="rect">
            <a:avLst/>
          </a:prstGeom>
        </p:spPr>
      </p:pic>
    </p:spTree>
    <p:extLst>
      <p:ext uri="{BB962C8B-B14F-4D97-AF65-F5344CB8AC3E}">
        <p14:creationId xmlns:p14="http://schemas.microsoft.com/office/powerpoint/2010/main" val="174032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3572-7EBF-15AD-8F12-E58E779D5B76}"/>
              </a:ext>
            </a:extLst>
          </p:cNvPr>
          <p:cNvSpPr>
            <a:spLocks noGrp="1"/>
          </p:cNvSpPr>
          <p:nvPr>
            <p:ph type="title"/>
          </p:nvPr>
        </p:nvSpPr>
        <p:spPr/>
        <p:txBody>
          <a:bodyPr/>
          <a:lstStyle/>
          <a:p>
            <a:r>
              <a:rPr lang="en-US" dirty="0"/>
              <a:t>The Outdoor Environment</a:t>
            </a:r>
          </a:p>
        </p:txBody>
      </p:sp>
      <p:sp>
        <p:nvSpPr>
          <p:cNvPr id="4" name="Text Placeholder 3">
            <a:extLst>
              <a:ext uri="{FF2B5EF4-FFF2-40B4-BE49-F238E27FC236}">
                <a16:creationId xmlns:a16="http://schemas.microsoft.com/office/drawing/2014/main" id="{95532F63-E64F-CEF0-306A-5B1C80F40F20}"/>
              </a:ext>
            </a:extLst>
          </p:cNvPr>
          <p:cNvSpPr>
            <a:spLocks noGrp="1"/>
          </p:cNvSpPr>
          <p:nvPr>
            <p:ph type="body" sz="quarter" idx="14"/>
          </p:nvPr>
        </p:nvSpPr>
        <p:spPr>
          <a:xfrm>
            <a:off x="443812" y="1219200"/>
            <a:ext cx="5400675" cy="4577716"/>
          </a:xfrm>
        </p:spPr>
        <p:txBody>
          <a:bodyPr/>
          <a:lstStyle/>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The outdoor environment should include materials for making choices, socializing, and collaborating in addition to using large muscles in gross motor play. </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These materials may include balls, jump ropes, hula hoops, climbing equipment, etc. </a:t>
            </a:r>
          </a:p>
          <a:p>
            <a:pPr marL="342900" marR="0" lvl="0" indent="-342900" algn="l" defTabSz="914400" rtl="0" eaLnBrk="1" fontAlgn="auto" latinLnBrk="0" hangingPunct="1">
              <a:lnSpc>
                <a:spcPct val="90000"/>
              </a:lnSpc>
              <a:spcBef>
                <a:spcPts val="1000"/>
              </a:spcBef>
              <a:spcAft>
                <a:spcPts val="180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Indoor gross motor activities should be substituted for the outdoor time during severe weather conditions.</a:t>
            </a:r>
            <a:endParaRPr kumimoji="0" lang="en-US" sz="2000" b="0" i="0" u="none" strike="noStrike" kern="1200" cap="none" spc="0" normalizeH="0" baseline="0" noProof="0" dirty="0">
              <a:ln>
                <a:noFill/>
              </a:ln>
              <a:solidFill>
                <a:srgbClr val="000000"/>
              </a:solidFill>
              <a:effectLst/>
              <a:uLnTx/>
              <a:uFillTx/>
              <a:latin typeface="Aptos Narrow"/>
              <a:ea typeface="+mn-ea"/>
              <a:cs typeface="+mn-cs"/>
            </a:endParaRPr>
          </a:p>
          <a:p>
            <a:pPr marL="0" marR="0" lvl="0" indent="0" algn="l" defTabSz="914400" rtl="0" eaLnBrk="1" fontAlgn="auto" latinLnBrk="0" hangingPunct="1">
              <a:lnSpc>
                <a:spcPct val="90000"/>
              </a:lnSpc>
              <a:spcBef>
                <a:spcPts val="1000"/>
              </a:spcBef>
              <a:spcAft>
                <a:spcPts val="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ptos Narrow"/>
                <a:ea typeface="+mn-ea"/>
                <a:cs typeface="+mn-cs"/>
              </a:rPr>
              <a:t>(Center for Disease Control and Prevention, 2023)</a:t>
            </a:r>
            <a:endParaRPr kumimoji="0" lang="en-US" sz="24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p:txBody>
      </p:sp>
      <p:pic>
        <p:nvPicPr>
          <p:cNvPr id="7" name="Picture Placeholder 6" descr="Child playing with a hula hoop.">
            <a:extLst>
              <a:ext uri="{FF2B5EF4-FFF2-40B4-BE49-F238E27FC236}">
                <a16:creationId xmlns:a16="http://schemas.microsoft.com/office/drawing/2014/main" id="{F38694A9-7477-6C44-D394-C14298922598}"/>
              </a:ext>
            </a:extLst>
          </p:cNvPr>
          <p:cNvPicPr>
            <a:picLocks noGrp="1" noChangeAspect="1"/>
          </p:cNvPicPr>
          <p:nvPr>
            <p:ph type="pic" sz="quarter" idx="13"/>
          </p:nvPr>
        </p:nvPicPr>
        <p:blipFill>
          <a:blip r:embed="rId3"/>
          <a:srcRect l="4747" r="4747"/>
          <a:stretch>
            <a:fillRect/>
          </a:stretch>
        </p:blipFill>
        <p:spPr>
          <a:xfrm>
            <a:off x="6324600" y="1219200"/>
            <a:ext cx="5410200" cy="3977640"/>
          </a:xfrm>
          <a:prstGeom prst="rect">
            <a:avLst/>
          </a:prstGeom>
        </p:spPr>
      </p:pic>
    </p:spTree>
    <p:extLst>
      <p:ext uri="{BB962C8B-B14F-4D97-AF65-F5344CB8AC3E}">
        <p14:creationId xmlns:p14="http://schemas.microsoft.com/office/powerpoint/2010/main" val="2177205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6368-C762-4255-4953-6B24DD281A3D}"/>
              </a:ext>
            </a:extLst>
          </p:cNvPr>
          <p:cNvSpPr>
            <a:spLocks noGrp="1"/>
          </p:cNvSpPr>
          <p:nvPr>
            <p:ph type="title"/>
          </p:nvPr>
        </p:nvSpPr>
        <p:spPr/>
        <p:txBody>
          <a:bodyPr/>
          <a:lstStyle/>
          <a:p>
            <a:r>
              <a:rPr lang="en-US" dirty="0"/>
              <a:t>Indoor Classroom Environment</a:t>
            </a:r>
          </a:p>
        </p:txBody>
      </p:sp>
      <p:sp>
        <p:nvSpPr>
          <p:cNvPr id="4" name="Text Placeholder 3">
            <a:extLst>
              <a:ext uri="{FF2B5EF4-FFF2-40B4-BE49-F238E27FC236}">
                <a16:creationId xmlns:a16="http://schemas.microsoft.com/office/drawing/2014/main" id="{9AE4E3E5-9C72-E4A7-CA6F-38E665044A75}"/>
              </a:ext>
            </a:extLst>
          </p:cNvPr>
          <p:cNvSpPr>
            <a:spLocks noGrp="1"/>
          </p:cNvSpPr>
          <p:nvPr>
            <p:ph type="body" sz="quarter" idx="14"/>
          </p:nvPr>
        </p:nvSpPr>
        <p:spPr>
          <a:xfrm>
            <a:off x="466726" y="1440180"/>
            <a:ext cx="5400675" cy="3977640"/>
          </a:xfrm>
        </p:spPr>
        <p:txBody>
          <a:bodyPr/>
          <a:lstStyle/>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373535"/>
                </a:solidFill>
                <a:effectLst/>
                <a:uLnTx/>
                <a:uFillTx/>
                <a:latin typeface="Aptos Narrow"/>
                <a:ea typeface="+mn-ea"/>
                <a:cs typeface="+mn-cs"/>
              </a:rPr>
              <a:t>Setting up an indoor classroom environment for kindergartners to move around means designing a space that encourages safe, purposeful movement while supporting learning, exploration, and social interaction. </a:t>
            </a:r>
          </a:p>
          <a:p>
            <a:pPr marL="342900" marR="0" lvl="0" indent="-3429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ptos Narrow"/>
                <a:ea typeface="+mn-ea"/>
                <a:cs typeface="+mn-cs"/>
              </a:rPr>
              <a:t>The ideal kindergarten classroom is an inviting space that facilitates </a:t>
            </a:r>
            <a:r>
              <a:rPr kumimoji="0" lang="en-US" sz="2400" b="1" i="0" u="none" strike="noStrike" kern="1200" cap="none" spc="0" normalizeH="0" baseline="0" noProof="0" dirty="0">
                <a:ln>
                  <a:noFill/>
                </a:ln>
                <a:solidFill>
                  <a:srgbClr val="000000"/>
                </a:solidFill>
                <a:effectLst/>
                <a:uLnTx/>
                <a:uFillTx/>
                <a:latin typeface="Aptos Narrow"/>
                <a:ea typeface="+mn-ea"/>
                <a:cs typeface="+mn-cs"/>
              </a:rPr>
              <a:t>playful learning and students’ movement. </a:t>
            </a:r>
          </a:p>
        </p:txBody>
      </p:sp>
      <p:pic>
        <p:nvPicPr>
          <p:cNvPr id="7" name="Picture Placeholder 6" descr="Three young girls smiling and with arms around each other.">
            <a:extLst>
              <a:ext uri="{FF2B5EF4-FFF2-40B4-BE49-F238E27FC236}">
                <a16:creationId xmlns:a16="http://schemas.microsoft.com/office/drawing/2014/main" id="{265D30C9-12FA-245F-1781-41A581361B22}"/>
              </a:ext>
            </a:extLst>
          </p:cNvPr>
          <p:cNvPicPr>
            <a:picLocks noGrp="1" noChangeAspect="1"/>
          </p:cNvPicPr>
          <p:nvPr>
            <p:ph type="pic" sz="quarter" idx="13"/>
          </p:nvPr>
        </p:nvPicPr>
        <p:blipFill>
          <a:blip r:embed="rId3"/>
          <a:srcRect t="3266" b="3266"/>
          <a:stretch>
            <a:fillRect/>
          </a:stretch>
        </p:blipFill>
        <p:spPr>
          <a:xfrm>
            <a:off x="6324601" y="1304926"/>
            <a:ext cx="5410200" cy="3977640"/>
          </a:xfrm>
          <a:prstGeom prst="rect">
            <a:avLst/>
          </a:prstGeom>
        </p:spPr>
      </p:pic>
    </p:spTree>
    <p:extLst>
      <p:ext uri="{BB962C8B-B14F-4D97-AF65-F5344CB8AC3E}">
        <p14:creationId xmlns:p14="http://schemas.microsoft.com/office/powerpoint/2010/main" val="2696227114"/>
      </p:ext>
    </p:extLst>
  </p:cSld>
  <p:clrMapOvr>
    <a:masterClrMapping/>
  </p:clrMapOvr>
</p:sld>
</file>

<file path=ppt/theme/theme1.xml><?xml version="1.0" encoding="utf-8"?>
<a:theme xmlns:a="http://schemas.openxmlformats.org/drawingml/2006/main" name="Office Theme">
  <a:themeElements>
    <a:clrScheme name="NJDOE_2025">
      <a:dk1>
        <a:srgbClr val="000000"/>
      </a:dk1>
      <a:lt1>
        <a:srgbClr val="FFFFFF"/>
      </a:lt1>
      <a:dk2>
        <a:srgbClr val="0E2841"/>
      </a:dk2>
      <a:lt2>
        <a:srgbClr val="E8E8E8"/>
      </a:lt2>
      <a:accent1>
        <a:srgbClr val="345F84"/>
      </a:accent1>
      <a:accent2>
        <a:srgbClr val="772006"/>
      </a:accent2>
      <a:accent3>
        <a:srgbClr val="004E75"/>
      </a:accent3>
      <a:accent4>
        <a:srgbClr val="373535"/>
      </a:accent4>
      <a:accent5>
        <a:srgbClr val="C13C15"/>
      </a:accent5>
      <a:accent6>
        <a:srgbClr val="FEAD15"/>
      </a:accent6>
      <a:hlink>
        <a:srgbClr val="006CFF"/>
      </a:hlink>
      <a:folHlink>
        <a:srgbClr val="96607D"/>
      </a:folHlink>
    </a:clrScheme>
    <a:fontScheme name="NJDOE_2025">
      <a:majorFont>
        <a:latin typeface="Aptos Narrow"/>
        <a:ea typeface=""/>
        <a:cs typeface=""/>
      </a:majorFont>
      <a:minorFont>
        <a:latin typeface="Aptos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JDOE_PPT_Template.potx" id="{656F9EB2-7695-4072-8291-8A3A2A17BF5A}" vid="{2E4E04E5-95BA-4C7E-88CA-A681EFBFE9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arham2324ePAREvidenceCHPE xmlns="2f878861-dc93-455d-8f58-2913a6ab5fc5" xsi:nil="true"/>
    <lcf76f155ced4ddcb4097134ff3c332f xmlns="2f878861-dc93-455d-8f58-2913a6ab5fc5">
      <Terms xmlns="http://schemas.microsoft.com/office/infopath/2007/PartnerControls"/>
    </lcf76f155ced4ddcb4097134ff3c332f>
    <TaxCatchAll xmlns="2f57b3d6-2a08-4fee-adfc-63f1034723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A3E1ACF873394C8172DC93AB2919A5" ma:contentTypeVersion="11" ma:contentTypeDescription="Create a new document." ma:contentTypeScope="" ma:versionID="b312adb16b2de0f0720cbf6cedd8c1e7">
  <xsd:schema xmlns:xsd="http://www.w3.org/2001/XMLSchema" xmlns:xs="http://www.w3.org/2001/XMLSchema" xmlns:p="http://schemas.microsoft.com/office/2006/metadata/properties" xmlns:ns2="2f878861-dc93-455d-8f58-2913a6ab5fc5" xmlns:ns3="2f57b3d6-2a08-4fee-adfc-63f103472337" targetNamespace="http://schemas.microsoft.com/office/2006/metadata/properties" ma:root="true" ma:fieldsID="060562c6726f35166777c081ab931cec" ns2:_="" ns3:_="">
    <xsd:import namespace="2f878861-dc93-455d-8f58-2913a6ab5fc5"/>
    <xsd:import namespace="2f57b3d6-2a08-4fee-adfc-63f103472337"/>
    <xsd:element name="properties">
      <xsd:complexType>
        <xsd:sequence>
          <xsd:element name="documentManagement">
            <xsd:complexType>
              <xsd:all>
                <xsd:element ref="ns2:lcf76f155ced4ddcb4097134ff3c332f" minOccurs="0"/>
                <xsd:element ref="ns3:TaxCatchAll" minOccurs="0"/>
                <xsd:element ref="ns2:Parham2324ePAREvidenceCHPE"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78861-dc93-455d-8f58-2913a6ab5fc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8829e9b-2c9c-4724-8f43-688495af2fc8" ma:termSetId="09814cd3-568e-fe90-9814-8d621ff8fb84" ma:anchorId="fba54fb3-c3e1-fe81-a776-ca4b69148c4d" ma:open="true" ma:isKeyword="false">
      <xsd:complexType>
        <xsd:sequence>
          <xsd:element ref="pc:Terms" minOccurs="0" maxOccurs="1"/>
        </xsd:sequence>
      </xsd:complexType>
    </xsd:element>
    <xsd:element name="Parham2324ePAREvidenceCHPE" ma:index="11" nillable="true" ma:displayName="Parham 23 24 ePAR Evidence CHPE" ma:format="Dropdown" ma:internalName="Parham2324ePAREvidenceCHPE">
      <xsd:simpleType>
        <xsd:restriction base="dms:Text">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57b3d6-2a08-4fee-adfc-63f10347233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4232629-8d85-4f03-abc5-8a2226550cb4}" ma:internalName="TaxCatchAll" ma:showField="CatchAllData" ma:web="2f57b3d6-2a08-4fee-adfc-63f1034723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A758D2-5519-4E24-8959-D2F83D14E23A}">
  <ds:schemaRefs>
    <ds:schemaRef ds:uri="http://schemas.microsoft.com/office/infopath/2007/PartnerControls"/>
    <ds:schemaRef ds:uri="http://purl.org/dc/elements/1.1/"/>
    <ds:schemaRef ds:uri="2f57b3d6-2a08-4fee-adfc-63f103472337"/>
    <ds:schemaRef ds:uri="http://schemas.microsoft.com/office/2006/documentManagement/types"/>
    <ds:schemaRef ds:uri="2f878861-dc93-455d-8f58-2913a6ab5fc5"/>
    <ds:schemaRef ds:uri="http://purl.org/dc/dcmitype/"/>
    <ds:schemaRef ds:uri="http://purl.org/dc/terms/"/>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727C4956-C2AD-4EA7-A5D5-E1A2C0DA598A}">
  <ds:schemaRefs>
    <ds:schemaRef ds:uri="http://schemas.microsoft.com/sharepoint/v3/contenttype/forms"/>
  </ds:schemaRefs>
</ds:datastoreItem>
</file>

<file path=customXml/itemProps3.xml><?xml version="1.0" encoding="utf-8"?>
<ds:datastoreItem xmlns:ds="http://schemas.openxmlformats.org/officeDocument/2006/customXml" ds:itemID="{E180CA9A-C6BE-4686-939D-A68D89B8A1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878861-dc93-455d-8f58-2913a6ab5fc5"/>
    <ds:schemaRef ds:uri="2f57b3d6-2a08-4fee-adfc-63f1034723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NJDOE_PPT_Template (2)</Template>
  <TotalTime>206</TotalTime>
  <Words>3079</Words>
  <Application>Microsoft Office PowerPoint</Application>
  <PresentationFormat>Widescreen</PresentationFormat>
  <Paragraphs>181</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Narrow</vt:lpstr>
      <vt:lpstr>Arial</vt:lpstr>
      <vt:lpstr>Arial,Sans-Serif</vt:lpstr>
      <vt:lpstr>Wingdings</vt:lpstr>
      <vt:lpstr>Office Theme</vt:lpstr>
      <vt:lpstr>New Jersey Department of Education</vt:lpstr>
      <vt:lpstr>Movement &amp; Engagement in Kindergarten</vt:lpstr>
      <vt:lpstr>NJDOE Resources for K–3  Early Elementary</vt:lpstr>
      <vt:lpstr>The Importance of Physical Activity in the Kindergarten Day (1 of 2)  </vt:lpstr>
      <vt:lpstr>The Importance of Physical Activity in the Kindergarten Day (2 of 2)  </vt:lpstr>
      <vt:lpstr>Stop: Self-Reflection Time</vt:lpstr>
      <vt:lpstr>Recess Period</vt:lpstr>
      <vt:lpstr>The Outdoor Environment</vt:lpstr>
      <vt:lpstr>Indoor Classroom Environment</vt:lpstr>
      <vt:lpstr>Stop: Self-Reflection Time</vt:lpstr>
      <vt:lpstr>Intentional Play in the Kindergarten Classroom</vt:lpstr>
      <vt:lpstr>Learning through Play: Choice Time Centers</vt:lpstr>
      <vt:lpstr>NJDOE resources for K-3 Early Elementary</vt:lpstr>
      <vt:lpstr>Optional Guiding Questions</vt:lpstr>
      <vt:lpstr>References</vt:lpstr>
      <vt:lpstr>Thank You</vt:lpstr>
      <vt:lpstr>Follow Us</vt:lpstr>
    </vt:vector>
  </TitlesOfParts>
  <Company>NJ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Movement and Engagement in Kindergarten</dc:title>
  <dc:creator>New Jersey Department of Education</dc:creator>
  <cp:lastModifiedBy>Specht, Dorothea</cp:lastModifiedBy>
  <cp:revision>10</cp:revision>
  <cp:lastPrinted>2025-09-30T17:32:37Z</cp:lastPrinted>
  <dcterms:created xsi:type="dcterms:W3CDTF">2025-09-12T13:36:47Z</dcterms:created>
  <dcterms:modified xsi:type="dcterms:W3CDTF">2026-03-09T15:59:57Z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0x0101002AA3E1ACF873394C8172DC93AB2919A5</vt:lpwstr>
  </property>
  <property fmtid="{D5CDD505-2E9C-101B-9397-08002B2CF9AE}" pid="3" name="MediaServiceImageTags">
    <vt:lpwstr/>
  </property>
</Properties>
</file>