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89" r:id="rId5"/>
  </p:sldMasterIdLst>
  <p:notesMasterIdLst>
    <p:notesMasterId r:id="rId23"/>
  </p:notesMasterIdLst>
  <p:handoutMasterIdLst>
    <p:handoutMasterId r:id="rId24"/>
  </p:handoutMasterIdLst>
  <p:sldIdLst>
    <p:sldId id="2053" r:id="rId6"/>
    <p:sldId id="260" r:id="rId7"/>
    <p:sldId id="2215" r:id="rId8"/>
    <p:sldId id="2226" r:id="rId9"/>
    <p:sldId id="2216" r:id="rId10"/>
    <p:sldId id="2220" r:id="rId11"/>
    <p:sldId id="2221" r:id="rId12"/>
    <p:sldId id="2222" r:id="rId13"/>
    <p:sldId id="2081" r:id="rId14"/>
    <p:sldId id="2223" r:id="rId15"/>
    <p:sldId id="2224" r:id="rId16"/>
    <p:sldId id="2225" r:id="rId17"/>
    <p:sldId id="2217" r:id="rId18"/>
    <p:sldId id="2218" r:id="rId19"/>
    <p:sldId id="2208" r:id="rId20"/>
    <p:sldId id="289" r:id="rId21"/>
    <p:sldId id="263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8AF22E-4395-8C3D-3874-A21A1ECF8381}" name="Czehut, Katherine" initials="KC" userId="S::kczehut@doe.nj.gov::f40278c2-1b2f-4f9a-8f81-7971f4350395" providerId="AD"/>
  <p188:author id="{7CD06546-9DD9-0023-DDD8-EC4F2CAE1FF9}" name="Thomas, Elizabeth" initials="TE" userId="S::ethomas@doe.nj.gov::ecf9b76d-2424-407e-a49b-ad172b417e8c" providerId="AD"/>
  <p188:author id="{B634134B-827C-EF12-1B17-CB59A094F846}" name="Ehling, Kathleen" initials="EK" userId="S::kehling@doe.nj.gov::0e8e584d-e448-49b8-afc8-3a6c7b8b3d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ulli, Diana" initials="PD" lastIdx="1" clrIdx="0">
    <p:extLst>
      <p:ext uri="{19B8F6BF-5375-455C-9EA6-DF929625EA0E}">
        <p15:presenceInfo xmlns:p15="http://schemas.microsoft.com/office/powerpoint/2012/main" userId="S-1-5-21-2017986614-23424109-2091147243-34936" providerId="AD"/>
      </p:ext>
    </p:extLst>
  </p:cmAuthor>
  <p:cmAuthor id="2" name="Campbell, Karen" initials="CK" lastIdx="1" clrIdx="1">
    <p:extLst>
      <p:ext uri="{19B8F6BF-5375-455C-9EA6-DF929625EA0E}">
        <p15:presenceInfo xmlns:p15="http://schemas.microsoft.com/office/powerpoint/2012/main" userId="S-1-5-21-2017986614-23424109-2091147243-4169" providerId="AD"/>
      </p:ext>
    </p:extLst>
  </p:cmAuthor>
  <p:cmAuthor id="3" name="Ehling, Kathleen" initials="EK" lastIdx="1" clrIdx="2">
    <p:extLst>
      <p:ext uri="{19B8F6BF-5375-455C-9EA6-DF929625EA0E}">
        <p15:presenceInfo xmlns:p15="http://schemas.microsoft.com/office/powerpoint/2012/main" userId="S::kehling@doe.nj.gov::0e8e584d-e448-49b8-afc8-3a6c7b8b3d7d" providerId="AD"/>
      </p:ext>
    </p:extLst>
  </p:cmAuthor>
  <p:cmAuthor id="4" name="Czehut, Katherine" initials="CK" lastIdx="10" clrIdx="3">
    <p:extLst>
      <p:ext uri="{19B8F6BF-5375-455C-9EA6-DF929625EA0E}">
        <p15:presenceInfo xmlns:p15="http://schemas.microsoft.com/office/powerpoint/2012/main" userId="S::kczehut@doe.nj.gov::f40278c2-1b2f-4f9a-8f81-7971f4350395" providerId="AD"/>
      </p:ext>
    </p:extLst>
  </p:cmAuthor>
  <p:cmAuthor id="5" name="Franks-McRae, Leslie" initials="FL" lastIdx="1" clrIdx="4">
    <p:extLst>
      <p:ext uri="{19B8F6BF-5375-455C-9EA6-DF929625EA0E}">
        <p15:presenceInfo xmlns:p15="http://schemas.microsoft.com/office/powerpoint/2012/main" userId="S::lfranks@doe.nj.gov::b153c716-a0bb-44f8-b705-dc9e7d736f19" providerId="AD"/>
      </p:ext>
    </p:extLst>
  </p:cmAuthor>
  <p:cmAuthor id="6" name="Ramella, Lori" initials="RL" lastIdx="1" clrIdx="5">
    <p:extLst>
      <p:ext uri="{19B8F6BF-5375-455C-9EA6-DF929625EA0E}">
        <p15:presenceInfo xmlns:p15="http://schemas.microsoft.com/office/powerpoint/2012/main" userId="S::lramella@doe.nj.gov::b1c10f04-f07d-4780-9295-c32f855595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EC6224"/>
    <a:srgbClr val="F7BDA3"/>
    <a:srgbClr val="4261B0"/>
    <a:srgbClr val="9DAEDA"/>
    <a:srgbClr val="F8D7CD"/>
    <a:srgbClr val="ED997F"/>
    <a:srgbClr val="008A3E"/>
    <a:srgbClr val="3C5E81"/>
    <a:srgbClr val="6E2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8D18D-57A0-405A-A631-E0BF7FA4967E}" v="4" dt="2024-06-18T15:54:08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68" autoAdjust="0"/>
    <p:restoredTop sz="86435" autoAdjust="0"/>
  </p:normalViewPr>
  <p:slideViewPr>
    <p:cSldViewPr snapToGrid="0">
      <p:cViewPr varScale="1">
        <p:scale>
          <a:sx n="69" d="100"/>
          <a:sy n="69" d="100"/>
        </p:scale>
        <p:origin x="61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84" y="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herty-Azzinaro, Kim" userId="2b50f6e3-1efa-4765-8edf-96a09a6cf8ed" providerId="ADAL" clId="{07919273-18FB-469B-9F28-3DF439BE16B3}"/>
    <pc:docChg chg="modSld">
      <pc:chgData name="Doherty-Azzinaro, Kim" userId="2b50f6e3-1efa-4765-8edf-96a09a6cf8ed" providerId="ADAL" clId="{07919273-18FB-469B-9F28-3DF439BE16B3}" dt="2024-06-19T14:51:24.231" v="1" actId="20577"/>
      <pc:docMkLst>
        <pc:docMk/>
      </pc:docMkLst>
      <pc:sldChg chg="modSp mod">
        <pc:chgData name="Doherty-Azzinaro, Kim" userId="2b50f6e3-1efa-4765-8edf-96a09a6cf8ed" providerId="ADAL" clId="{07919273-18FB-469B-9F28-3DF439BE16B3}" dt="2024-06-19T14:51:24.231" v="1" actId="20577"/>
        <pc:sldMkLst>
          <pc:docMk/>
          <pc:sldMk cId="1702122011" sldId="2221"/>
        </pc:sldMkLst>
        <pc:spChg chg="mod">
          <ac:chgData name="Doherty-Azzinaro, Kim" userId="2b50f6e3-1efa-4765-8edf-96a09a6cf8ed" providerId="ADAL" clId="{07919273-18FB-469B-9F28-3DF439BE16B3}" dt="2024-06-19T14:51:24.231" v="1" actId="20577"/>
          <ac:spMkLst>
            <pc:docMk/>
            <pc:sldMk cId="1702122011" sldId="2221"/>
            <ac:spMk id="10" creationId="{DE24003A-258F-A73E-2938-977932E8A0E1}"/>
          </ac:spMkLst>
        </pc:spChg>
      </pc:sldChg>
    </pc:docChg>
  </pc:docChgLst>
  <pc:docChgLst>
    <pc:chgData name="Czehut, Katherine" userId="f40278c2-1b2f-4f9a-8f81-7971f4350395" providerId="ADAL" clId="{988A198F-A2AD-4643-8D54-81E27E88DF34}"/>
    <pc:docChg chg="undo redo custSel addSld delSld modSld sldOrd">
      <pc:chgData name="Czehut, Katherine" userId="f40278c2-1b2f-4f9a-8f81-7971f4350395" providerId="ADAL" clId="{988A198F-A2AD-4643-8D54-81E27E88DF34}" dt="2024-06-18T19:02:18.006" v="2337" actId="20577"/>
      <pc:docMkLst>
        <pc:docMk/>
      </pc:docMkLst>
      <pc:sldChg chg="delCm modNotesTx">
        <pc:chgData name="Czehut, Katherine" userId="f40278c2-1b2f-4f9a-8f81-7971f4350395" providerId="ADAL" clId="{988A198F-A2AD-4643-8D54-81E27E88DF34}" dt="2024-06-18T18:58:50.391" v="2233" actId="5793"/>
        <pc:sldMkLst>
          <pc:docMk/>
          <pc:sldMk cId="187436321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7T13:45:28.899" v="2224"/>
              <pc2:cmMkLst xmlns:pc2="http://schemas.microsoft.com/office/powerpoint/2019/9/main/command">
                <pc:docMk/>
                <pc:sldMk cId="187436321" sldId="260"/>
                <pc2:cmMk id="{5A41EE2E-9DB1-4E0C-83E9-6087B2262F14}"/>
              </pc2:cmMkLst>
            </pc226:cmChg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7T13:45:30.470" v="2225"/>
              <pc2:cmMkLst xmlns:pc2="http://schemas.microsoft.com/office/powerpoint/2019/9/main/command">
                <pc:docMk/>
                <pc:sldMk cId="187436321" sldId="260"/>
                <pc2:cmMk id="{032A81EC-C439-48C0-BA11-3E2C86AC10E4}"/>
              </pc2:cmMkLst>
            </pc226:cmChg>
          </p:ext>
        </pc:extLst>
      </pc:sldChg>
      <pc:sldChg chg="addSp modSp mod addCm">
        <pc:chgData name="Czehut, Katherine" userId="f40278c2-1b2f-4f9a-8f81-7971f4350395" providerId="ADAL" clId="{988A198F-A2AD-4643-8D54-81E27E88DF34}" dt="2024-06-17T13:47:11.120" v="2226"/>
        <pc:sldMkLst>
          <pc:docMk/>
          <pc:sldMk cId="1938043304" sldId="2060"/>
        </pc:sldMkLst>
        <pc:spChg chg="mod">
          <ac:chgData name="Czehut, Katherine" userId="f40278c2-1b2f-4f9a-8f81-7971f4350395" providerId="ADAL" clId="{988A198F-A2AD-4643-8D54-81E27E88DF34}" dt="2024-06-13T17:49:22.336" v="8" actId="20577"/>
          <ac:spMkLst>
            <pc:docMk/>
            <pc:sldMk cId="1938043304" sldId="2060"/>
            <ac:spMk id="10" creationId="{D7444347-57CB-144A-1F77-12AE96B2E644}"/>
          </ac:spMkLst>
        </pc:spChg>
        <pc:spChg chg="mod">
          <ac:chgData name="Czehut, Katherine" userId="f40278c2-1b2f-4f9a-8f81-7971f4350395" providerId="ADAL" clId="{988A198F-A2AD-4643-8D54-81E27E88DF34}" dt="2024-06-13T17:49:33.586" v="10" actId="20577"/>
          <ac:spMkLst>
            <pc:docMk/>
            <pc:sldMk cId="1938043304" sldId="2060"/>
            <ac:spMk id="12" creationId="{DD207BC3-8675-0791-95EE-5479E04A3F53}"/>
          </ac:spMkLst>
        </pc:spChg>
        <pc:spChg chg="add mod">
          <ac:chgData name="Czehut, Katherine" userId="f40278c2-1b2f-4f9a-8f81-7971f4350395" providerId="ADAL" clId="{988A198F-A2AD-4643-8D54-81E27E88DF34}" dt="2024-06-13T17:49:29.194" v="9"/>
          <ac:spMkLst>
            <pc:docMk/>
            <pc:sldMk cId="1938043304" sldId="2060"/>
            <ac:spMk id="14" creationId="{6A881AA1-F628-A6E5-7FF5-89FCDB178080}"/>
          </ac:spMkLst>
        </pc:spChg>
        <pc:spChg chg="add mod">
          <ac:chgData name="Czehut, Katherine" userId="f40278c2-1b2f-4f9a-8f81-7971f4350395" providerId="ADAL" clId="{988A198F-A2AD-4643-8D54-81E27E88DF34}" dt="2024-06-13T17:49:51.581" v="16"/>
          <ac:spMkLst>
            <pc:docMk/>
            <pc:sldMk cId="1938043304" sldId="2060"/>
            <ac:spMk id="15" creationId="{1BBD185A-5AB4-04F5-42FF-9C819789D343}"/>
          </ac:spMkLst>
        </pc:spChg>
        <pc:spChg chg="add mod">
          <ac:chgData name="Czehut, Katherine" userId="f40278c2-1b2f-4f9a-8f81-7971f4350395" providerId="ADAL" clId="{988A198F-A2AD-4643-8D54-81E27E88DF34}" dt="2024-06-13T17:50:56.743" v="26" actId="122"/>
          <ac:spMkLst>
            <pc:docMk/>
            <pc:sldMk cId="1938043304" sldId="2060"/>
            <ac:spMk id="16" creationId="{C9CD2798-B4FA-C810-720D-808518C12EF9}"/>
          </ac:spMkLst>
        </pc:spChg>
        <pc:grpChg chg="mod">
          <ac:chgData name="Czehut, Katherine" userId="f40278c2-1b2f-4f9a-8f81-7971f4350395" providerId="ADAL" clId="{988A198F-A2AD-4643-8D54-81E27E88DF34}" dt="2024-06-13T17:56:11.766" v="966" actId="962"/>
          <ac:grpSpMkLst>
            <pc:docMk/>
            <pc:sldMk cId="1938043304" sldId="2060"/>
            <ac:grpSpMk id="3" creationId="{16E5C9E2-47A6-CE0D-D7D5-DF9942768729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zehut, Katherine" userId="f40278c2-1b2f-4f9a-8f81-7971f4350395" providerId="ADAL" clId="{988A198F-A2AD-4643-8D54-81E27E88DF34}" dt="2024-06-17T13:47:11.120" v="2226"/>
              <pc2:cmMkLst xmlns:pc2="http://schemas.microsoft.com/office/powerpoint/2019/9/main/command">
                <pc:docMk/>
                <pc:sldMk cId="1938043304" sldId="2060"/>
                <pc2:cmMk id="{1031C1C5-1AFA-4667-8F00-39C032C95762}"/>
              </pc2:cmMkLst>
            </pc226:cmChg>
          </p:ext>
        </pc:extLst>
      </pc:sldChg>
      <pc:sldChg chg="addSp modSp del ord">
        <pc:chgData name="Czehut, Katherine" userId="f40278c2-1b2f-4f9a-8f81-7971f4350395" providerId="ADAL" clId="{988A198F-A2AD-4643-8D54-81E27E88DF34}" dt="2024-06-13T18:00:07.804" v="1032" actId="2696"/>
        <pc:sldMkLst>
          <pc:docMk/>
          <pc:sldMk cId="948998838" sldId="2077"/>
        </pc:sldMkLst>
        <pc:spChg chg="mod">
          <ac:chgData name="Czehut, Katherine" userId="f40278c2-1b2f-4f9a-8f81-7971f4350395" providerId="ADAL" clId="{988A198F-A2AD-4643-8D54-81E27E88DF34}" dt="2024-06-13T17:57:50.366" v="987" actId="164"/>
          <ac:spMkLst>
            <pc:docMk/>
            <pc:sldMk cId="948998838" sldId="2077"/>
            <ac:spMk id="3" creationId="{CB31160C-3D14-F72B-FE79-9FD299B26B21}"/>
          </ac:spMkLst>
        </pc:spChg>
        <pc:spChg chg="mod">
          <ac:chgData name="Czehut, Katherine" userId="f40278c2-1b2f-4f9a-8f81-7971f4350395" providerId="ADAL" clId="{988A198F-A2AD-4643-8D54-81E27E88DF34}" dt="2024-06-13T17:57:50.366" v="987" actId="164"/>
          <ac:spMkLst>
            <pc:docMk/>
            <pc:sldMk cId="948998838" sldId="2077"/>
            <ac:spMk id="4" creationId="{AB56DEB3-D03E-DF58-3551-CC8E05EBEC73}"/>
          </ac:spMkLst>
        </pc:spChg>
        <pc:spChg chg="mod">
          <ac:chgData name="Czehut, Katherine" userId="f40278c2-1b2f-4f9a-8f81-7971f4350395" providerId="ADAL" clId="{988A198F-A2AD-4643-8D54-81E27E88DF34}" dt="2024-06-13T17:57:50.366" v="987" actId="164"/>
          <ac:spMkLst>
            <pc:docMk/>
            <pc:sldMk cId="948998838" sldId="2077"/>
            <ac:spMk id="8" creationId="{15D128E9-24CC-B40E-8747-B7C779FA8B56}"/>
          </ac:spMkLst>
        </pc:spChg>
        <pc:grpChg chg="add mod">
          <ac:chgData name="Czehut, Katherine" userId="f40278c2-1b2f-4f9a-8f81-7971f4350395" providerId="ADAL" clId="{988A198F-A2AD-4643-8D54-81E27E88DF34}" dt="2024-06-13T17:57:50.366" v="987" actId="164"/>
          <ac:grpSpMkLst>
            <pc:docMk/>
            <pc:sldMk cId="948998838" sldId="2077"/>
            <ac:grpSpMk id="9" creationId="{76D7388E-273B-5063-93A3-EAA6BE8043AB}"/>
          </ac:grpSpMkLst>
        </pc:grpChg>
        <pc:picChg chg="mod">
          <ac:chgData name="Czehut, Katherine" userId="f40278c2-1b2f-4f9a-8f81-7971f4350395" providerId="ADAL" clId="{988A198F-A2AD-4643-8D54-81E27E88DF34}" dt="2024-06-13T17:57:50.366" v="987" actId="164"/>
          <ac:picMkLst>
            <pc:docMk/>
            <pc:sldMk cId="948998838" sldId="2077"/>
            <ac:picMk id="13" creationId="{099B72D8-8175-506D-AFD4-2EBB76D0A599}"/>
          </ac:picMkLst>
        </pc:picChg>
      </pc:sldChg>
      <pc:sldChg chg="addSp modSp del">
        <pc:chgData name="Czehut, Katherine" userId="f40278c2-1b2f-4f9a-8f81-7971f4350395" providerId="ADAL" clId="{988A198F-A2AD-4643-8D54-81E27E88DF34}" dt="2024-06-13T18:08:43.892" v="1592" actId="2696"/>
        <pc:sldMkLst>
          <pc:docMk/>
          <pc:sldMk cId="3855122208" sldId="2078"/>
        </pc:sldMkLst>
        <pc:spChg chg="mod">
          <ac:chgData name="Czehut, Katherine" userId="f40278c2-1b2f-4f9a-8f81-7971f4350395" providerId="ADAL" clId="{988A198F-A2AD-4643-8D54-81E27E88DF34}" dt="2024-06-13T18:01:28.375" v="1039" actId="164"/>
          <ac:spMkLst>
            <pc:docMk/>
            <pc:sldMk cId="3855122208" sldId="2078"/>
            <ac:spMk id="3" creationId="{CB31160C-3D14-F72B-FE79-9FD299B26B21}"/>
          </ac:spMkLst>
        </pc:spChg>
        <pc:spChg chg="mod">
          <ac:chgData name="Czehut, Katherine" userId="f40278c2-1b2f-4f9a-8f81-7971f4350395" providerId="ADAL" clId="{988A198F-A2AD-4643-8D54-81E27E88DF34}" dt="2024-06-13T18:01:28.375" v="1039" actId="164"/>
          <ac:spMkLst>
            <pc:docMk/>
            <pc:sldMk cId="3855122208" sldId="2078"/>
            <ac:spMk id="4" creationId="{AB56DEB3-D03E-DF58-3551-CC8E05EBEC73}"/>
          </ac:spMkLst>
        </pc:spChg>
        <pc:spChg chg="mod">
          <ac:chgData name="Czehut, Katherine" userId="f40278c2-1b2f-4f9a-8f81-7971f4350395" providerId="ADAL" clId="{988A198F-A2AD-4643-8D54-81E27E88DF34}" dt="2024-06-13T18:01:28.375" v="1039" actId="164"/>
          <ac:spMkLst>
            <pc:docMk/>
            <pc:sldMk cId="3855122208" sldId="2078"/>
            <ac:spMk id="8" creationId="{15D128E9-24CC-B40E-8747-B7C779FA8B56}"/>
          </ac:spMkLst>
        </pc:spChg>
        <pc:grpChg chg="add mod">
          <ac:chgData name="Czehut, Katherine" userId="f40278c2-1b2f-4f9a-8f81-7971f4350395" providerId="ADAL" clId="{988A198F-A2AD-4643-8D54-81E27E88DF34}" dt="2024-06-13T18:01:28.375" v="1039" actId="164"/>
          <ac:grpSpMkLst>
            <pc:docMk/>
            <pc:sldMk cId="3855122208" sldId="2078"/>
            <ac:grpSpMk id="7" creationId="{3CC0588B-8031-E71E-0B28-CF526233ED47}"/>
          </ac:grpSpMkLst>
        </pc:grpChg>
        <pc:picChg chg="mod">
          <ac:chgData name="Czehut, Katherine" userId="f40278c2-1b2f-4f9a-8f81-7971f4350395" providerId="ADAL" clId="{988A198F-A2AD-4643-8D54-81E27E88DF34}" dt="2024-06-13T18:01:28.375" v="1039" actId="164"/>
          <ac:picMkLst>
            <pc:docMk/>
            <pc:sldMk cId="3855122208" sldId="2078"/>
            <ac:picMk id="13" creationId="{099B72D8-8175-506D-AFD4-2EBB76D0A599}"/>
          </ac:picMkLst>
        </pc:picChg>
      </pc:sldChg>
      <pc:sldChg chg="addSp modSp del mod">
        <pc:chgData name="Czehut, Katherine" userId="f40278c2-1b2f-4f9a-8f81-7971f4350395" providerId="ADAL" clId="{988A198F-A2AD-4643-8D54-81E27E88DF34}" dt="2024-06-17T13:18:49.854" v="1894" actId="2696"/>
        <pc:sldMkLst>
          <pc:docMk/>
          <pc:sldMk cId="2941477487" sldId="2079"/>
        </pc:sldMkLst>
        <pc:spChg chg="mod">
          <ac:chgData name="Czehut, Katherine" userId="f40278c2-1b2f-4f9a-8f81-7971f4350395" providerId="ADAL" clId="{988A198F-A2AD-4643-8D54-81E27E88DF34}" dt="2024-06-13T18:09:30.693" v="1596" actId="164"/>
          <ac:spMkLst>
            <pc:docMk/>
            <pc:sldMk cId="2941477487" sldId="2079"/>
            <ac:spMk id="3" creationId="{CB31160C-3D14-F72B-FE79-9FD299B26B21}"/>
          </ac:spMkLst>
        </pc:spChg>
        <pc:spChg chg="mod">
          <ac:chgData name="Czehut, Katherine" userId="f40278c2-1b2f-4f9a-8f81-7971f4350395" providerId="ADAL" clId="{988A198F-A2AD-4643-8D54-81E27E88DF34}" dt="2024-06-13T18:09:30.693" v="1596" actId="164"/>
          <ac:spMkLst>
            <pc:docMk/>
            <pc:sldMk cId="2941477487" sldId="2079"/>
            <ac:spMk id="4" creationId="{AB56DEB3-D03E-DF58-3551-CC8E05EBEC73}"/>
          </ac:spMkLst>
        </pc:spChg>
        <pc:spChg chg="mod ord">
          <ac:chgData name="Czehut, Katherine" userId="f40278c2-1b2f-4f9a-8f81-7971f4350395" providerId="ADAL" clId="{988A198F-A2AD-4643-8D54-81E27E88DF34}" dt="2024-06-13T18:09:30.693" v="1596" actId="164"/>
          <ac:spMkLst>
            <pc:docMk/>
            <pc:sldMk cId="2941477487" sldId="2079"/>
            <ac:spMk id="8" creationId="{15D128E9-24CC-B40E-8747-B7C779FA8B56}"/>
          </ac:spMkLst>
        </pc:spChg>
        <pc:grpChg chg="add mod">
          <ac:chgData name="Czehut, Katherine" userId="f40278c2-1b2f-4f9a-8f81-7971f4350395" providerId="ADAL" clId="{988A198F-A2AD-4643-8D54-81E27E88DF34}" dt="2024-06-13T18:09:30.693" v="1596" actId="164"/>
          <ac:grpSpMkLst>
            <pc:docMk/>
            <pc:sldMk cId="2941477487" sldId="2079"/>
            <ac:grpSpMk id="7" creationId="{C51413A0-586A-4157-BC4D-F3E7551FE355}"/>
          </ac:grpSpMkLst>
        </pc:grpChg>
        <pc:picChg chg="mod">
          <ac:chgData name="Czehut, Katherine" userId="f40278c2-1b2f-4f9a-8f81-7971f4350395" providerId="ADAL" clId="{988A198F-A2AD-4643-8D54-81E27E88DF34}" dt="2024-06-13T18:09:30.693" v="1596" actId="164"/>
          <ac:picMkLst>
            <pc:docMk/>
            <pc:sldMk cId="2941477487" sldId="2079"/>
            <ac:picMk id="13" creationId="{099B72D8-8175-506D-AFD4-2EBB76D0A599}"/>
          </ac:picMkLst>
        </pc:picChg>
      </pc:sldChg>
      <pc:sldChg chg="addSp modSp del">
        <pc:chgData name="Czehut, Katherine" userId="f40278c2-1b2f-4f9a-8f81-7971f4350395" providerId="ADAL" clId="{988A198F-A2AD-4643-8D54-81E27E88DF34}" dt="2024-06-17T13:44:31.437" v="2220" actId="2696"/>
        <pc:sldMkLst>
          <pc:docMk/>
          <pc:sldMk cId="2657510341" sldId="2080"/>
        </pc:sldMkLst>
        <pc:spChg chg="mod">
          <ac:chgData name="Czehut, Katherine" userId="f40278c2-1b2f-4f9a-8f81-7971f4350395" providerId="ADAL" clId="{988A198F-A2AD-4643-8D54-81E27E88DF34}" dt="2024-06-17T13:29:35.159" v="1897" actId="164"/>
          <ac:spMkLst>
            <pc:docMk/>
            <pc:sldMk cId="2657510341" sldId="2080"/>
            <ac:spMk id="4" creationId="{AB56DEB3-D03E-DF58-3551-CC8E05EBEC73}"/>
          </ac:spMkLst>
        </pc:spChg>
        <pc:spChg chg="mod">
          <ac:chgData name="Czehut, Katherine" userId="f40278c2-1b2f-4f9a-8f81-7971f4350395" providerId="ADAL" clId="{988A198F-A2AD-4643-8D54-81E27E88DF34}" dt="2024-06-17T13:29:35.159" v="1897" actId="164"/>
          <ac:spMkLst>
            <pc:docMk/>
            <pc:sldMk cId="2657510341" sldId="2080"/>
            <ac:spMk id="8" creationId="{15D128E9-24CC-B40E-8747-B7C779FA8B56}"/>
          </ac:spMkLst>
        </pc:spChg>
        <pc:grpChg chg="add mod">
          <ac:chgData name="Czehut, Katherine" userId="f40278c2-1b2f-4f9a-8f81-7971f4350395" providerId="ADAL" clId="{988A198F-A2AD-4643-8D54-81E27E88DF34}" dt="2024-06-17T13:29:35.159" v="1897" actId="164"/>
          <ac:grpSpMkLst>
            <pc:docMk/>
            <pc:sldMk cId="2657510341" sldId="2080"/>
            <ac:grpSpMk id="3" creationId="{5C28B9C8-13F3-F3A3-7E70-F33512205E28}"/>
          </ac:grpSpMkLst>
        </pc:grpChg>
        <pc:picChg chg="mod">
          <ac:chgData name="Czehut, Katherine" userId="f40278c2-1b2f-4f9a-8f81-7971f4350395" providerId="ADAL" clId="{988A198F-A2AD-4643-8D54-81E27E88DF34}" dt="2024-06-17T13:29:35.159" v="1897" actId="164"/>
          <ac:picMkLst>
            <pc:docMk/>
            <pc:sldMk cId="2657510341" sldId="2080"/>
            <ac:picMk id="13" creationId="{099B72D8-8175-506D-AFD4-2EBB76D0A599}"/>
          </ac:picMkLst>
        </pc:picChg>
      </pc:sldChg>
      <pc:sldChg chg="delCm">
        <pc:chgData name="Czehut, Katherine" userId="f40278c2-1b2f-4f9a-8f81-7971f4350395" providerId="ADAL" clId="{988A198F-A2AD-4643-8D54-81E27E88DF34}" dt="2024-06-17T13:47:29.445" v="2228"/>
        <pc:sldMkLst>
          <pc:docMk/>
          <pc:sldMk cId="3457429519" sldId="20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7T13:47:29.445" v="2228"/>
              <pc2:cmMkLst xmlns:pc2="http://schemas.microsoft.com/office/powerpoint/2019/9/main/command">
                <pc:docMk/>
                <pc:sldMk cId="3457429519" sldId="2081"/>
                <pc2:cmMk id="{9E1468AE-4863-4797-8A5F-5879EA636D2F}"/>
              </pc2:cmMkLst>
            </pc226:cmChg>
          </p:ext>
        </pc:extLst>
      </pc:sldChg>
      <pc:sldChg chg="ord">
        <pc:chgData name="Czehut, Katherine" userId="f40278c2-1b2f-4f9a-8f81-7971f4350395" providerId="ADAL" clId="{988A198F-A2AD-4643-8D54-81E27E88DF34}" dt="2024-06-13T17:59:27.288" v="1027"/>
        <pc:sldMkLst>
          <pc:docMk/>
          <pc:sldMk cId="97002427" sldId="2210"/>
        </pc:sldMkLst>
      </pc:sldChg>
      <pc:sldChg chg="ord">
        <pc:chgData name="Czehut, Katherine" userId="f40278c2-1b2f-4f9a-8f81-7971f4350395" providerId="ADAL" clId="{988A198F-A2AD-4643-8D54-81E27E88DF34}" dt="2024-06-13T18:00:16.911" v="1034"/>
        <pc:sldMkLst>
          <pc:docMk/>
          <pc:sldMk cId="1675627618" sldId="2211"/>
        </pc:sldMkLst>
      </pc:sldChg>
      <pc:sldChg chg="ord">
        <pc:chgData name="Czehut, Katherine" userId="f40278c2-1b2f-4f9a-8f81-7971f4350395" providerId="ADAL" clId="{988A198F-A2AD-4643-8D54-81E27E88DF34}" dt="2024-06-13T18:08:50.553" v="1594"/>
        <pc:sldMkLst>
          <pc:docMk/>
          <pc:sldMk cId="665769126" sldId="2212"/>
        </pc:sldMkLst>
      </pc:sldChg>
      <pc:sldChg chg="ord">
        <pc:chgData name="Czehut, Katherine" userId="f40278c2-1b2f-4f9a-8f81-7971f4350395" providerId="ADAL" clId="{988A198F-A2AD-4643-8D54-81E27E88DF34}" dt="2024-06-17T13:29:11.667" v="1896"/>
        <pc:sldMkLst>
          <pc:docMk/>
          <pc:sldMk cId="3809761352" sldId="2213"/>
        </pc:sldMkLst>
      </pc:sldChg>
      <pc:sldChg chg="ord">
        <pc:chgData name="Czehut, Katherine" userId="f40278c2-1b2f-4f9a-8f81-7971f4350395" providerId="ADAL" clId="{988A198F-A2AD-4643-8D54-81E27E88DF34}" dt="2024-06-17T13:43:56.995" v="2219"/>
        <pc:sldMkLst>
          <pc:docMk/>
          <pc:sldMk cId="3493373979" sldId="2214"/>
        </pc:sldMkLst>
      </pc:sldChg>
      <pc:sldChg chg="delCm">
        <pc:chgData name="Czehut, Katherine" userId="f40278c2-1b2f-4f9a-8f81-7971f4350395" providerId="ADAL" clId="{988A198F-A2AD-4643-8D54-81E27E88DF34}" dt="2024-06-18T18:58:59.101" v="2234"/>
        <pc:sldMkLst>
          <pc:docMk/>
          <pc:sldMk cId="4216255774" sldId="22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8T18:58:59.101" v="2234"/>
              <pc2:cmMkLst xmlns:pc2="http://schemas.microsoft.com/office/powerpoint/2019/9/main/command">
                <pc:docMk/>
                <pc:sldMk cId="4216255774" sldId="2215"/>
                <pc2:cmMk id="{384CAFB2-0AAF-41C0-9D12-0897A5939441}"/>
              </pc2:cmMkLst>
            </pc226:cmChg>
          </p:ext>
        </pc:extLst>
      </pc:sldChg>
      <pc:sldChg chg="addSp delSp modSp mod ord delCm">
        <pc:chgData name="Czehut, Katherine" userId="f40278c2-1b2f-4f9a-8f81-7971f4350395" providerId="ADAL" clId="{988A198F-A2AD-4643-8D54-81E27E88DF34}" dt="2024-06-18T18:59:25.625" v="2236"/>
        <pc:sldMkLst>
          <pc:docMk/>
          <pc:sldMk cId="16214549" sldId="2216"/>
        </pc:sldMkLst>
        <pc:spChg chg="del">
          <ac:chgData name="Czehut, Katherine" userId="f40278c2-1b2f-4f9a-8f81-7971f4350395" providerId="ADAL" clId="{988A198F-A2AD-4643-8D54-81E27E88DF34}" dt="2024-06-13T17:50:00.179" v="17" actId="21"/>
          <ac:spMkLst>
            <pc:docMk/>
            <pc:sldMk cId="16214549" sldId="2216"/>
            <ac:spMk id="16" creationId="{17D6E4EF-C194-E153-E79E-24C76CBAE3A9}"/>
          </ac:spMkLst>
        </pc:spChg>
        <pc:spChg chg="add del mod">
          <ac:chgData name="Czehut, Katherine" userId="f40278c2-1b2f-4f9a-8f81-7971f4350395" providerId="ADAL" clId="{988A198F-A2AD-4643-8D54-81E27E88DF34}" dt="2024-06-13T17:50:03.317" v="18"/>
          <ac:spMkLst>
            <pc:docMk/>
            <pc:sldMk cId="16214549" sldId="2216"/>
            <ac:spMk id="17" creationId="{90497419-C4C4-273C-F0DC-8D3BF6B37F82}"/>
          </ac:spMkLst>
        </pc:spChg>
        <pc:spChg chg="add mod">
          <ac:chgData name="Czehut, Katherine" userId="f40278c2-1b2f-4f9a-8f81-7971f4350395" providerId="ADAL" clId="{988A198F-A2AD-4643-8D54-81E27E88DF34}" dt="2024-06-13T17:50:03.317" v="18"/>
          <ac:spMkLst>
            <pc:docMk/>
            <pc:sldMk cId="16214549" sldId="2216"/>
            <ac:spMk id="18" creationId="{17D6E4EF-C194-E153-E79E-24C76CBAE3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8T18:59:25.625" v="2236"/>
              <pc2:cmMkLst xmlns:pc2="http://schemas.microsoft.com/office/powerpoint/2019/9/main/command">
                <pc:docMk/>
                <pc:sldMk cId="16214549" sldId="2216"/>
                <pc2:cmMk id="{6DF4A907-F71E-4CB8-9267-2C5391A16491}"/>
              </pc2:cmMkLst>
            </pc226:cmChg>
          </p:ext>
        </pc:extLst>
      </pc:sldChg>
      <pc:sldChg chg="delCm">
        <pc:chgData name="Czehut, Katherine" userId="f40278c2-1b2f-4f9a-8f81-7971f4350395" providerId="ADAL" clId="{988A198F-A2AD-4643-8D54-81E27E88DF34}" dt="2024-06-17T13:47:41.666" v="2229"/>
        <pc:sldMkLst>
          <pc:docMk/>
          <pc:sldMk cId="4078220606" sldId="22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7T13:47:41.666" v="2229"/>
              <pc2:cmMkLst xmlns:pc2="http://schemas.microsoft.com/office/powerpoint/2019/9/main/command">
                <pc:docMk/>
                <pc:sldMk cId="4078220606" sldId="2217"/>
                <pc2:cmMk id="{1C336C95-DA90-4B5B-AAAA-9D62904534F2}"/>
              </pc2:cmMkLst>
            </pc226:cmChg>
          </p:ext>
        </pc:extLst>
      </pc:sldChg>
      <pc:sldChg chg="modSp mod delCm modNotesTx">
        <pc:chgData name="Czehut, Katherine" userId="f40278c2-1b2f-4f9a-8f81-7971f4350395" providerId="ADAL" clId="{988A198F-A2AD-4643-8D54-81E27E88DF34}" dt="2024-06-18T19:02:18.006" v="2337" actId="20577"/>
        <pc:sldMkLst>
          <pc:docMk/>
          <pc:sldMk cId="3784781014" sldId="2218"/>
        </pc:sldMkLst>
        <pc:spChg chg="mod">
          <ac:chgData name="Czehut, Katherine" userId="f40278c2-1b2f-4f9a-8f81-7971f4350395" providerId="ADAL" clId="{988A198F-A2AD-4643-8D54-81E27E88DF34}" dt="2024-06-17T13:44:43.900" v="2221" actId="20577"/>
          <ac:spMkLst>
            <pc:docMk/>
            <pc:sldMk cId="3784781014" sldId="2218"/>
            <ac:spMk id="6" creationId="{83274CA0-443B-82B0-3858-FCEC8DB73599}"/>
          </ac:spMkLst>
        </pc:spChg>
        <pc:spChg chg="mod">
          <ac:chgData name="Czehut, Katherine" userId="f40278c2-1b2f-4f9a-8f81-7971f4350395" providerId="ADAL" clId="{988A198F-A2AD-4643-8D54-81E27E88DF34}" dt="2024-06-17T13:44:48.470" v="2222" actId="20577"/>
          <ac:spMkLst>
            <pc:docMk/>
            <pc:sldMk cId="3784781014" sldId="2218"/>
            <ac:spMk id="10" creationId="{40C1AC9A-FBB3-1E41-6CA9-81FC3E4FFCB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7T13:45:21" v="2223"/>
              <pc2:cmMkLst xmlns:pc2="http://schemas.microsoft.com/office/powerpoint/2019/9/main/command">
                <pc:docMk/>
                <pc:sldMk cId="3784781014" sldId="2218"/>
                <pc2:cmMk id="{0E71D4AE-3626-4589-8188-BEC723D7A57E}"/>
              </pc2:cmMkLst>
            </pc226:cmChg>
          </p:ext>
        </pc:extLst>
      </pc:sldChg>
      <pc:sldChg chg="ord">
        <pc:chgData name="Czehut, Katherine" userId="f40278c2-1b2f-4f9a-8f81-7971f4350395" providerId="ADAL" clId="{988A198F-A2AD-4643-8D54-81E27E88DF34}" dt="2024-06-13T17:59:34.063" v="1029"/>
        <pc:sldMkLst>
          <pc:docMk/>
          <pc:sldMk cId="2312656058" sldId="2219"/>
        </pc:sldMkLst>
      </pc:sldChg>
      <pc:sldChg chg="modSp mod">
        <pc:chgData name="Czehut, Katherine" userId="f40278c2-1b2f-4f9a-8f81-7971f4350395" providerId="ADAL" clId="{988A198F-A2AD-4643-8D54-81E27E88DF34}" dt="2024-06-18T19:01:35.966" v="2336" actId="2711"/>
        <pc:sldMkLst>
          <pc:docMk/>
          <pc:sldMk cId="4025191824" sldId="2220"/>
        </pc:sldMkLst>
        <pc:spChg chg="mod">
          <ac:chgData name="Czehut, Katherine" userId="f40278c2-1b2f-4f9a-8f81-7971f4350395" providerId="ADAL" clId="{988A198F-A2AD-4643-8D54-81E27E88DF34}" dt="2024-06-18T19:01:35.966" v="2336" actId="2711"/>
          <ac:spMkLst>
            <pc:docMk/>
            <pc:sldMk cId="4025191824" sldId="2220"/>
            <ac:spMk id="5" creationId="{40EA762E-CEA7-8438-49DF-8CB09DEA6624}"/>
          </ac:spMkLst>
        </pc:spChg>
        <pc:spChg chg="mod">
          <ac:chgData name="Czehut, Katherine" userId="f40278c2-1b2f-4f9a-8f81-7971f4350395" providerId="ADAL" clId="{988A198F-A2AD-4643-8D54-81E27E88DF34}" dt="2024-06-18T19:01:28.969" v="2335" actId="2711"/>
          <ac:spMkLst>
            <pc:docMk/>
            <pc:sldMk cId="4025191824" sldId="2220"/>
            <ac:spMk id="6" creationId="{F6FA9D6D-DBA1-0048-5281-2071F1A156C8}"/>
          </ac:spMkLst>
        </pc:spChg>
        <pc:spChg chg="mod">
          <ac:chgData name="Czehut, Katherine" userId="f40278c2-1b2f-4f9a-8f81-7971f4350395" providerId="ADAL" clId="{988A198F-A2AD-4643-8D54-81E27E88DF34}" dt="2024-06-18T19:01:02.108" v="2334" actId="20577"/>
          <ac:spMkLst>
            <pc:docMk/>
            <pc:sldMk cId="4025191824" sldId="2220"/>
            <ac:spMk id="7" creationId="{0DF87D4F-3069-B09B-D6A8-956AAEA18E9A}"/>
          </ac:spMkLst>
        </pc:spChg>
      </pc:sldChg>
      <pc:sldChg chg="modSp mod delCm">
        <pc:chgData name="Czehut, Katherine" userId="f40278c2-1b2f-4f9a-8f81-7971f4350395" providerId="ADAL" clId="{988A198F-A2AD-4643-8D54-81E27E88DF34}" dt="2024-06-17T13:47:20.646" v="2227"/>
        <pc:sldMkLst>
          <pc:docMk/>
          <pc:sldMk cId="1702122011" sldId="2221"/>
        </pc:sldMkLst>
        <pc:spChg chg="mod">
          <ac:chgData name="Czehut, Katherine" userId="f40278c2-1b2f-4f9a-8f81-7971f4350395" providerId="ADAL" clId="{988A198F-A2AD-4643-8D54-81E27E88DF34}" dt="2024-06-17T13:13:52.077" v="1871" actId="14861"/>
          <ac:spMkLst>
            <pc:docMk/>
            <pc:sldMk cId="1702122011" sldId="2221"/>
            <ac:spMk id="10" creationId="{DE24003A-258F-A73E-2938-977932E8A0E1}"/>
          </ac:spMkLst>
        </pc:spChg>
        <pc:spChg chg="mod">
          <ac:chgData name="Czehut, Katherine" userId="f40278c2-1b2f-4f9a-8f81-7971f4350395" providerId="ADAL" clId="{988A198F-A2AD-4643-8D54-81E27E88DF34}" dt="2024-06-17T13:13:47.539" v="1869" actId="14861"/>
          <ac:spMkLst>
            <pc:docMk/>
            <pc:sldMk cId="1702122011" sldId="2221"/>
            <ac:spMk id="11" creationId="{C2765D50-38CC-A023-F74B-D8405D2A21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7T13:47:20.646" v="2227"/>
              <pc2:cmMkLst xmlns:pc2="http://schemas.microsoft.com/office/powerpoint/2019/9/main/command">
                <pc:docMk/>
                <pc:sldMk cId="1702122011" sldId="2221"/>
                <pc2:cmMk id="{AEBE08F3-57B9-49D9-BD6F-D36E5B02E8A6}"/>
              </pc2:cmMkLst>
            </pc226:cmChg>
          </p:ext>
        </pc:extLst>
      </pc:sldChg>
      <pc:sldChg chg="addSp delSp modSp add mod ord">
        <pc:chgData name="Czehut, Katherine" userId="f40278c2-1b2f-4f9a-8f81-7971f4350395" providerId="ADAL" clId="{988A198F-A2AD-4643-8D54-81E27E88DF34}" dt="2024-06-17T13:15:23.242" v="1879" actId="14861"/>
        <pc:sldMkLst>
          <pc:docMk/>
          <pc:sldMk cId="1248994250" sldId="2222"/>
        </pc:sldMkLst>
        <pc:spChg chg="mod">
          <ac:chgData name="Czehut, Katherine" userId="f40278c2-1b2f-4f9a-8f81-7971f4350395" providerId="ADAL" clId="{988A198F-A2AD-4643-8D54-81E27E88DF34}" dt="2024-06-13T17:56:46.101" v="979" actId="20577"/>
          <ac:spMkLst>
            <pc:docMk/>
            <pc:sldMk cId="1248994250" sldId="2222"/>
            <ac:spMk id="2" creationId="{D88378EC-FACF-6881-AD12-134C7A3ED657}"/>
          </ac:spMkLst>
        </pc:spChg>
        <pc:spChg chg="add del mod">
          <ac:chgData name="Czehut, Katherine" userId="f40278c2-1b2f-4f9a-8f81-7971f4350395" providerId="ADAL" clId="{988A198F-A2AD-4643-8D54-81E27E88DF34}" dt="2024-06-13T17:57:24.260" v="985" actId="21"/>
          <ac:spMkLst>
            <pc:docMk/>
            <pc:sldMk cId="1248994250" sldId="2222"/>
            <ac:spMk id="4" creationId="{4B12D00F-AC28-933C-ADD4-38F37509632D}"/>
          </ac:spMkLst>
        </pc:spChg>
        <pc:spChg chg="add del mod">
          <ac:chgData name="Czehut, Katherine" userId="f40278c2-1b2f-4f9a-8f81-7971f4350395" providerId="ADAL" clId="{988A198F-A2AD-4643-8D54-81E27E88DF34}" dt="2024-06-13T18:07:39.026" v="1311" actId="931"/>
          <ac:spMkLst>
            <pc:docMk/>
            <pc:sldMk cId="1248994250" sldId="2222"/>
            <ac:spMk id="8" creationId="{ED72DED4-99C2-FA6B-AE6C-2D01A039C597}"/>
          </ac:spMkLst>
        </pc:spChg>
        <pc:spChg chg="mod">
          <ac:chgData name="Czehut, Katherine" userId="f40278c2-1b2f-4f9a-8f81-7971f4350395" providerId="ADAL" clId="{988A198F-A2AD-4643-8D54-81E27E88DF34}" dt="2024-06-17T13:15:23.242" v="1879" actId="14861"/>
          <ac:spMkLst>
            <pc:docMk/>
            <pc:sldMk cId="1248994250" sldId="2222"/>
            <ac:spMk id="10" creationId="{DE24003A-258F-A73E-2938-977932E8A0E1}"/>
          </ac:spMkLst>
        </pc:spChg>
        <pc:spChg chg="mod">
          <ac:chgData name="Czehut, Katherine" userId="f40278c2-1b2f-4f9a-8f81-7971f4350395" providerId="ADAL" clId="{988A198F-A2AD-4643-8D54-81E27E88DF34}" dt="2024-06-17T13:15:20.388" v="1877" actId="14861"/>
          <ac:spMkLst>
            <pc:docMk/>
            <pc:sldMk cId="1248994250" sldId="2222"/>
            <ac:spMk id="11" creationId="{C2765D50-38CC-A023-F74B-D8405D2A21C9}"/>
          </ac:spMkLst>
        </pc:spChg>
        <pc:spChg chg="mod">
          <ac:chgData name="Czehut, Katherine" userId="f40278c2-1b2f-4f9a-8f81-7971f4350395" providerId="ADAL" clId="{988A198F-A2AD-4643-8D54-81E27E88DF34}" dt="2024-06-13T17:57:58.754" v="989"/>
          <ac:spMkLst>
            <pc:docMk/>
            <pc:sldMk cId="1248994250" sldId="2222"/>
            <ac:spMk id="14" creationId="{EA89EF8E-7BC6-4ADF-6DC9-0E48DF9AB349}"/>
          </ac:spMkLst>
        </pc:spChg>
        <pc:spChg chg="mod">
          <ac:chgData name="Czehut, Katherine" userId="f40278c2-1b2f-4f9a-8f81-7971f4350395" providerId="ADAL" clId="{988A198F-A2AD-4643-8D54-81E27E88DF34}" dt="2024-06-13T17:57:58.754" v="989"/>
          <ac:spMkLst>
            <pc:docMk/>
            <pc:sldMk cId="1248994250" sldId="2222"/>
            <ac:spMk id="15" creationId="{13068C59-B5EA-FD53-1D14-38C72245146B}"/>
          </ac:spMkLst>
        </pc:spChg>
        <pc:spChg chg="mod">
          <ac:chgData name="Czehut, Katherine" userId="f40278c2-1b2f-4f9a-8f81-7971f4350395" providerId="ADAL" clId="{988A198F-A2AD-4643-8D54-81E27E88DF34}" dt="2024-06-13T17:57:58.754" v="989"/>
          <ac:spMkLst>
            <pc:docMk/>
            <pc:sldMk cId="1248994250" sldId="2222"/>
            <ac:spMk id="16" creationId="{3E5592DE-7C7B-0D3A-99A3-5403B110F337}"/>
          </ac:spMkLst>
        </pc:spChg>
        <pc:grpChg chg="add del mod">
          <ac:chgData name="Czehut, Katherine" userId="f40278c2-1b2f-4f9a-8f81-7971f4350395" providerId="ADAL" clId="{988A198F-A2AD-4643-8D54-81E27E88DF34}" dt="2024-06-13T18:07:33.716" v="1310" actId="21"/>
          <ac:grpSpMkLst>
            <pc:docMk/>
            <pc:sldMk cId="1248994250" sldId="2222"/>
            <ac:grpSpMk id="9" creationId="{59DD37AD-97CA-EB4B-8A5E-48444CB199F2}"/>
          </ac:grpSpMkLst>
        </pc:grpChg>
        <pc:picChg chg="add mod">
          <ac:chgData name="Czehut, Katherine" userId="f40278c2-1b2f-4f9a-8f81-7971f4350395" providerId="ADAL" clId="{988A198F-A2AD-4643-8D54-81E27E88DF34}" dt="2024-06-13T17:57:23.769" v="984"/>
          <ac:picMkLst>
            <pc:docMk/>
            <pc:sldMk cId="1248994250" sldId="2222"/>
            <ac:picMk id="5" creationId="{08D6DD04-B1B6-8063-AD49-B94E02E7FEF1}"/>
          </ac:picMkLst>
        </pc:picChg>
        <pc:picChg chg="mod">
          <ac:chgData name="Czehut, Katherine" userId="f40278c2-1b2f-4f9a-8f81-7971f4350395" providerId="ADAL" clId="{988A198F-A2AD-4643-8D54-81E27E88DF34}" dt="2024-06-13T17:57:58.754" v="989"/>
          <ac:picMkLst>
            <pc:docMk/>
            <pc:sldMk cId="1248994250" sldId="2222"/>
            <ac:picMk id="12" creationId="{BC82CBB9-1C40-CB32-F420-0293CB1C1979}"/>
          </ac:picMkLst>
        </pc:picChg>
        <pc:picChg chg="add del">
          <ac:chgData name="Czehut, Katherine" userId="f40278c2-1b2f-4f9a-8f81-7971f4350395" providerId="ADAL" clId="{988A198F-A2AD-4643-8D54-81E27E88DF34}" dt="2024-06-13T17:57:30.767" v="986" actId="21"/>
          <ac:picMkLst>
            <pc:docMk/>
            <pc:sldMk cId="1248994250" sldId="2222"/>
            <ac:picMk id="13" creationId="{4F82AE28-227F-376F-3B0C-E6691A1B37E3}"/>
          </ac:picMkLst>
        </pc:picChg>
        <pc:picChg chg="add mod">
          <ac:chgData name="Czehut, Katherine" userId="f40278c2-1b2f-4f9a-8f81-7971f4350395" providerId="ADAL" clId="{988A198F-A2AD-4643-8D54-81E27E88DF34}" dt="2024-06-13T18:08:23.999" v="1591" actId="962"/>
          <ac:picMkLst>
            <pc:docMk/>
            <pc:sldMk cId="1248994250" sldId="2222"/>
            <ac:picMk id="18" creationId="{D5168481-537C-F1D9-2EAE-07AC75E10B12}"/>
          </ac:picMkLst>
        </pc:picChg>
      </pc:sldChg>
      <pc:sldChg chg="addSp delSp modSp add mod ord">
        <pc:chgData name="Czehut, Katherine" userId="f40278c2-1b2f-4f9a-8f81-7971f4350395" providerId="ADAL" clId="{988A198F-A2AD-4643-8D54-81E27E88DF34}" dt="2024-06-17T13:17:33.042" v="1885" actId="14861"/>
        <pc:sldMkLst>
          <pc:docMk/>
          <pc:sldMk cId="4048295579" sldId="2223"/>
        </pc:sldMkLst>
        <pc:spChg chg="mod">
          <ac:chgData name="Czehut, Katherine" userId="f40278c2-1b2f-4f9a-8f81-7971f4350395" providerId="ADAL" clId="{988A198F-A2AD-4643-8D54-81E27E88DF34}" dt="2024-06-13T18:05:54.440" v="1248" actId="962"/>
          <ac:spMkLst>
            <pc:docMk/>
            <pc:sldMk cId="4048295579" sldId="2223"/>
            <ac:spMk id="2" creationId="{D88378EC-FACF-6881-AD12-134C7A3ED657}"/>
          </ac:spMkLst>
        </pc:spChg>
        <pc:spChg chg="mod">
          <ac:chgData name="Czehut, Katherine" userId="f40278c2-1b2f-4f9a-8f81-7971f4350395" providerId="ADAL" clId="{988A198F-A2AD-4643-8D54-81E27E88DF34}" dt="2024-06-13T18:01:35.818" v="1040"/>
          <ac:spMkLst>
            <pc:docMk/>
            <pc:sldMk cId="4048295579" sldId="2223"/>
            <ac:spMk id="5" creationId="{16E6AAC5-833A-80B5-2157-A24E81B30D24}"/>
          </ac:spMkLst>
        </pc:spChg>
        <pc:spChg chg="mod">
          <ac:chgData name="Czehut, Katherine" userId="f40278c2-1b2f-4f9a-8f81-7971f4350395" providerId="ADAL" clId="{988A198F-A2AD-4643-8D54-81E27E88DF34}" dt="2024-06-13T18:01:35.818" v="1040"/>
          <ac:spMkLst>
            <pc:docMk/>
            <pc:sldMk cId="4048295579" sldId="2223"/>
            <ac:spMk id="7" creationId="{0E6FCA3C-5AB5-3C97-0596-2DDBB3B8001B}"/>
          </ac:spMkLst>
        </pc:spChg>
        <pc:spChg chg="del">
          <ac:chgData name="Czehut, Katherine" userId="f40278c2-1b2f-4f9a-8f81-7971f4350395" providerId="ADAL" clId="{988A198F-A2AD-4643-8D54-81E27E88DF34}" dt="2024-06-13T18:04:41.886" v="1207" actId="931"/>
          <ac:spMkLst>
            <pc:docMk/>
            <pc:sldMk cId="4048295579" sldId="2223"/>
            <ac:spMk id="8" creationId="{ED72DED4-99C2-FA6B-AE6C-2D01A039C597}"/>
          </ac:spMkLst>
        </pc:spChg>
        <pc:spChg chg="mod">
          <ac:chgData name="Czehut, Katherine" userId="f40278c2-1b2f-4f9a-8f81-7971f4350395" providerId="ADAL" clId="{988A198F-A2AD-4643-8D54-81E27E88DF34}" dt="2024-06-17T13:17:08.835" v="1881" actId="14861"/>
          <ac:spMkLst>
            <pc:docMk/>
            <pc:sldMk cId="4048295579" sldId="2223"/>
            <ac:spMk id="10" creationId="{DE24003A-258F-A73E-2938-977932E8A0E1}"/>
          </ac:spMkLst>
        </pc:spChg>
        <pc:spChg chg="mod">
          <ac:chgData name="Czehut, Katherine" userId="f40278c2-1b2f-4f9a-8f81-7971f4350395" providerId="ADAL" clId="{988A198F-A2AD-4643-8D54-81E27E88DF34}" dt="2024-06-17T13:17:33.042" v="1885" actId="14861"/>
          <ac:spMkLst>
            <pc:docMk/>
            <pc:sldMk cId="4048295579" sldId="2223"/>
            <ac:spMk id="11" creationId="{C2765D50-38CC-A023-F74B-D8405D2A21C9}"/>
          </ac:spMkLst>
        </pc:spChg>
        <pc:spChg chg="mod">
          <ac:chgData name="Czehut, Katherine" userId="f40278c2-1b2f-4f9a-8f81-7971f4350395" providerId="ADAL" clId="{988A198F-A2AD-4643-8D54-81E27E88DF34}" dt="2024-06-13T18:01:35.818" v="1040"/>
          <ac:spMkLst>
            <pc:docMk/>
            <pc:sldMk cId="4048295579" sldId="2223"/>
            <ac:spMk id="13" creationId="{6D06153B-C0E8-E67C-6CD8-AD1E78C8ABA8}"/>
          </ac:spMkLst>
        </pc:spChg>
        <pc:grpChg chg="add del mod">
          <ac:chgData name="Czehut, Katherine" userId="f40278c2-1b2f-4f9a-8f81-7971f4350395" providerId="ADAL" clId="{988A198F-A2AD-4643-8D54-81E27E88DF34}" dt="2024-06-13T18:04:44.886" v="1210" actId="21"/>
          <ac:grpSpMkLst>
            <pc:docMk/>
            <pc:sldMk cId="4048295579" sldId="2223"/>
            <ac:grpSpMk id="3" creationId="{43A170E1-054F-889C-8DB8-0E1DE6FE3769}"/>
          </ac:grpSpMkLst>
        </pc:grpChg>
        <pc:grpChg chg="del">
          <ac:chgData name="Czehut, Katherine" userId="f40278c2-1b2f-4f9a-8f81-7971f4350395" providerId="ADAL" clId="{988A198F-A2AD-4643-8D54-81E27E88DF34}" dt="2024-06-13T18:01:13.891" v="1038" actId="21"/>
          <ac:grpSpMkLst>
            <pc:docMk/>
            <pc:sldMk cId="4048295579" sldId="2223"/>
            <ac:grpSpMk id="9" creationId="{59DD37AD-97CA-EB4B-8A5E-48444CB199F2}"/>
          </ac:grpSpMkLst>
        </pc:grpChg>
        <pc:picChg chg="del mod">
          <ac:chgData name="Czehut, Katherine" userId="f40278c2-1b2f-4f9a-8f81-7971f4350395" providerId="ADAL" clId="{988A198F-A2AD-4643-8D54-81E27E88DF34}" dt="2024-06-13T18:04:19.262" v="1206" actId="21"/>
          <ac:picMkLst>
            <pc:docMk/>
            <pc:sldMk cId="4048295579" sldId="2223"/>
            <ac:picMk id="4" creationId="{0E157062-E1E2-5C12-B649-BB51DDA98F30}"/>
          </ac:picMkLst>
        </pc:picChg>
        <pc:picChg chg="add mod">
          <ac:chgData name="Czehut, Katherine" userId="f40278c2-1b2f-4f9a-8f81-7971f4350395" providerId="ADAL" clId="{988A198F-A2AD-4643-8D54-81E27E88DF34}" dt="2024-06-13T18:06:07.023" v="1308" actId="962"/>
          <ac:picMkLst>
            <pc:docMk/>
            <pc:sldMk cId="4048295579" sldId="2223"/>
            <ac:picMk id="18" creationId="{7CCA804A-5E8C-5029-CAA6-DB3F4F87799E}"/>
          </ac:picMkLst>
        </pc:picChg>
      </pc:sldChg>
      <pc:sldChg chg="addSp delSp modSp add mod">
        <pc:chgData name="Czehut, Katherine" userId="f40278c2-1b2f-4f9a-8f81-7971f4350395" providerId="ADAL" clId="{988A198F-A2AD-4643-8D54-81E27E88DF34}" dt="2024-06-17T13:33:42.139" v="2207" actId="14861"/>
        <pc:sldMkLst>
          <pc:docMk/>
          <pc:sldMk cId="2774799400" sldId="2224"/>
        </pc:sldMkLst>
        <pc:spChg chg="mod">
          <ac:chgData name="Czehut, Katherine" userId="f40278c2-1b2f-4f9a-8f81-7971f4350395" providerId="ADAL" clId="{988A198F-A2AD-4643-8D54-81E27E88DF34}" dt="2024-06-13T18:12:56.221" v="1629" actId="20577"/>
          <ac:spMkLst>
            <pc:docMk/>
            <pc:sldMk cId="2774799400" sldId="2224"/>
            <ac:spMk id="2" creationId="{D88378EC-FACF-6881-AD12-134C7A3ED657}"/>
          </ac:spMkLst>
        </pc:spChg>
        <pc:spChg chg="add del mod">
          <ac:chgData name="Czehut, Katherine" userId="f40278c2-1b2f-4f9a-8f81-7971f4350395" providerId="ADAL" clId="{988A198F-A2AD-4643-8D54-81E27E88DF34}" dt="2024-06-13T18:13:07.018" v="1631" actId="931"/>
          <ac:spMkLst>
            <pc:docMk/>
            <pc:sldMk cId="2774799400" sldId="2224"/>
            <ac:spMk id="4" creationId="{FF408739-8440-6ED4-5B64-6B2DB794ECA2}"/>
          </ac:spMkLst>
        </pc:spChg>
        <pc:spChg chg="mod">
          <ac:chgData name="Czehut, Katherine" userId="f40278c2-1b2f-4f9a-8f81-7971f4350395" providerId="ADAL" clId="{988A198F-A2AD-4643-8D54-81E27E88DF34}" dt="2024-06-17T13:18:25.189" v="1887" actId="14861"/>
          <ac:spMkLst>
            <pc:docMk/>
            <pc:sldMk cId="2774799400" sldId="2224"/>
            <ac:spMk id="10" creationId="{DE24003A-258F-A73E-2938-977932E8A0E1}"/>
          </ac:spMkLst>
        </pc:spChg>
        <pc:spChg chg="mod">
          <ac:chgData name="Czehut, Katherine" userId="f40278c2-1b2f-4f9a-8f81-7971f4350395" providerId="ADAL" clId="{988A198F-A2AD-4643-8D54-81E27E88DF34}" dt="2024-06-17T13:33:42.139" v="2207" actId="14861"/>
          <ac:spMkLst>
            <pc:docMk/>
            <pc:sldMk cId="2774799400" sldId="2224"/>
            <ac:spMk id="11" creationId="{C2765D50-38CC-A023-F74B-D8405D2A21C9}"/>
          </ac:spMkLst>
        </pc:spChg>
        <pc:picChg chg="add mod">
          <ac:chgData name="Czehut, Katherine" userId="f40278c2-1b2f-4f9a-8f81-7971f4350395" providerId="ADAL" clId="{988A198F-A2AD-4643-8D54-81E27E88DF34}" dt="2024-06-13T18:13:45.895" v="1858" actId="962"/>
          <ac:picMkLst>
            <pc:docMk/>
            <pc:sldMk cId="2774799400" sldId="2224"/>
            <ac:picMk id="7" creationId="{F85D4C7D-CC75-9A34-20DF-DDD2BE2B77B6}"/>
          </ac:picMkLst>
        </pc:picChg>
        <pc:picChg chg="del">
          <ac:chgData name="Czehut, Katherine" userId="f40278c2-1b2f-4f9a-8f81-7971f4350395" providerId="ADAL" clId="{988A198F-A2AD-4643-8D54-81E27E88DF34}" dt="2024-06-13T18:13:00.452" v="1630" actId="21"/>
          <ac:picMkLst>
            <pc:docMk/>
            <pc:sldMk cId="2774799400" sldId="2224"/>
            <ac:picMk id="18" creationId="{7CCA804A-5E8C-5029-CAA6-DB3F4F87799E}"/>
          </ac:picMkLst>
        </pc:picChg>
      </pc:sldChg>
      <pc:sldChg chg="addSp delSp modSp new mod">
        <pc:chgData name="Czehut, Katherine" userId="f40278c2-1b2f-4f9a-8f81-7971f4350395" providerId="ADAL" clId="{988A198F-A2AD-4643-8D54-81E27E88DF34}" dt="2024-06-17T13:43:43.517" v="2217" actId="20577"/>
        <pc:sldMkLst>
          <pc:docMk/>
          <pc:sldMk cId="158096651" sldId="2225"/>
        </pc:sldMkLst>
        <pc:spChg chg="mod">
          <ac:chgData name="Czehut, Katherine" userId="f40278c2-1b2f-4f9a-8f81-7971f4350395" providerId="ADAL" clId="{988A198F-A2AD-4643-8D54-81E27E88DF34}" dt="2024-06-17T13:32:19.604" v="2054" actId="1076"/>
          <ac:spMkLst>
            <pc:docMk/>
            <pc:sldMk cId="158096651" sldId="2225"/>
            <ac:spMk id="2" creationId="{BC98F8AE-5CDA-CEE5-D5D1-CEA99BCB512D}"/>
          </ac:spMkLst>
        </pc:spChg>
        <pc:spChg chg="del">
          <ac:chgData name="Czehut, Katherine" userId="f40278c2-1b2f-4f9a-8f81-7971f4350395" providerId="ADAL" clId="{988A198F-A2AD-4643-8D54-81E27E88DF34}" dt="2024-06-17T13:30:39.627" v="1899" actId="931"/>
          <ac:spMkLst>
            <pc:docMk/>
            <pc:sldMk cId="158096651" sldId="2225"/>
            <ac:spMk id="3" creationId="{5E07D934-342E-EF8B-CA90-5A10CE2DAD99}"/>
          </ac:spMkLst>
        </pc:spChg>
        <pc:spChg chg="mod">
          <ac:chgData name="Czehut, Katherine" userId="f40278c2-1b2f-4f9a-8f81-7971f4350395" providerId="ADAL" clId="{988A198F-A2AD-4643-8D54-81E27E88DF34}" dt="2024-06-17T13:43:29.711" v="2214" actId="255"/>
          <ac:spMkLst>
            <pc:docMk/>
            <pc:sldMk cId="158096651" sldId="2225"/>
            <ac:spMk id="4" creationId="{CDF84D4D-23F5-4430-9702-07DE3C57EBA9}"/>
          </ac:spMkLst>
        </pc:spChg>
        <pc:spChg chg="mod">
          <ac:chgData name="Czehut, Katherine" userId="f40278c2-1b2f-4f9a-8f81-7971f4350395" providerId="ADAL" clId="{988A198F-A2AD-4643-8D54-81E27E88DF34}" dt="2024-06-17T13:43:43.517" v="2217" actId="20577"/>
          <ac:spMkLst>
            <pc:docMk/>
            <pc:sldMk cId="158096651" sldId="2225"/>
            <ac:spMk id="5" creationId="{3AEFB73D-B628-9E34-FFBF-F914DED2B071}"/>
          </ac:spMkLst>
        </pc:spChg>
        <pc:picChg chg="add mod">
          <ac:chgData name="Czehut, Katherine" userId="f40278c2-1b2f-4f9a-8f81-7971f4350395" providerId="ADAL" clId="{988A198F-A2AD-4643-8D54-81E27E88DF34}" dt="2024-06-17T13:31:41.943" v="2009" actId="962"/>
          <ac:picMkLst>
            <pc:docMk/>
            <pc:sldMk cId="158096651" sldId="2225"/>
            <ac:picMk id="8" creationId="{370182A0-EC2F-3A0D-D058-2D7ABB727F05}"/>
          </ac:picMkLst>
        </pc:picChg>
      </pc:sldChg>
      <pc:sldChg chg="delCm">
        <pc:chgData name="Czehut, Katherine" userId="f40278c2-1b2f-4f9a-8f81-7971f4350395" providerId="ADAL" clId="{988A198F-A2AD-4643-8D54-81E27E88DF34}" dt="2024-06-18T18:59:17.275" v="2235"/>
        <pc:sldMkLst>
          <pc:docMk/>
          <pc:sldMk cId="2185969917" sldId="22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zehut, Katherine" userId="f40278c2-1b2f-4f9a-8f81-7971f4350395" providerId="ADAL" clId="{988A198F-A2AD-4643-8D54-81E27E88DF34}" dt="2024-06-18T18:59:17.275" v="2235"/>
              <pc2:cmMkLst xmlns:pc2="http://schemas.microsoft.com/office/powerpoint/2019/9/main/command">
                <pc:docMk/>
                <pc:sldMk cId="2185969917" sldId="2226"/>
                <pc2:cmMk id="{E7D391D3-4984-4885-A9D1-2B149018A475}"/>
              </pc2:cmMkLst>
            </pc226:cmChg>
          </p:ext>
        </pc:extLst>
      </pc:sldChg>
    </pc:docChg>
  </pc:docChgLst>
  <pc:docChgLst>
    <pc:chgData name="Thomas, Elizabeth" userId="ecf9b76d-2424-407e-a49b-ad172b417e8c" providerId="ADAL" clId="{FBB8D18D-57A0-405A-A631-E0BF7FA4967E}"/>
    <pc:docChg chg="undo custSel addSld delSld modSld sldOrd modMainMaster">
      <pc:chgData name="Thomas, Elizabeth" userId="ecf9b76d-2424-407e-a49b-ad172b417e8c" providerId="ADAL" clId="{FBB8D18D-57A0-405A-A631-E0BF7FA4967E}" dt="2024-06-18T16:01:05.269" v="783" actId="962"/>
      <pc:docMkLst>
        <pc:docMk/>
      </pc:docMkLst>
      <pc:sldChg chg="modSp del mod">
        <pc:chgData name="Thomas, Elizabeth" userId="ecf9b76d-2424-407e-a49b-ad172b417e8c" providerId="ADAL" clId="{FBB8D18D-57A0-405A-A631-E0BF7FA4967E}" dt="2024-06-18T15:54:35.448" v="55" actId="47"/>
        <pc:sldMkLst>
          <pc:docMk/>
          <pc:sldMk cId="1938043304" sldId="2060"/>
        </pc:sldMkLst>
        <pc:spChg chg="mod">
          <ac:chgData name="Thomas, Elizabeth" userId="ecf9b76d-2424-407e-a49b-ad172b417e8c" providerId="ADAL" clId="{FBB8D18D-57A0-405A-A631-E0BF7FA4967E}" dt="2024-06-18T15:54:03.812" v="31" actId="20577"/>
          <ac:spMkLst>
            <pc:docMk/>
            <pc:sldMk cId="1938043304" sldId="2060"/>
            <ac:spMk id="16" creationId="{C9CD2798-B4FA-C810-720D-808518C12EF9}"/>
          </ac:spMkLst>
        </pc:spChg>
        <pc:picChg chg="mod">
          <ac:chgData name="Thomas, Elizabeth" userId="ecf9b76d-2424-407e-a49b-ad172b417e8c" providerId="ADAL" clId="{FBB8D18D-57A0-405A-A631-E0BF7FA4967E}" dt="2024-06-18T15:50:36.384" v="5" actId="1076"/>
          <ac:picMkLst>
            <pc:docMk/>
            <pc:sldMk cId="1938043304" sldId="2060"/>
            <ac:picMk id="6" creationId="{CD59F5EA-C823-B1A7-617D-8B236112F725}"/>
          </ac:picMkLst>
        </pc:picChg>
      </pc:sldChg>
      <pc:sldChg chg="del">
        <pc:chgData name="Thomas, Elizabeth" userId="ecf9b76d-2424-407e-a49b-ad172b417e8c" providerId="ADAL" clId="{FBB8D18D-57A0-405A-A631-E0BF7FA4967E}" dt="2024-06-18T15:59:54.603" v="772" actId="47"/>
        <pc:sldMkLst>
          <pc:docMk/>
          <pc:sldMk cId="97002427" sldId="2210"/>
        </pc:sldMkLst>
      </pc:sldChg>
      <pc:sldChg chg="del">
        <pc:chgData name="Thomas, Elizabeth" userId="ecf9b76d-2424-407e-a49b-ad172b417e8c" providerId="ADAL" clId="{FBB8D18D-57A0-405A-A631-E0BF7FA4967E}" dt="2024-06-18T15:59:54.603" v="772" actId="47"/>
        <pc:sldMkLst>
          <pc:docMk/>
          <pc:sldMk cId="1675627618" sldId="2211"/>
        </pc:sldMkLst>
      </pc:sldChg>
      <pc:sldChg chg="del">
        <pc:chgData name="Thomas, Elizabeth" userId="ecf9b76d-2424-407e-a49b-ad172b417e8c" providerId="ADAL" clId="{FBB8D18D-57A0-405A-A631-E0BF7FA4967E}" dt="2024-06-18T15:59:54.603" v="772" actId="47"/>
        <pc:sldMkLst>
          <pc:docMk/>
          <pc:sldMk cId="665769126" sldId="2212"/>
        </pc:sldMkLst>
      </pc:sldChg>
      <pc:sldChg chg="del">
        <pc:chgData name="Thomas, Elizabeth" userId="ecf9b76d-2424-407e-a49b-ad172b417e8c" providerId="ADAL" clId="{FBB8D18D-57A0-405A-A631-E0BF7FA4967E}" dt="2024-06-18T15:59:54.603" v="772" actId="47"/>
        <pc:sldMkLst>
          <pc:docMk/>
          <pc:sldMk cId="3809761352" sldId="2213"/>
        </pc:sldMkLst>
      </pc:sldChg>
      <pc:sldChg chg="del">
        <pc:chgData name="Thomas, Elizabeth" userId="ecf9b76d-2424-407e-a49b-ad172b417e8c" providerId="ADAL" clId="{FBB8D18D-57A0-405A-A631-E0BF7FA4967E}" dt="2024-06-18T15:59:54.603" v="772" actId="47"/>
        <pc:sldMkLst>
          <pc:docMk/>
          <pc:sldMk cId="3493373979" sldId="2214"/>
        </pc:sldMkLst>
      </pc:sldChg>
      <pc:sldChg chg="modSp mod modCm">
        <pc:chgData name="Thomas, Elizabeth" userId="ecf9b76d-2424-407e-a49b-ad172b417e8c" providerId="ADAL" clId="{FBB8D18D-57A0-405A-A631-E0BF7FA4967E}" dt="2024-06-18T16:01:05.269" v="783" actId="962"/>
        <pc:sldMkLst>
          <pc:docMk/>
          <pc:sldMk cId="4216255774" sldId="2215"/>
        </pc:sldMkLst>
        <pc:spChg chg="mod ord">
          <ac:chgData name="Thomas, Elizabeth" userId="ecf9b76d-2424-407e-a49b-ad172b417e8c" providerId="ADAL" clId="{FBB8D18D-57A0-405A-A631-E0BF7FA4967E}" dt="2024-06-18T16:01:02.543" v="781" actId="962"/>
          <ac:spMkLst>
            <pc:docMk/>
            <pc:sldMk cId="4216255774" sldId="2215"/>
            <ac:spMk id="5" creationId="{4F0E11AD-A970-1DF4-E9A8-212816F7FD9B}"/>
          </ac:spMkLst>
        </pc:spChg>
        <pc:spChg chg="mod ord">
          <ac:chgData name="Thomas, Elizabeth" userId="ecf9b76d-2424-407e-a49b-ad172b417e8c" providerId="ADAL" clId="{FBB8D18D-57A0-405A-A631-E0BF7FA4967E}" dt="2024-06-18T16:01:04.092" v="782" actId="962"/>
          <ac:spMkLst>
            <pc:docMk/>
            <pc:sldMk cId="4216255774" sldId="2215"/>
            <ac:spMk id="6" creationId="{476933C6-2480-8E5D-1B35-42ECE20E10DA}"/>
          </ac:spMkLst>
        </pc:spChg>
        <pc:spChg chg="mod ord">
          <ac:chgData name="Thomas, Elizabeth" userId="ecf9b76d-2424-407e-a49b-ad172b417e8c" providerId="ADAL" clId="{FBB8D18D-57A0-405A-A631-E0BF7FA4967E}" dt="2024-06-18T16:01:05.269" v="783" actId="962"/>
          <ac:spMkLst>
            <pc:docMk/>
            <pc:sldMk cId="4216255774" sldId="2215"/>
            <ac:spMk id="7" creationId="{366A5F37-2633-1375-BFE9-0C70DD3058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homas, Elizabeth" userId="ecf9b76d-2424-407e-a49b-ad172b417e8c" providerId="ADAL" clId="{FBB8D18D-57A0-405A-A631-E0BF7FA4967E}" dt="2024-06-18T15:49:59.610" v="3"/>
              <pc2:cmMkLst xmlns:pc2="http://schemas.microsoft.com/office/powerpoint/2019/9/main/command">
                <pc:docMk/>
                <pc:sldMk cId="4216255774" sldId="2215"/>
                <pc2:cmMk id="{384CAFB2-0AAF-41C0-9D12-0897A5939441}"/>
              </pc2:cmMkLst>
              <pc226:cmRplyChg chg="add">
                <pc226:chgData name="Thomas, Elizabeth" userId="ecf9b76d-2424-407e-a49b-ad172b417e8c" providerId="ADAL" clId="{FBB8D18D-57A0-405A-A631-E0BF7FA4967E}" dt="2024-06-18T15:49:59.610" v="3"/>
                <pc2:cmRplyMkLst xmlns:pc2="http://schemas.microsoft.com/office/powerpoint/2019/9/main/command">
                  <pc:docMk/>
                  <pc:sldMk cId="4216255774" sldId="2215"/>
                  <pc2:cmMk id="{384CAFB2-0AAF-41C0-9D12-0897A5939441}"/>
                  <pc2:cmRplyMk id="{10363A71-DC7F-4AB7-BCBE-FECDD66CBD16}"/>
                </pc2:cmRplyMkLst>
              </pc226:cmRplyChg>
            </pc226:cmChg>
          </p:ext>
        </pc:extLst>
      </pc:sldChg>
      <pc:sldChg chg="modSp mod ord">
        <pc:chgData name="Thomas, Elizabeth" userId="ecf9b76d-2424-407e-a49b-ad172b417e8c" providerId="ADAL" clId="{FBB8D18D-57A0-405A-A631-E0BF7FA4967E}" dt="2024-06-18T16:00:43.014" v="780" actId="208"/>
        <pc:sldMkLst>
          <pc:docMk/>
          <pc:sldMk cId="16214549" sldId="2216"/>
        </pc:sldMkLst>
        <pc:spChg chg="mod">
          <ac:chgData name="Thomas, Elizabeth" userId="ecf9b76d-2424-407e-a49b-ad172b417e8c" providerId="ADAL" clId="{FBB8D18D-57A0-405A-A631-E0BF7FA4967E}" dt="2024-06-18T15:58:33.932" v="640" actId="20577"/>
          <ac:spMkLst>
            <pc:docMk/>
            <pc:sldMk cId="16214549" sldId="2216"/>
            <ac:spMk id="2" creationId="{F8583C28-DF36-7314-4290-A97912D2B4B4}"/>
          </ac:spMkLst>
        </pc:spChg>
        <pc:spChg chg="ord">
          <ac:chgData name="Thomas, Elizabeth" userId="ecf9b76d-2424-407e-a49b-ad172b417e8c" providerId="ADAL" clId="{FBB8D18D-57A0-405A-A631-E0BF7FA4967E}" dt="2024-06-18T16:00:15.987" v="775" actId="13244"/>
          <ac:spMkLst>
            <pc:docMk/>
            <pc:sldMk cId="16214549" sldId="2216"/>
            <ac:spMk id="5" creationId="{2E42911F-3CE7-A9E2-78A7-C9A58E097CE0}"/>
          </ac:spMkLst>
        </pc:spChg>
        <pc:spChg chg="mod">
          <ac:chgData name="Thomas, Elizabeth" userId="ecf9b76d-2424-407e-a49b-ad172b417e8c" providerId="ADAL" clId="{FBB8D18D-57A0-405A-A631-E0BF7FA4967E}" dt="2024-06-18T16:00:33.657" v="778" actId="1076"/>
          <ac:spMkLst>
            <pc:docMk/>
            <pc:sldMk cId="16214549" sldId="2216"/>
            <ac:spMk id="14" creationId="{C4E9D093-5045-4AC1-0FBB-1988CA8CB289}"/>
          </ac:spMkLst>
        </pc:spChg>
        <pc:spChg chg="mod">
          <ac:chgData name="Thomas, Elizabeth" userId="ecf9b76d-2424-407e-a49b-ad172b417e8c" providerId="ADAL" clId="{FBB8D18D-57A0-405A-A631-E0BF7FA4967E}" dt="2024-06-18T16:00:43.014" v="780" actId="208"/>
          <ac:spMkLst>
            <pc:docMk/>
            <pc:sldMk cId="16214549" sldId="2216"/>
            <ac:spMk id="15" creationId="{3C4819CD-7D88-47C1-F349-3D9B935A9322}"/>
          </ac:spMkLst>
        </pc:spChg>
      </pc:sldChg>
      <pc:sldChg chg="del">
        <pc:chgData name="Thomas, Elizabeth" userId="ecf9b76d-2424-407e-a49b-ad172b417e8c" providerId="ADAL" clId="{FBB8D18D-57A0-405A-A631-E0BF7FA4967E}" dt="2024-06-18T15:59:54.603" v="772" actId="47"/>
        <pc:sldMkLst>
          <pc:docMk/>
          <pc:sldMk cId="2312656058" sldId="2219"/>
        </pc:sldMkLst>
      </pc:sldChg>
      <pc:sldChg chg="modSp mod">
        <pc:chgData name="Thomas, Elizabeth" userId="ecf9b76d-2424-407e-a49b-ad172b417e8c" providerId="ADAL" clId="{FBB8D18D-57A0-405A-A631-E0BF7FA4967E}" dt="2024-06-18T15:56:58.153" v="604" actId="13244"/>
        <pc:sldMkLst>
          <pc:docMk/>
          <pc:sldMk cId="1248994250" sldId="2222"/>
        </pc:sldMkLst>
        <pc:spChg chg="ord">
          <ac:chgData name="Thomas, Elizabeth" userId="ecf9b76d-2424-407e-a49b-ad172b417e8c" providerId="ADAL" clId="{FBB8D18D-57A0-405A-A631-E0BF7FA4967E}" dt="2024-06-18T15:56:56.594" v="603" actId="13244"/>
          <ac:spMkLst>
            <pc:docMk/>
            <pc:sldMk cId="1248994250" sldId="2222"/>
            <ac:spMk id="6" creationId="{5DA77021-C99C-9FA1-5F62-E759F06E843B}"/>
          </ac:spMkLst>
        </pc:spChg>
        <pc:picChg chg="ord">
          <ac:chgData name="Thomas, Elizabeth" userId="ecf9b76d-2424-407e-a49b-ad172b417e8c" providerId="ADAL" clId="{FBB8D18D-57A0-405A-A631-E0BF7FA4967E}" dt="2024-06-18T15:56:58.153" v="604" actId="13244"/>
          <ac:picMkLst>
            <pc:docMk/>
            <pc:sldMk cId="1248994250" sldId="2222"/>
            <ac:picMk id="18" creationId="{D5168481-537C-F1D9-2EAE-07AC75E10B12}"/>
          </ac:picMkLst>
        </pc:picChg>
      </pc:sldChg>
      <pc:sldChg chg="modSp mod">
        <pc:chgData name="Thomas, Elizabeth" userId="ecf9b76d-2424-407e-a49b-ad172b417e8c" providerId="ADAL" clId="{FBB8D18D-57A0-405A-A631-E0BF7FA4967E}" dt="2024-06-18T15:57:06.995" v="606" actId="13244"/>
        <pc:sldMkLst>
          <pc:docMk/>
          <pc:sldMk cId="4048295579" sldId="2223"/>
        </pc:sldMkLst>
        <pc:spChg chg="ord">
          <ac:chgData name="Thomas, Elizabeth" userId="ecf9b76d-2424-407e-a49b-ad172b417e8c" providerId="ADAL" clId="{FBB8D18D-57A0-405A-A631-E0BF7FA4967E}" dt="2024-06-18T15:57:05.300" v="605" actId="13244"/>
          <ac:spMkLst>
            <pc:docMk/>
            <pc:sldMk cId="4048295579" sldId="2223"/>
            <ac:spMk id="6" creationId="{5DA77021-C99C-9FA1-5F62-E759F06E843B}"/>
          </ac:spMkLst>
        </pc:spChg>
        <pc:picChg chg="ord">
          <ac:chgData name="Thomas, Elizabeth" userId="ecf9b76d-2424-407e-a49b-ad172b417e8c" providerId="ADAL" clId="{FBB8D18D-57A0-405A-A631-E0BF7FA4967E}" dt="2024-06-18T15:57:06.995" v="606" actId="13244"/>
          <ac:picMkLst>
            <pc:docMk/>
            <pc:sldMk cId="4048295579" sldId="2223"/>
            <ac:picMk id="18" creationId="{7CCA804A-5E8C-5029-CAA6-DB3F4F87799E}"/>
          </ac:picMkLst>
        </pc:picChg>
      </pc:sldChg>
      <pc:sldChg chg="modSp mod">
        <pc:chgData name="Thomas, Elizabeth" userId="ecf9b76d-2424-407e-a49b-ad172b417e8c" providerId="ADAL" clId="{FBB8D18D-57A0-405A-A631-E0BF7FA4967E}" dt="2024-06-18T15:57:16.385" v="608" actId="13244"/>
        <pc:sldMkLst>
          <pc:docMk/>
          <pc:sldMk cId="2774799400" sldId="2224"/>
        </pc:sldMkLst>
        <pc:spChg chg="ord">
          <ac:chgData name="Thomas, Elizabeth" userId="ecf9b76d-2424-407e-a49b-ad172b417e8c" providerId="ADAL" clId="{FBB8D18D-57A0-405A-A631-E0BF7FA4967E}" dt="2024-06-18T15:57:14.849" v="607" actId="13244"/>
          <ac:spMkLst>
            <pc:docMk/>
            <pc:sldMk cId="2774799400" sldId="2224"/>
            <ac:spMk id="6" creationId="{5DA77021-C99C-9FA1-5F62-E759F06E843B}"/>
          </ac:spMkLst>
        </pc:spChg>
        <pc:picChg chg="ord">
          <ac:chgData name="Thomas, Elizabeth" userId="ecf9b76d-2424-407e-a49b-ad172b417e8c" providerId="ADAL" clId="{FBB8D18D-57A0-405A-A631-E0BF7FA4967E}" dt="2024-06-18T15:57:16.385" v="608" actId="13244"/>
          <ac:picMkLst>
            <pc:docMk/>
            <pc:sldMk cId="2774799400" sldId="2224"/>
            <ac:picMk id="7" creationId="{F85D4C7D-CC75-9A34-20DF-DDD2BE2B77B6}"/>
          </ac:picMkLst>
        </pc:picChg>
      </pc:sldChg>
      <pc:sldChg chg="addSp delSp modSp add mod modClrScheme addCm modCm chgLayout">
        <pc:chgData name="Thomas, Elizabeth" userId="ecf9b76d-2424-407e-a49b-ad172b417e8c" providerId="ADAL" clId="{FBB8D18D-57A0-405A-A631-E0BF7FA4967E}" dt="2024-06-18T15:59:35.635" v="771" actId="962"/>
        <pc:sldMkLst>
          <pc:docMk/>
          <pc:sldMk cId="2185969917" sldId="2226"/>
        </pc:sldMkLst>
        <pc:spChg chg="mod ord">
          <ac:chgData name="Thomas, Elizabeth" userId="ecf9b76d-2424-407e-a49b-ad172b417e8c" providerId="ADAL" clId="{FBB8D18D-57A0-405A-A631-E0BF7FA4967E}" dt="2024-06-18T15:53:29.915" v="23" actId="700"/>
          <ac:spMkLst>
            <pc:docMk/>
            <pc:sldMk cId="2185969917" sldId="2226"/>
            <ac:spMk id="2" creationId="{F8583C28-DF36-7314-4290-A97912D2B4B4}"/>
          </ac:spMkLst>
        </pc:spChg>
        <pc:spChg chg="add del mod ord">
          <ac:chgData name="Thomas, Elizabeth" userId="ecf9b76d-2424-407e-a49b-ad172b417e8c" providerId="ADAL" clId="{FBB8D18D-57A0-405A-A631-E0BF7FA4967E}" dt="2024-06-18T15:53:22.315" v="18" actId="478"/>
          <ac:spMkLst>
            <pc:docMk/>
            <pc:sldMk cId="2185969917" sldId="2226"/>
            <ac:spMk id="4" creationId="{EF617ECD-5B61-BB81-1D27-CDA950B1564C}"/>
          </ac:spMkLst>
        </pc:spChg>
        <pc:spChg chg="mod ord">
          <ac:chgData name="Thomas, Elizabeth" userId="ecf9b76d-2424-407e-a49b-ad172b417e8c" providerId="ADAL" clId="{FBB8D18D-57A0-405A-A631-E0BF7FA4967E}" dt="2024-06-18T15:53:29.915" v="23" actId="700"/>
          <ac:spMkLst>
            <pc:docMk/>
            <pc:sldMk cId="2185969917" sldId="2226"/>
            <ac:spMk id="5" creationId="{2E42911F-3CE7-A9E2-78A7-C9A58E097CE0}"/>
          </ac:spMkLst>
        </pc:spChg>
        <pc:spChg chg="add del mod ord">
          <ac:chgData name="Thomas, Elizabeth" userId="ecf9b76d-2424-407e-a49b-ad172b417e8c" providerId="ADAL" clId="{FBB8D18D-57A0-405A-A631-E0BF7FA4967E}" dt="2024-06-18T15:53:25.060" v="20" actId="478"/>
          <ac:spMkLst>
            <pc:docMk/>
            <pc:sldMk cId="2185969917" sldId="2226"/>
            <ac:spMk id="7" creationId="{D716DF37-DF06-425F-5914-56BDEF38FFC7}"/>
          </ac:spMkLst>
        </pc:spChg>
        <pc:spChg chg="del">
          <ac:chgData name="Thomas, Elizabeth" userId="ecf9b76d-2424-407e-a49b-ad172b417e8c" providerId="ADAL" clId="{FBB8D18D-57A0-405A-A631-E0BF7FA4967E}" dt="2024-06-18T15:53:20.412" v="17" actId="478"/>
          <ac:spMkLst>
            <pc:docMk/>
            <pc:sldMk cId="2185969917" sldId="2226"/>
            <ac:spMk id="10" creationId="{D7444347-57CB-144A-1F77-12AE96B2E644}"/>
          </ac:spMkLst>
        </pc:spChg>
        <pc:spChg chg="add del mod ord">
          <ac:chgData name="Thomas, Elizabeth" userId="ecf9b76d-2424-407e-a49b-ad172b417e8c" providerId="ADAL" clId="{FBB8D18D-57A0-405A-A631-E0BF7FA4967E}" dt="2024-06-18T15:53:10.384" v="14" actId="931"/>
          <ac:spMkLst>
            <pc:docMk/>
            <pc:sldMk cId="2185969917" sldId="2226"/>
            <ac:spMk id="11" creationId="{FF108B14-0CAE-965B-5AA6-BB83C0329C15}"/>
          </ac:spMkLst>
        </pc:spChg>
        <pc:spChg chg="del">
          <ac:chgData name="Thomas, Elizabeth" userId="ecf9b76d-2424-407e-a49b-ad172b417e8c" providerId="ADAL" clId="{FBB8D18D-57A0-405A-A631-E0BF7FA4967E}" dt="2024-06-18T15:53:23.524" v="19" actId="478"/>
          <ac:spMkLst>
            <pc:docMk/>
            <pc:sldMk cId="2185969917" sldId="2226"/>
            <ac:spMk id="12" creationId="{DD207BC3-8675-0791-95EE-5479E04A3F53}"/>
          </ac:spMkLst>
        </pc:spChg>
        <pc:spChg chg="del">
          <ac:chgData name="Thomas, Elizabeth" userId="ecf9b76d-2424-407e-a49b-ad172b417e8c" providerId="ADAL" clId="{FBB8D18D-57A0-405A-A631-E0BF7FA4967E}" dt="2024-06-18T15:53:27.259" v="22" actId="478"/>
          <ac:spMkLst>
            <pc:docMk/>
            <pc:sldMk cId="2185969917" sldId="2226"/>
            <ac:spMk id="14" creationId="{6A881AA1-F628-A6E5-7FF5-89FCDB178080}"/>
          </ac:spMkLst>
        </pc:spChg>
        <pc:spChg chg="del">
          <ac:chgData name="Thomas, Elizabeth" userId="ecf9b76d-2424-407e-a49b-ad172b417e8c" providerId="ADAL" clId="{FBB8D18D-57A0-405A-A631-E0BF7FA4967E}" dt="2024-06-18T15:53:25.947" v="21" actId="478"/>
          <ac:spMkLst>
            <pc:docMk/>
            <pc:sldMk cId="2185969917" sldId="2226"/>
            <ac:spMk id="16" creationId="{C9CD2798-B4FA-C810-720D-808518C12EF9}"/>
          </ac:spMkLst>
        </pc:spChg>
        <pc:spChg chg="add mod ord">
          <ac:chgData name="Thomas, Elizabeth" userId="ecf9b76d-2424-407e-a49b-ad172b417e8c" providerId="ADAL" clId="{FBB8D18D-57A0-405A-A631-E0BF7FA4967E}" dt="2024-06-18T15:54:31.049" v="54" actId="3064"/>
          <ac:spMkLst>
            <pc:docMk/>
            <pc:sldMk cId="2185969917" sldId="2226"/>
            <ac:spMk id="17" creationId="{16B5F2E8-07AA-85FF-ACAB-0458E3DC74B4}"/>
          </ac:spMkLst>
        </pc:spChg>
        <pc:spChg chg="add mod ord">
          <ac:chgData name="Thomas, Elizabeth" userId="ecf9b76d-2424-407e-a49b-ad172b417e8c" providerId="ADAL" clId="{FBB8D18D-57A0-405A-A631-E0BF7FA4967E}" dt="2024-06-18T15:54:22.315" v="44" actId="3064"/>
          <ac:spMkLst>
            <pc:docMk/>
            <pc:sldMk cId="2185969917" sldId="2226"/>
            <ac:spMk id="18" creationId="{AD947A22-8900-05E0-64A7-E0BA2B1D8E10}"/>
          </ac:spMkLst>
        </pc:spChg>
        <pc:grpChg chg="del">
          <ac:chgData name="Thomas, Elizabeth" userId="ecf9b76d-2424-407e-a49b-ad172b417e8c" providerId="ADAL" clId="{FBB8D18D-57A0-405A-A631-E0BF7FA4967E}" dt="2024-06-18T15:52:56.787" v="12" actId="478"/>
          <ac:grpSpMkLst>
            <pc:docMk/>
            <pc:sldMk cId="2185969917" sldId="2226"/>
            <ac:grpSpMk id="3" creationId="{16E5C9E2-47A6-CE0D-D7D5-DF9942768729}"/>
          </ac:grpSpMkLst>
        </pc:grpChg>
        <pc:picChg chg="add mod ord">
          <ac:chgData name="Thomas, Elizabeth" userId="ecf9b76d-2424-407e-a49b-ad172b417e8c" providerId="ADAL" clId="{FBB8D18D-57A0-405A-A631-E0BF7FA4967E}" dt="2024-06-18T15:59:35.635" v="771" actId="962"/>
          <ac:picMkLst>
            <pc:docMk/>
            <pc:sldMk cId="2185969917" sldId="2226"/>
            <ac:picMk id="15" creationId="{7CBC90A5-743A-9746-F55C-8D14848DE6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Thomas, Elizabeth" userId="ecf9b76d-2424-407e-a49b-ad172b417e8c" providerId="ADAL" clId="{FBB8D18D-57A0-405A-A631-E0BF7FA4967E}" dt="2024-06-18T15:59:14.840" v="643"/>
              <pc2:cmMkLst xmlns:pc2="http://schemas.microsoft.com/office/powerpoint/2019/9/main/command">
                <pc:docMk/>
                <pc:sldMk cId="2185969917" sldId="2226"/>
                <pc2:cmMk id="{E7D391D3-4984-4885-A9D1-2B149018A475}"/>
              </pc2:cmMkLst>
            </pc226:cmChg>
          </p:ext>
        </pc:extLst>
      </pc:sldChg>
      <pc:sldMasterChg chg="modSldLayout">
        <pc:chgData name="Thomas, Elizabeth" userId="ecf9b76d-2424-407e-a49b-ad172b417e8c" providerId="ADAL" clId="{FBB8D18D-57A0-405A-A631-E0BF7FA4967E}" dt="2024-06-18T15:55:02.368" v="58" actId="14100"/>
        <pc:sldMasterMkLst>
          <pc:docMk/>
          <pc:sldMasterMk cId="3113487167" sldId="2147483689"/>
        </pc:sldMasterMkLst>
        <pc:sldLayoutChg chg="addSp delSp modSp mod">
          <pc:chgData name="Thomas, Elizabeth" userId="ecf9b76d-2424-407e-a49b-ad172b417e8c" providerId="ADAL" clId="{FBB8D18D-57A0-405A-A631-E0BF7FA4967E}" dt="2024-06-18T15:55:02.368" v="58" actId="14100"/>
          <pc:sldLayoutMkLst>
            <pc:docMk/>
            <pc:sldMasterMk cId="3113487167" sldId="2147483689"/>
            <pc:sldLayoutMk cId="1052171988" sldId="2147483749"/>
          </pc:sldLayoutMkLst>
          <pc:spChg chg="ord">
            <ac:chgData name="Thomas, Elizabeth" userId="ecf9b76d-2424-407e-a49b-ad172b417e8c" providerId="ADAL" clId="{FBB8D18D-57A0-405A-A631-E0BF7FA4967E}" dt="2024-06-18T15:52:42.481" v="9" actId="13244"/>
            <ac:spMkLst>
              <pc:docMk/>
              <pc:sldMasterMk cId="3113487167" sldId="2147483689"/>
              <pc:sldLayoutMk cId="1052171988" sldId="2147483749"/>
              <ac:spMk id="3" creationId="{FEAD7774-F330-53DF-47CD-9C9B03691C29}"/>
            </ac:spMkLst>
          </pc:spChg>
          <pc:spChg chg="add del">
            <ac:chgData name="Thomas, Elizabeth" userId="ecf9b76d-2424-407e-a49b-ad172b417e8c" providerId="ADAL" clId="{FBB8D18D-57A0-405A-A631-E0BF7FA4967E}" dt="2024-06-18T15:52:35.458" v="8" actId="11529"/>
            <ac:spMkLst>
              <pc:docMk/>
              <pc:sldMasterMk cId="3113487167" sldId="2147483689"/>
              <pc:sldLayoutMk cId="1052171988" sldId="2147483749"/>
              <ac:spMk id="4" creationId="{F484310B-F3DE-F13D-E0DE-F9FF0F7F17EE}"/>
            </ac:spMkLst>
          </pc:spChg>
          <pc:spChg chg="add mod ord">
            <ac:chgData name="Thomas, Elizabeth" userId="ecf9b76d-2424-407e-a49b-ad172b417e8c" providerId="ADAL" clId="{FBB8D18D-57A0-405A-A631-E0BF7FA4967E}" dt="2024-06-18T15:52:44.680" v="10" actId="13244"/>
            <ac:spMkLst>
              <pc:docMk/>
              <pc:sldMasterMk cId="3113487167" sldId="2147483689"/>
              <pc:sldLayoutMk cId="1052171988" sldId="2147483749"/>
              <ac:spMk id="6" creationId="{469899C5-CC82-940F-0F22-908207075D3B}"/>
            </ac:spMkLst>
          </pc:spChg>
          <pc:spChg chg="mod">
            <ac:chgData name="Thomas, Elizabeth" userId="ecf9b76d-2424-407e-a49b-ad172b417e8c" providerId="ADAL" clId="{FBB8D18D-57A0-405A-A631-E0BF7FA4967E}" dt="2024-06-18T15:55:02.368" v="58" actId="14100"/>
            <ac:spMkLst>
              <pc:docMk/>
              <pc:sldMasterMk cId="3113487167" sldId="2147483689"/>
              <pc:sldLayoutMk cId="1052171988" sldId="2147483749"/>
              <ac:spMk id="7" creationId="{E1682F86-972C-75B9-514D-A1EE28E1A629}"/>
            </ac:spMkLst>
          </pc:spChg>
          <pc:spChg chg="del">
            <ac:chgData name="Thomas, Elizabeth" userId="ecf9b76d-2424-407e-a49b-ad172b417e8c" providerId="ADAL" clId="{FBB8D18D-57A0-405A-A631-E0BF7FA4967E}" dt="2024-06-18T15:52:25.576" v="6" actId="478"/>
            <ac:spMkLst>
              <pc:docMk/>
              <pc:sldMasterMk cId="3113487167" sldId="2147483689"/>
              <pc:sldLayoutMk cId="1052171988" sldId="2147483749"/>
              <ac:spMk id="11" creationId="{71B315F8-9C99-687A-678C-511B1B6AF887}"/>
            </ac:spMkLst>
          </pc:spChg>
          <pc:spChg chg="del">
            <ac:chgData name="Thomas, Elizabeth" userId="ecf9b76d-2424-407e-a49b-ad172b417e8c" providerId="ADAL" clId="{FBB8D18D-57A0-405A-A631-E0BF7FA4967E}" dt="2024-06-18T15:52:26.533" v="7" actId="478"/>
            <ac:spMkLst>
              <pc:docMk/>
              <pc:sldMasterMk cId="3113487167" sldId="2147483689"/>
              <pc:sldLayoutMk cId="1052171988" sldId="2147483749"/>
              <ac:spMk id="12" creationId="{60043875-EEC7-166E-B2DB-511ECEC6CE7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3BA40B0-59CA-499D-8F29-D1681DD78A07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38252F-07CA-4214-AA3A-458C0B265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4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4C1925-F669-49E2-80F0-1398C50DAA7D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C24396-EA7B-409D-A829-60833BE7B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9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2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24396-EA7B-409D-A829-60833BE7BB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0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24396-EA7B-409D-A829-60833BE7BB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7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access to EWEG is here: https://njdoe.mtwgms.org/NJDOEGmsWeb/StaticPages/menulist.aspx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24396-EA7B-409D-A829-60833BE7BB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5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24396-EA7B-409D-A829-60833BE7BB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8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24396-EA7B-409D-A829-60833BE7BB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94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" y="2037854"/>
            <a:ext cx="12191999" cy="1282447"/>
          </a:xfrm>
        </p:spPr>
        <p:txBody>
          <a:bodyPr anchor="b"/>
          <a:lstStyle>
            <a:lvl1pPr algn="ctr">
              <a:defRPr sz="3038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54080"/>
            <a:ext cx="12191999" cy="2198080"/>
          </a:xfrm>
        </p:spPr>
        <p:txBody>
          <a:bodyPr/>
          <a:lstStyle>
            <a:lvl1pPr marL="0" indent="0" algn="ctr">
              <a:buNone/>
              <a:defRPr sz="1575"/>
            </a:lvl1pPr>
            <a:lvl2pPr marL="192877" indent="0" algn="ctr">
              <a:buNone/>
              <a:defRPr sz="844"/>
            </a:lvl2pPr>
            <a:lvl3pPr marL="385753" indent="0" algn="ctr">
              <a:buNone/>
              <a:defRPr sz="760"/>
            </a:lvl3pPr>
            <a:lvl4pPr marL="578630" indent="0" algn="ctr">
              <a:buNone/>
              <a:defRPr sz="675"/>
            </a:lvl4pPr>
            <a:lvl5pPr marL="771506" indent="0" algn="ctr">
              <a:buNone/>
              <a:defRPr sz="675"/>
            </a:lvl5pPr>
            <a:lvl6pPr marL="964382" indent="0" algn="ctr">
              <a:buNone/>
              <a:defRPr sz="675"/>
            </a:lvl6pPr>
            <a:lvl7pPr marL="1157258" indent="0" algn="ctr">
              <a:buNone/>
              <a:defRPr sz="675"/>
            </a:lvl7pPr>
            <a:lvl8pPr marL="1350135" indent="0" algn="ctr">
              <a:buNone/>
              <a:defRPr sz="675"/>
            </a:lvl8pPr>
            <a:lvl9pPr marL="1543012" indent="0" algn="ctr">
              <a:buNone/>
              <a:defRPr sz="675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7693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1" y="1429019"/>
            <a:ext cx="3187039" cy="4498057"/>
          </a:xfrm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37569" y="1461124"/>
            <a:ext cx="3614872" cy="4498057"/>
          </a:xfrm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48425" y="1413477"/>
            <a:ext cx="3800820" cy="4498057"/>
          </a:xfrm>
        </p:spPr>
        <p:txBody>
          <a:bodyPr rIns="82296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nd gree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1" y="1429020"/>
            <a:ext cx="3072538" cy="1905852"/>
          </a:xfr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rIns="457200">
            <a:noAutofit/>
          </a:bodyPr>
          <a:lstStyle>
            <a:lvl1pPr>
              <a:spcAft>
                <a:spcPts val="600"/>
              </a:spcAft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creenshot">
            <a:extLst>
              <a:ext uri="{FF2B5EF4-FFF2-40B4-BE49-F238E27FC236}">
                <a16:creationId xmlns:a16="http://schemas.microsoft.com/office/drawing/2014/main" id="{D6DDA2B2-49D6-B8B6-1CA7-F51E8A278A7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6213" y="3646488"/>
            <a:ext cx="3071812" cy="2022475"/>
          </a:xfrm>
        </p:spPr>
        <p:txBody>
          <a:bodyPr rIns="9144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4" name="green box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00485" y="1429018"/>
            <a:ext cx="3800820" cy="4498057"/>
          </a:xfrm>
          <a:custGeom>
            <a:avLst/>
            <a:gdLst>
              <a:gd name="connsiteX0" fmla="*/ 0 w 3800820"/>
              <a:gd name="connsiteY0" fmla="*/ 0 h 4498057"/>
              <a:gd name="connsiteX1" fmla="*/ 3800820 w 3800820"/>
              <a:gd name="connsiteY1" fmla="*/ 0 h 4498057"/>
              <a:gd name="connsiteX2" fmla="*/ 3800820 w 3800820"/>
              <a:gd name="connsiteY2" fmla="*/ 4498057 h 4498057"/>
              <a:gd name="connsiteX3" fmla="*/ 0 w 3800820"/>
              <a:gd name="connsiteY3" fmla="*/ 4498057 h 4498057"/>
              <a:gd name="connsiteX4" fmla="*/ 0 w 3800820"/>
              <a:gd name="connsiteY4" fmla="*/ 0 h 44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820" h="4498057" fill="none" extrusionOk="0">
                <a:moveTo>
                  <a:pt x="0" y="0"/>
                </a:moveTo>
                <a:cubicBezTo>
                  <a:pt x="1333997" y="-33775"/>
                  <a:pt x="2346205" y="138873"/>
                  <a:pt x="3800820" y="0"/>
                </a:cubicBezTo>
                <a:cubicBezTo>
                  <a:pt x="3727049" y="1555812"/>
                  <a:pt x="3644937" y="3335230"/>
                  <a:pt x="3800820" y="4498057"/>
                </a:cubicBezTo>
                <a:cubicBezTo>
                  <a:pt x="2136122" y="4360727"/>
                  <a:pt x="946949" y="4360201"/>
                  <a:pt x="0" y="4498057"/>
                </a:cubicBezTo>
                <a:cubicBezTo>
                  <a:pt x="152408" y="3770571"/>
                  <a:pt x="73868" y="959516"/>
                  <a:pt x="0" y="0"/>
                </a:cubicBezTo>
                <a:close/>
              </a:path>
              <a:path w="3800820" h="4498057" stroke="0" extrusionOk="0">
                <a:moveTo>
                  <a:pt x="0" y="0"/>
                </a:moveTo>
                <a:cubicBezTo>
                  <a:pt x="569605" y="-101487"/>
                  <a:pt x="2120930" y="-162162"/>
                  <a:pt x="3800820" y="0"/>
                </a:cubicBezTo>
                <a:cubicBezTo>
                  <a:pt x="3861533" y="774319"/>
                  <a:pt x="3739748" y="2291950"/>
                  <a:pt x="3800820" y="4498057"/>
                </a:cubicBezTo>
                <a:cubicBezTo>
                  <a:pt x="3343580" y="4548122"/>
                  <a:pt x="1899723" y="4339608"/>
                  <a:pt x="0" y="4498057"/>
                </a:cubicBezTo>
                <a:cubicBezTo>
                  <a:pt x="-24452" y="3815115"/>
                  <a:pt x="-67663" y="803565"/>
                  <a:pt x="0" y="0"/>
                </a:cubicBezTo>
                <a:close/>
              </a:path>
            </a:pathLst>
          </a:custGeom>
          <a:ln w="28575">
            <a:solidFill>
              <a:srgbClr val="008A3E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 marL="0">
              <a:spcBef>
                <a:spcPts val="0"/>
              </a:spcBef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542B98-127F-23EB-B42B-AC2EE2487F1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723"/>
          <a:stretch/>
        </p:blipFill>
        <p:spPr bwMode="auto">
          <a:xfrm>
            <a:off x="6305321" y="4931621"/>
            <a:ext cx="865068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d box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3131" y="1429018"/>
            <a:ext cx="3800820" cy="4498057"/>
          </a:xfrm>
          <a:custGeom>
            <a:avLst/>
            <a:gdLst>
              <a:gd name="connsiteX0" fmla="*/ 0 w 3800820"/>
              <a:gd name="connsiteY0" fmla="*/ 0 h 4498057"/>
              <a:gd name="connsiteX1" fmla="*/ 428950 w 3800820"/>
              <a:gd name="connsiteY1" fmla="*/ 0 h 4498057"/>
              <a:gd name="connsiteX2" fmla="*/ 1009932 w 3800820"/>
              <a:gd name="connsiteY2" fmla="*/ 0 h 4498057"/>
              <a:gd name="connsiteX3" fmla="*/ 1514898 w 3800820"/>
              <a:gd name="connsiteY3" fmla="*/ 0 h 4498057"/>
              <a:gd name="connsiteX4" fmla="*/ 2057873 w 3800820"/>
              <a:gd name="connsiteY4" fmla="*/ 0 h 4498057"/>
              <a:gd name="connsiteX5" fmla="*/ 2676863 w 3800820"/>
              <a:gd name="connsiteY5" fmla="*/ 0 h 4498057"/>
              <a:gd name="connsiteX6" fmla="*/ 3143821 w 3800820"/>
              <a:gd name="connsiteY6" fmla="*/ 0 h 4498057"/>
              <a:gd name="connsiteX7" fmla="*/ 3800820 w 3800820"/>
              <a:gd name="connsiteY7" fmla="*/ 0 h 4498057"/>
              <a:gd name="connsiteX8" fmla="*/ 3800820 w 3800820"/>
              <a:gd name="connsiteY8" fmla="*/ 472296 h 4498057"/>
              <a:gd name="connsiteX9" fmla="*/ 3800820 w 3800820"/>
              <a:gd name="connsiteY9" fmla="*/ 989573 h 4498057"/>
              <a:gd name="connsiteX10" fmla="*/ 3800820 w 3800820"/>
              <a:gd name="connsiteY10" fmla="*/ 1551830 h 4498057"/>
              <a:gd name="connsiteX11" fmla="*/ 3800820 w 3800820"/>
              <a:gd name="connsiteY11" fmla="*/ 2024126 h 4498057"/>
              <a:gd name="connsiteX12" fmla="*/ 3800820 w 3800820"/>
              <a:gd name="connsiteY12" fmla="*/ 2676344 h 4498057"/>
              <a:gd name="connsiteX13" fmla="*/ 3800820 w 3800820"/>
              <a:gd name="connsiteY13" fmla="*/ 3238601 h 4498057"/>
              <a:gd name="connsiteX14" fmla="*/ 3800820 w 3800820"/>
              <a:gd name="connsiteY14" fmla="*/ 3890819 h 4498057"/>
              <a:gd name="connsiteX15" fmla="*/ 3800820 w 3800820"/>
              <a:gd name="connsiteY15" fmla="*/ 4498057 h 4498057"/>
              <a:gd name="connsiteX16" fmla="*/ 3295854 w 3800820"/>
              <a:gd name="connsiteY16" fmla="*/ 4498057 h 4498057"/>
              <a:gd name="connsiteX17" fmla="*/ 2790888 w 3800820"/>
              <a:gd name="connsiteY17" fmla="*/ 4498057 h 4498057"/>
              <a:gd name="connsiteX18" fmla="*/ 2209905 w 3800820"/>
              <a:gd name="connsiteY18" fmla="*/ 4498057 h 4498057"/>
              <a:gd name="connsiteX19" fmla="*/ 1666931 w 3800820"/>
              <a:gd name="connsiteY19" fmla="*/ 4498057 h 4498057"/>
              <a:gd name="connsiteX20" fmla="*/ 1047940 w 3800820"/>
              <a:gd name="connsiteY20" fmla="*/ 4498057 h 4498057"/>
              <a:gd name="connsiteX21" fmla="*/ 0 w 3800820"/>
              <a:gd name="connsiteY21" fmla="*/ 4498057 h 4498057"/>
              <a:gd name="connsiteX22" fmla="*/ 0 w 3800820"/>
              <a:gd name="connsiteY22" fmla="*/ 3890819 h 4498057"/>
              <a:gd name="connsiteX23" fmla="*/ 0 w 3800820"/>
              <a:gd name="connsiteY23" fmla="*/ 3328562 h 4498057"/>
              <a:gd name="connsiteX24" fmla="*/ 0 w 3800820"/>
              <a:gd name="connsiteY24" fmla="*/ 2721324 h 4498057"/>
              <a:gd name="connsiteX25" fmla="*/ 0 w 3800820"/>
              <a:gd name="connsiteY25" fmla="*/ 2159067 h 4498057"/>
              <a:gd name="connsiteX26" fmla="*/ 0 w 3800820"/>
              <a:gd name="connsiteY26" fmla="*/ 1596810 h 4498057"/>
              <a:gd name="connsiteX27" fmla="*/ 0 w 3800820"/>
              <a:gd name="connsiteY27" fmla="*/ 1034553 h 4498057"/>
              <a:gd name="connsiteX28" fmla="*/ 0 w 3800820"/>
              <a:gd name="connsiteY28" fmla="*/ 607238 h 4498057"/>
              <a:gd name="connsiteX29" fmla="*/ 0 w 3800820"/>
              <a:gd name="connsiteY29" fmla="*/ 0 h 44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00820" h="4498057" fill="none" extrusionOk="0">
                <a:moveTo>
                  <a:pt x="0" y="0"/>
                </a:moveTo>
                <a:cubicBezTo>
                  <a:pt x="89640" y="-2931"/>
                  <a:pt x="313415" y="48586"/>
                  <a:pt x="428950" y="0"/>
                </a:cubicBezTo>
                <a:cubicBezTo>
                  <a:pt x="544485" y="-48586"/>
                  <a:pt x="784041" y="59991"/>
                  <a:pt x="1009932" y="0"/>
                </a:cubicBezTo>
                <a:cubicBezTo>
                  <a:pt x="1235823" y="-59991"/>
                  <a:pt x="1403616" y="47283"/>
                  <a:pt x="1514898" y="0"/>
                </a:cubicBezTo>
                <a:cubicBezTo>
                  <a:pt x="1626180" y="-47283"/>
                  <a:pt x="1935485" y="32089"/>
                  <a:pt x="2057873" y="0"/>
                </a:cubicBezTo>
                <a:cubicBezTo>
                  <a:pt x="2180261" y="-32089"/>
                  <a:pt x="2436868" y="9218"/>
                  <a:pt x="2676863" y="0"/>
                </a:cubicBezTo>
                <a:cubicBezTo>
                  <a:pt x="2916858" y="-9218"/>
                  <a:pt x="2976917" y="55533"/>
                  <a:pt x="3143821" y="0"/>
                </a:cubicBezTo>
                <a:cubicBezTo>
                  <a:pt x="3310725" y="-55533"/>
                  <a:pt x="3581944" y="3996"/>
                  <a:pt x="3800820" y="0"/>
                </a:cubicBezTo>
                <a:cubicBezTo>
                  <a:pt x="3818387" y="121266"/>
                  <a:pt x="3770729" y="362369"/>
                  <a:pt x="3800820" y="472296"/>
                </a:cubicBezTo>
                <a:cubicBezTo>
                  <a:pt x="3830911" y="582223"/>
                  <a:pt x="3741836" y="853537"/>
                  <a:pt x="3800820" y="989573"/>
                </a:cubicBezTo>
                <a:cubicBezTo>
                  <a:pt x="3859804" y="1125609"/>
                  <a:pt x="3735813" y="1391563"/>
                  <a:pt x="3800820" y="1551830"/>
                </a:cubicBezTo>
                <a:cubicBezTo>
                  <a:pt x="3865827" y="1712097"/>
                  <a:pt x="3746301" y="1899843"/>
                  <a:pt x="3800820" y="2024126"/>
                </a:cubicBezTo>
                <a:cubicBezTo>
                  <a:pt x="3855339" y="2148409"/>
                  <a:pt x="3733828" y="2398215"/>
                  <a:pt x="3800820" y="2676344"/>
                </a:cubicBezTo>
                <a:cubicBezTo>
                  <a:pt x="3867812" y="2954473"/>
                  <a:pt x="3778057" y="2995729"/>
                  <a:pt x="3800820" y="3238601"/>
                </a:cubicBezTo>
                <a:cubicBezTo>
                  <a:pt x="3823583" y="3481473"/>
                  <a:pt x="3754526" y="3741488"/>
                  <a:pt x="3800820" y="3890819"/>
                </a:cubicBezTo>
                <a:cubicBezTo>
                  <a:pt x="3847114" y="4040150"/>
                  <a:pt x="3755298" y="4264112"/>
                  <a:pt x="3800820" y="4498057"/>
                </a:cubicBezTo>
                <a:cubicBezTo>
                  <a:pt x="3695018" y="4532629"/>
                  <a:pt x="3539828" y="4495960"/>
                  <a:pt x="3295854" y="4498057"/>
                </a:cubicBezTo>
                <a:cubicBezTo>
                  <a:pt x="3051880" y="4500154"/>
                  <a:pt x="2944878" y="4451097"/>
                  <a:pt x="2790888" y="4498057"/>
                </a:cubicBezTo>
                <a:cubicBezTo>
                  <a:pt x="2636898" y="4545017"/>
                  <a:pt x="2463711" y="4496436"/>
                  <a:pt x="2209905" y="4498057"/>
                </a:cubicBezTo>
                <a:cubicBezTo>
                  <a:pt x="1956099" y="4499678"/>
                  <a:pt x="1777306" y="4456136"/>
                  <a:pt x="1666931" y="4498057"/>
                </a:cubicBezTo>
                <a:cubicBezTo>
                  <a:pt x="1556556" y="4539978"/>
                  <a:pt x="1301103" y="4447918"/>
                  <a:pt x="1047940" y="4498057"/>
                </a:cubicBezTo>
                <a:cubicBezTo>
                  <a:pt x="794777" y="4548196"/>
                  <a:pt x="356058" y="4417883"/>
                  <a:pt x="0" y="4498057"/>
                </a:cubicBezTo>
                <a:cubicBezTo>
                  <a:pt x="-63249" y="4353248"/>
                  <a:pt x="6886" y="4068800"/>
                  <a:pt x="0" y="3890819"/>
                </a:cubicBezTo>
                <a:cubicBezTo>
                  <a:pt x="-6886" y="3712838"/>
                  <a:pt x="29790" y="3505308"/>
                  <a:pt x="0" y="3328562"/>
                </a:cubicBezTo>
                <a:cubicBezTo>
                  <a:pt x="-29790" y="3151816"/>
                  <a:pt x="65725" y="2994824"/>
                  <a:pt x="0" y="2721324"/>
                </a:cubicBezTo>
                <a:cubicBezTo>
                  <a:pt x="-65725" y="2447824"/>
                  <a:pt x="35311" y="2366492"/>
                  <a:pt x="0" y="2159067"/>
                </a:cubicBezTo>
                <a:cubicBezTo>
                  <a:pt x="-35311" y="1951642"/>
                  <a:pt x="64761" y="1866801"/>
                  <a:pt x="0" y="1596810"/>
                </a:cubicBezTo>
                <a:cubicBezTo>
                  <a:pt x="-64761" y="1326819"/>
                  <a:pt x="54391" y="1171817"/>
                  <a:pt x="0" y="1034553"/>
                </a:cubicBezTo>
                <a:cubicBezTo>
                  <a:pt x="-54391" y="897289"/>
                  <a:pt x="36075" y="730536"/>
                  <a:pt x="0" y="607238"/>
                </a:cubicBezTo>
                <a:cubicBezTo>
                  <a:pt x="-36075" y="483941"/>
                  <a:pt x="26301" y="220745"/>
                  <a:pt x="0" y="0"/>
                </a:cubicBezTo>
                <a:close/>
              </a:path>
              <a:path w="3800820" h="4498057" stroke="0" extrusionOk="0">
                <a:moveTo>
                  <a:pt x="0" y="0"/>
                </a:moveTo>
                <a:cubicBezTo>
                  <a:pt x="171409" y="-34837"/>
                  <a:pt x="373769" y="47068"/>
                  <a:pt x="504966" y="0"/>
                </a:cubicBezTo>
                <a:cubicBezTo>
                  <a:pt x="636163" y="-47068"/>
                  <a:pt x="776106" y="48905"/>
                  <a:pt x="933916" y="0"/>
                </a:cubicBezTo>
                <a:cubicBezTo>
                  <a:pt x="1091726" y="-48905"/>
                  <a:pt x="1250197" y="47867"/>
                  <a:pt x="1552906" y="0"/>
                </a:cubicBezTo>
                <a:cubicBezTo>
                  <a:pt x="1855615" y="-47867"/>
                  <a:pt x="1807236" y="24910"/>
                  <a:pt x="2057873" y="0"/>
                </a:cubicBezTo>
                <a:cubicBezTo>
                  <a:pt x="2308510" y="-24910"/>
                  <a:pt x="2336902" y="54432"/>
                  <a:pt x="2562839" y="0"/>
                </a:cubicBezTo>
                <a:cubicBezTo>
                  <a:pt x="2788776" y="-54432"/>
                  <a:pt x="2902780" y="4847"/>
                  <a:pt x="3181829" y="0"/>
                </a:cubicBezTo>
                <a:cubicBezTo>
                  <a:pt x="3460878" y="-4847"/>
                  <a:pt x="3527634" y="20202"/>
                  <a:pt x="3800820" y="0"/>
                </a:cubicBezTo>
                <a:cubicBezTo>
                  <a:pt x="3855547" y="278209"/>
                  <a:pt x="3752892" y="357982"/>
                  <a:pt x="3800820" y="652218"/>
                </a:cubicBezTo>
                <a:cubicBezTo>
                  <a:pt x="3848748" y="946454"/>
                  <a:pt x="3777419" y="919140"/>
                  <a:pt x="3800820" y="1124514"/>
                </a:cubicBezTo>
                <a:cubicBezTo>
                  <a:pt x="3824221" y="1329888"/>
                  <a:pt x="3797557" y="1499435"/>
                  <a:pt x="3800820" y="1596810"/>
                </a:cubicBezTo>
                <a:cubicBezTo>
                  <a:pt x="3804083" y="1694185"/>
                  <a:pt x="3797263" y="2044546"/>
                  <a:pt x="3800820" y="2159067"/>
                </a:cubicBezTo>
                <a:cubicBezTo>
                  <a:pt x="3804377" y="2273588"/>
                  <a:pt x="3750902" y="2635753"/>
                  <a:pt x="3800820" y="2766305"/>
                </a:cubicBezTo>
                <a:cubicBezTo>
                  <a:pt x="3850738" y="2896857"/>
                  <a:pt x="3772192" y="3106109"/>
                  <a:pt x="3800820" y="3193620"/>
                </a:cubicBezTo>
                <a:cubicBezTo>
                  <a:pt x="3829448" y="3281131"/>
                  <a:pt x="3734354" y="3558430"/>
                  <a:pt x="3800820" y="3755878"/>
                </a:cubicBezTo>
                <a:cubicBezTo>
                  <a:pt x="3867286" y="3953326"/>
                  <a:pt x="3769687" y="4340904"/>
                  <a:pt x="3800820" y="4498057"/>
                </a:cubicBezTo>
                <a:cubicBezTo>
                  <a:pt x="3608567" y="4520290"/>
                  <a:pt x="3372114" y="4456384"/>
                  <a:pt x="3257846" y="4498057"/>
                </a:cubicBezTo>
                <a:cubicBezTo>
                  <a:pt x="3143578" y="4539730"/>
                  <a:pt x="2879989" y="4445387"/>
                  <a:pt x="2638855" y="4498057"/>
                </a:cubicBezTo>
                <a:cubicBezTo>
                  <a:pt x="2397721" y="4550727"/>
                  <a:pt x="2306141" y="4486011"/>
                  <a:pt x="2095881" y="4498057"/>
                </a:cubicBezTo>
                <a:cubicBezTo>
                  <a:pt x="1885621" y="4510103"/>
                  <a:pt x="1767116" y="4496316"/>
                  <a:pt x="1666931" y="4498057"/>
                </a:cubicBezTo>
                <a:cubicBezTo>
                  <a:pt x="1566746" y="4499798"/>
                  <a:pt x="1296854" y="4487492"/>
                  <a:pt x="1199973" y="4498057"/>
                </a:cubicBezTo>
                <a:cubicBezTo>
                  <a:pt x="1103092" y="4508622"/>
                  <a:pt x="749724" y="4474218"/>
                  <a:pt x="580982" y="4498057"/>
                </a:cubicBezTo>
                <a:cubicBezTo>
                  <a:pt x="412240" y="4521896"/>
                  <a:pt x="184975" y="4462067"/>
                  <a:pt x="0" y="4498057"/>
                </a:cubicBezTo>
                <a:cubicBezTo>
                  <a:pt x="-52224" y="4307994"/>
                  <a:pt x="2681" y="4201586"/>
                  <a:pt x="0" y="4025761"/>
                </a:cubicBezTo>
                <a:cubicBezTo>
                  <a:pt x="-2681" y="3849936"/>
                  <a:pt x="35408" y="3680302"/>
                  <a:pt x="0" y="3508484"/>
                </a:cubicBezTo>
                <a:cubicBezTo>
                  <a:pt x="-35408" y="3336666"/>
                  <a:pt x="15466" y="3273279"/>
                  <a:pt x="0" y="3081169"/>
                </a:cubicBezTo>
                <a:cubicBezTo>
                  <a:pt x="-15466" y="2889060"/>
                  <a:pt x="30822" y="2766312"/>
                  <a:pt x="0" y="2653854"/>
                </a:cubicBezTo>
                <a:cubicBezTo>
                  <a:pt x="-30822" y="2541397"/>
                  <a:pt x="15072" y="2343025"/>
                  <a:pt x="0" y="2046616"/>
                </a:cubicBezTo>
                <a:cubicBezTo>
                  <a:pt x="-15072" y="1750207"/>
                  <a:pt x="40566" y="1749079"/>
                  <a:pt x="0" y="1574320"/>
                </a:cubicBezTo>
                <a:cubicBezTo>
                  <a:pt x="-40566" y="1399561"/>
                  <a:pt x="32404" y="1111375"/>
                  <a:pt x="0" y="922102"/>
                </a:cubicBezTo>
                <a:cubicBezTo>
                  <a:pt x="-32404" y="732829"/>
                  <a:pt x="33175" y="342734"/>
                  <a:pt x="0" y="0"/>
                </a:cubicBezTo>
                <a:close/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rIns="9144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6" descr="Free Vectors | stop or do not use">
            <a:extLst>
              <a:ext uri="{FF2B5EF4-FFF2-40B4-BE49-F238E27FC236}">
                <a16:creationId xmlns:a16="http://schemas.microsoft.com/office/drawing/2014/main" id="{D2991BFE-888C-98F6-C29B-169F65C81B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26" y="4988693"/>
            <a:ext cx="760413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3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red_box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1" y="1429020"/>
            <a:ext cx="3072538" cy="3254740"/>
          </a:xfr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rIns="457200">
            <a:noAutofit/>
          </a:bodyPr>
          <a:lstStyle>
            <a:lvl1pPr>
              <a:spcAft>
                <a:spcPts val="600"/>
              </a:spcAft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green box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00485" y="1429018"/>
            <a:ext cx="3800820" cy="4498057"/>
          </a:xfrm>
          <a:custGeom>
            <a:avLst/>
            <a:gdLst>
              <a:gd name="connsiteX0" fmla="*/ 0 w 3800820"/>
              <a:gd name="connsiteY0" fmla="*/ 0 h 4498057"/>
              <a:gd name="connsiteX1" fmla="*/ 3800820 w 3800820"/>
              <a:gd name="connsiteY1" fmla="*/ 0 h 4498057"/>
              <a:gd name="connsiteX2" fmla="*/ 3800820 w 3800820"/>
              <a:gd name="connsiteY2" fmla="*/ 4498057 h 4498057"/>
              <a:gd name="connsiteX3" fmla="*/ 0 w 3800820"/>
              <a:gd name="connsiteY3" fmla="*/ 4498057 h 4498057"/>
              <a:gd name="connsiteX4" fmla="*/ 0 w 3800820"/>
              <a:gd name="connsiteY4" fmla="*/ 0 h 44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820" h="4498057" fill="none" extrusionOk="0">
                <a:moveTo>
                  <a:pt x="0" y="0"/>
                </a:moveTo>
                <a:cubicBezTo>
                  <a:pt x="1333997" y="-33775"/>
                  <a:pt x="2346205" y="138873"/>
                  <a:pt x="3800820" y="0"/>
                </a:cubicBezTo>
                <a:cubicBezTo>
                  <a:pt x="3727049" y="1555812"/>
                  <a:pt x="3644937" y="3335230"/>
                  <a:pt x="3800820" y="4498057"/>
                </a:cubicBezTo>
                <a:cubicBezTo>
                  <a:pt x="2136122" y="4360727"/>
                  <a:pt x="946949" y="4360201"/>
                  <a:pt x="0" y="4498057"/>
                </a:cubicBezTo>
                <a:cubicBezTo>
                  <a:pt x="152408" y="3770571"/>
                  <a:pt x="73868" y="959516"/>
                  <a:pt x="0" y="0"/>
                </a:cubicBezTo>
                <a:close/>
              </a:path>
              <a:path w="3800820" h="4498057" stroke="0" extrusionOk="0">
                <a:moveTo>
                  <a:pt x="0" y="0"/>
                </a:moveTo>
                <a:cubicBezTo>
                  <a:pt x="569605" y="-101487"/>
                  <a:pt x="2120930" y="-162162"/>
                  <a:pt x="3800820" y="0"/>
                </a:cubicBezTo>
                <a:cubicBezTo>
                  <a:pt x="3861533" y="774319"/>
                  <a:pt x="3739748" y="2291950"/>
                  <a:pt x="3800820" y="4498057"/>
                </a:cubicBezTo>
                <a:cubicBezTo>
                  <a:pt x="3343580" y="4548122"/>
                  <a:pt x="1899723" y="4339608"/>
                  <a:pt x="0" y="4498057"/>
                </a:cubicBezTo>
                <a:cubicBezTo>
                  <a:pt x="-24452" y="3815115"/>
                  <a:pt x="-67663" y="803565"/>
                  <a:pt x="0" y="0"/>
                </a:cubicBezTo>
                <a:close/>
              </a:path>
            </a:pathLst>
          </a:custGeom>
          <a:ln w="28575">
            <a:solidFill>
              <a:srgbClr val="008A3E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 marL="0">
              <a:spcBef>
                <a:spcPts val="0"/>
              </a:spcBef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d box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3131" y="1429018"/>
            <a:ext cx="3800820" cy="4498057"/>
          </a:xfrm>
          <a:custGeom>
            <a:avLst/>
            <a:gdLst>
              <a:gd name="connsiteX0" fmla="*/ 0 w 3800820"/>
              <a:gd name="connsiteY0" fmla="*/ 0 h 4498057"/>
              <a:gd name="connsiteX1" fmla="*/ 428950 w 3800820"/>
              <a:gd name="connsiteY1" fmla="*/ 0 h 4498057"/>
              <a:gd name="connsiteX2" fmla="*/ 1009932 w 3800820"/>
              <a:gd name="connsiteY2" fmla="*/ 0 h 4498057"/>
              <a:gd name="connsiteX3" fmla="*/ 1514898 w 3800820"/>
              <a:gd name="connsiteY3" fmla="*/ 0 h 4498057"/>
              <a:gd name="connsiteX4" fmla="*/ 2057873 w 3800820"/>
              <a:gd name="connsiteY4" fmla="*/ 0 h 4498057"/>
              <a:gd name="connsiteX5" fmla="*/ 2676863 w 3800820"/>
              <a:gd name="connsiteY5" fmla="*/ 0 h 4498057"/>
              <a:gd name="connsiteX6" fmla="*/ 3143821 w 3800820"/>
              <a:gd name="connsiteY6" fmla="*/ 0 h 4498057"/>
              <a:gd name="connsiteX7" fmla="*/ 3800820 w 3800820"/>
              <a:gd name="connsiteY7" fmla="*/ 0 h 4498057"/>
              <a:gd name="connsiteX8" fmla="*/ 3800820 w 3800820"/>
              <a:gd name="connsiteY8" fmla="*/ 472296 h 4498057"/>
              <a:gd name="connsiteX9" fmla="*/ 3800820 w 3800820"/>
              <a:gd name="connsiteY9" fmla="*/ 989573 h 4498057"/>
              <a:gd name="connsiteX10" fmla="*/ 3800820 w 3800820"/>
              <a:gd name="connsiteY10" fmla="*/ 1551830 h 4498057"/>
              <a:gd name="connsiteX11" fmla="*/ 3800820 w 3800820"/>
              <a:gd name="connsiteY11" fmla="*/ 2024126 h 4498057"/>
              <a:gd name="connsiteX12" fmla="*/ 3800820 w 3800820"/>
              <a:gd name="connsiteY12" fmla="*/ 2676344 h 4498057"/>
              <a:gd name="connsiteX13" fmla="*/ 3800820 w 3800820"/>
              <a:gd name="connsiteY13" fmla="*/ 3238601 h 4498057"/>
              <a:gd name="connsiteX14" fmla="*/ 3800820 w 3800820"/>
              <a:gd name="connsiteY14" fmla="*/ 3890819 h 4498057"/>
              <a:gd name="connsiteX15" fmla="*/ 3800820 w 3800820"/>
              <a:gd name="connsiteY15" fmla="*/ 4498057 h 4498057"/>
              <a:gd name="connsiteX16" fmla="*/ 3295854 w 3800820"/>
              <a:gd name="connsiteY16" fmla="*/ 4498057 h 4498057"/>
              <a:gd name="connsiteX17" fmla="*/ 2790888 w 3800820"/>
              <a:gd name="connsiteY17" fmla="*/ 4498057 h 4498057"/>
              <a:gd name="connsiteX18" fmla="*/ 2209905 w 3800820"/>
              <a:gd name="connsiteY18" fmla="*/ 4498057 h 4498057"/>
              <a:gd name="connsiteX19" fmla="*/ 1666931 w 3800820"/>
              <a:gd name="connsiteY19" fmla="*/ 4498057 h 4498057"/>
              <a:gd name="connsiteX20" fmla="*/ 1047940 w 3800820"/>
              <a:gd name="connsiteY20" fmla="*/ 4498057 h 4498057"/>
              <a:gd name="connsiteX21" fmla="*/ 0 w 3800820"/>
              <a:gd name="connsiteY21" fmla="*/ 4498057 h 4498057"/>
              <a:gd name="connsiteX22" fmla="*/ 0 w 3800820"/>
              <a:gd name="connsiteY22" fmla="*/ 3890819 h 4498057"/>
              <a:gd name="connsiteX23" fmla="*/ 0 w 3800820"/>
              <a:gd name="connsiteY23" fmla="*/ 3328562 h 4498057"/>
              <a:gd name="connsiteX24" fmla="*/ 0 w 3800820"/>
              <a:gd name="connsiteY24" fmla="*/ 2721324 h 4498057"/>
              <a:gd name="connsiteX25" fmla="*/ 0 w 3800820"/>
              <a:gd name="connsiteY25" fmla="*/ 2159067 h 4498057"/>
              <a:gd name="connsiteX26" fmla="*/ 0 w 3800820"/>
              <a:gd name="connsiteY26" fmla="*/ 1596810 h 4498057"/>
              <a:gd name="connsiteX27" fmla="*/ 0 w 3800820"/>
              <a:gd name="connsiteY27" fmla="*/ 1034553 h 4498057"/>
              <a:gd name="connsiteX28" fmla="*/ 0 w 3800820"/>
              <a:gd name="connsiteY28" fmla="*/ 607238 h 4498057"/>
              <a:gd name="connsiteX29" fmla="*/ 0 w 3800820"/>
              <a:gd name="connsiteY29" fmla="*/ 0 h 44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00820" h="4498057" fill="none" extrusionOk="0">
                <a:moveTo>
                  <a:pt x="0" y="0"/>
                </a:moveTo>
                <a:cubicBezTo>
                  <a:pt x="89640" y="-2931"/>
                  <a:pt x="313415" y="48586"/>
                  <a:pt x="428950" y="0"/>
                </a:cubicBezTo>
                <a:cubicBezTo>
                  <a:pt x="544485" y="-48586"/>
                  <a:pt x="784041" y="59991"/>
                  <a:pt x="1009932" y="0"/>
                </a:cubicBezTo>
                <a:cubicBezTo>
                  <a:pt x="1235823" y="-59991"/>
                  <a:pt x="1403616" y="47283"/>
                  <a:pt x="1514898" y="0"/>
                </a:cubicBezTo>
                <a:cubicBezTo>
                  <a:pt x="1626180" y="-47283"/>
                  <a:pt x="1935485" y="32089"/>
                  <a:pt x="2057873" y="0"/>
                </a:cubicBezTo>
                <a:cubicBezTo>
                  <a:pt x="2180261" y="-32089"/>
                  <a:pt x="2436868" y="9218"/>
                  <a:pt x="2676863" y="0"/>
                </a:cubicBezTo>
                <a:cubicBezTo>
                  <a:pt x="2916858" y="-9218"/>
                  <a:pt x="2976917" y="55533"/>
                  <a:pt x="3143821" y="0"/>
                </a:cubicBezTo>
                <a:cubicBezTo>
                  <a:pt x="3310725" y="-55533"/>
                  <a:pt x="3581944" y="3996"/>
                  <a:pt x="3800820" y="0"/>
                </a:cubicBezTo>
                <a:cubicBezTo>
                  <a:pt x="3818387" y="121266"/>
                  <a:pt x="3770729" y="362369"/>
                  <a:pt x="3800820" y="472296"/>
                </a:cubicBezTo>
                <a:cubicBezTo>
                  <a:pt x="3830911" y="582223"/>
                  <a:pt x="3741836" y="853537"/>
                  <a:pt x="3800820" y="989573"/>
                </a:cubicBezTo>
                <a:cubicBezTo>
                  <a:pt x="3859804" y="1125609"/>
                  <a:pt x="3735813" y="1391563"/>
                  <a:pt x="3800820" y="1551830"/>
                </a:cubicBezTo>
                <a:cubicBezTo>
                  <a:pt x="3865827" y="1712097"/>
                  <a:pt x="3746301" y="1899843"/>
                  <a:pt x="3800820" y="2024126"/>
                </a:cubicBezTo>
                <a:cubicBezTo>
                  <a:pt x="3855339" y="2148409"/>
                  <a:pt x="3733828" y="2398215"/>
                  <a:pt x="3800820" y="2676344"/>
                </a:cubicBezTo>
                <a:cubicBezTo>
                  <a:pt x="3867812" y="2954473"/>
                  <a:pt x="3778057" y="2995729"/>
                  <a:pt x="3800820" y="3238601"/>
                </a:cubicBezTo>
                <a:cubicBezTo>
                  <a:pt x="3823583" y="3481473"/>
                  <a:pt x="3754526" y="3741488"/>
                  <a:pt x="3800820" y="3890819"/>
                </a:cubicBezTo>
                <a:cubicBezTo>
                  <a:pt x="3847114" y="4040150"/>
                  <a:pt x="3755298" y="4264112"/>
                  <a:pt x="3800820" y="4498057"/>
                </a:cubicBezTo>
                <a:cubicBezTo>
                  <a:pt x="3695018" y="4532629"/>
                  <a:pt x="3539828" y="4495960"/>
                  <a:pt x="3295854" y="4498057"/>
                </a:cubicBezTo>
                <a:cubicBezTo>
                  <a:pt x="3051880" y="4500154"/>
                  <a:pt x="2944878" y="4451097"/>
                  <a:pt x="2790888" y="4498057"/>
                </a:cubicBezTo>
                <a:cubicBezTo>
                  <a:pt x="2636898" y="4545017"/>
                  <a:pt x="2463711" y="4496436"/>
                  <a:pt x="2209905" y="4498057"/>
                </a:cubicBezTo>
                <a:cubicBezTo>
                  <a:pt x="1956099" y="4499678"/>
                  <a:pt x="1777306" y="4456136"/>
                  <a:pt x="1666931" y="4498057"/>
                </a:cubicBezTo>
                <a:cubicBezTo>
                  <a:pt x="1556556" y="4539978"/>
                  <a:pt x="1301103" y="4447918"/>
                  <a:pt x="1047940" y="4498057"/>
                </a:cubicBezTo>
                <a:cubicBezTo>
                  <a:pt x="794777" y="4548196"/>
                  <a:pt x="356058" y="4417883"/>
                  <a:pt x="0" y="4498057"/>
                </a:cubicBezTo>
                <a:cubicBezTo>
                  <a:pt x="-63249" y="4353248"/>
                  <a:pt x="6886" y="4068800"/>
                  <a:pt x="0" y="3890819"/>
                </a:cubicBezTo>
                <a:cubicBezTo>
                  <a:pt x="-6886" y="3712838"/>
                  <a:pt x="29790" y="3505308"/>
                  <a:pt x="0" y="3328562"/>
                </a:cubicBezTo>
                <a:cubicBezTo>
                  <a:pt x="-29790" y="3151816"/>
                  <a:pt x="65725" y="2994824"/>
                  <a:pt x="0" y="2721324"/>
                </a:cubicBezTo>
                <a:cubicBezTo>
                  <a:pt x="-65725" y="2447824"/>
                  <a:pt x="35311" y="2366492"/>
                  <a:pt x="0" y="2159067"/>
                </a:cubicBezTo>
                <a:cubicBezTo>
                  <a:pt x="-35311" y="1951642"/>
                  <a:pt x="64761" y="1866801"/>
                  <a:pt x="0" y="1596810"/>
                </a:cubicBezTo>
                <a:cubicBezTo>
                  <a:pt x="-64761" y="1326819"/>
                  <a:pt x="54391" y="1171817"/>
                  <a:pt x="0" y="1034553"/>
                </a:cubicBezTo>
                <a:cubicBezTo>
                  <a:pt x="-54391" y="897289"/>
                  <a:pt x="36075" y="730536"/>
                  <a:pt x="0" y="607238"/>
                </a:cubicBezTo>
                <a:cubicBezTo>
                  <a:pt x="-36075" y="483941"/>
                  <a:pt x="26301" y="220745"/>
                  <a:pt x="0" y="0"/>
                </a:cubicBezTo>
                <a:close/>
              </a:path>
              <a:path w="3800820" h="4498057" stroke="0" extrusionOk="0">
                <a:moveTo>
                  <a:pt x="0" y="0"/>
                </a:moveTo>
                <a:cubicBezTo>
                  <a:pt x="171409" y="-34837"/>
                  <a:pt x="373769" y="47068"/>
                  <a:pt x="504966" y="0"/>
                </a:cubicBezTo>
                <a:cubicBezTo>
                  <a:pt x="636163" y="-47068"/>
                  <a:pt x="776106" y="48905"/>
                  <a:pt x="933916" y="0"/>
                </a:cubicBezTo>
                <a:cubicBezTo>
                  <a:pt x="1091726" y="-48905"/>
                  <a:pt x="1250197" y="47867"/>
                  <a:pt x="1552906" y="0"/>
                </a:cubicBezTo>
                <a:cubicBezTo>
                  <a:pt x="1855615" y="-47867"/>
                  <a:pt x="1807236" y="24910"/>
                  <a:pt x="2057873" y="0"/>
                </a:cubicBezTo>
                <a:cubicBezTo>
                  <a:pt x="2308510" y="-24910"/>
                  <a:pt x="2336902" y="54432"/>
                  <a:pt x="2562839" y="0"/>
                </a:cubicBezTo>
                <a:cubicBezTo>
                  <a:pt x="2788776" y="-54432"/>
                  <a:pt x="2902780" y="4847"/>
                  <a:pt x="3181829" y="0"/>
                </a:cubicBezTo>
                <a:cubicBezTo>
                  <a:pt x="3460878" y="-4847"/>
                  <a:pt x="3527634" y="20202"/>
                  <a:pt x="3800820" y="0"/>
                </a:cubicBezTo>
                <a:cubicBezTo>
                  <a:pt x="3855547" y="278209"/>
                  <a:pt x="3752892" y="357982"/>
                  <a:pt x="3800820" y="652218"/>
                </a:cubicBezTo>
                <a:cubicBezTo>
                  <a:pt x="3848748" y="946454"/>
                  <a:pt x="3777419" y="919140"/>
                  <a:pt x="3800820" y="1124514"/>
                </a:cubicBezTo>
                <a:cubicBezTo>
                  <a:pt x="3824221" y="1329888"/>
                  <a:pt x="3797557" y="1499435"/>
                  <a:pt x="3800820" y="1596810"/>
                </a:cubicBezTo>
                <a:cubicBezTo>
                  <a:pt x="3804083" y="1694185"/>
                  <a:pt x="3797263" y="2044546"/>
                  <a:pt x="3800820" y="2159067"/>
                </a:cubicBezTo>
                <a:cubicBezTo>
                  <a:pt x="3804377" y="2273588"/>
                  <a:pt x="3750902" y="2635753"/>
                  <a:pt x="3800820" y="2766305"/>
                </a:cubicBezTo>
                <a:cubicBezTo>
                  <a:pt x="3850738" y="2896857"/>
                  <a:pt x="3772192" y="3106109"/>
                  <a:pt x="3800820" y="3193620"/>
                </a:cubicBezTo>
                <a:cubicBezTo>
                  <a:pt x="3829448" y="3281131"/>
                  <a:pt x="3734354" y="3558430"/>
                  <a:pt x="3800820" y="3755878"/>
                </a:cubicBezTo>
                <a:cubicBezTo>
                  <a:pt x="3867286" y="3953326"/>
                  <a:pt x="3769687" y="4340904"/>
                  <a:pt x="3800820" y="4498057"/>
                </a:cubicBezTo>
                <a:cubicBezTo>
                  <a:pt x="3608567" y="4520290"/>
                  <a:pt x="3372114" y="4456384"/>
                  <a:pt x="3257846" y="4498057"/>
                </a:cubicBezTo>
                <a:cubicBezTo>
                  <a:pt x="3143578" y="4539730"/>
                  <a:pt x="2879989" y="4445387"/>
                  <a:pt x="2638855" y="4498057"/>
                </a:cubicBezTo>
                <a:cubicBezTo>
                  <a:pt x="2397721" y="4550727"/>
                  <a:pt x="2306141" y="4486011"/>
                  <a:pt x="2095881" y="4498057"/>
                </a:cubicBezTo>
                <a:cubicBezTo>
                  <a:pt x="1885621" y="4510103"/>
                  <a:pt x="1767116" y="4496316"/>
                  <a:pt x="1666931" y="4498057"/>
                </a:cubicBezTo>
                <a:cubicBezTo>
                  <a:pt x="1566746" y="4499798"/>
                  <a:pt x="1296854" y="4487492"/>
                  <a:pt x="1199973" y="4498057"/>
                </a:cubicBezTo>
                <a:cubicBezTo>
                  <a:pt x="1103092" y="4508622"/>
                  <a:pt x="749724" y="4474218"/>
                  <a:pt x="580982" y="4498057"/>
                </a:cubicBezTo>
                <a:cubicBezTo>
                  <a:pt x="412240" y="4521896"/>
                  <a:pt x="184975" y="4462067"/>
                  <a:pt x="0" y="4498057"/>
                </a:cubicBezTo>
                <a:cubicBezTo>
                  <a:pt x="-52224" y="4307994"/>
                  <a:pt x="2681" y="4201586"/>
                  <a:pt x="0" y="4025761"/>
                </a:cubicBezTo>
                <a:cubicBezTo>
                  <a:pt x="-2681" y="3849936"/>
                  <a:pt x="35408" y="3680302"/>
                  <a:pt x="0" y="3508484"/>
                </a:cubicBezTo>
                <a:cubicBezTo>
                  <a:pt x="-35408" y="3336666"/>
                  <a:pt x="15466" y="3273279"/>
                  <a:pt x="0" y="3081169"/>
                </a:cubicBezTo>
                <a:cubicBezTo>
                  <a:pt x="-15466" y="2889060"/>
                  <a:pt x="30822" y="2766312"/>
                  <a:pt x="0" y="2653854"/>
                </a:cubicBezTo>
                <a:cubicBezTo>
                  <a:pt x="-30822" y="2541397"/>
                  <a:pt x="15072" y="2343025"/>
                  <a:pt x="0" y="2046616"/>
                </a:cubicBezTo>
                <a:cubicBezTo>
                  <a:pt x="-15072" y="1750207"/>
                  <a:pt x="40566" y="1749079"/>
                  <a:pt x="0" y="1574320"/>
                </a:cubicBezTo>
                <a:cubicBezTo>
                  <a:pt x="-40566" y="1399561"/>
                  <a:pt x="32404" y="1111375"/>
                  <a:pt x="0" y="922102"/>
                </a:cubicBezTo>
                <a:cubicBezTo>
                  <a:pt x="-32404" y="732829"/>
                  <a:pt x="33175" y="342734"/>
                  <a:pt x="0" y="0"/>
                </a:cubicBezTo>
                <a:close/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rIns="9144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542B98-127F-23EB-B42B-AC2EE2487F1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723"/>
          <a:stretch/>
        </p:blipFill>
        <p:spPr bwMode="auto">
          <a:xfrm>
            <a:off x="6305321" y="4931621"/>
            <a:ext cx="865068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ree Vectors | stop or do not use">
            <a:extLst>
              <a:ext uri="{FF2B5EF4-FFF2-40B4-BE49-F238E27FC236}">
                <a16:creationId xmlns:a16="http://schemas.microsoft.com/office/drawing/2014/main" id="{D2991BFE-888C-98F6-C29B-169F65C81B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26" y="4988693"/>
            <a:ext cx="760413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6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1" y="380198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5" y="1449806"/>
            <a:ext cx="5876391" cy="82391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1" cy="82391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9" y="2274806"/>
            <a:ext cx="5876389" cy="366328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9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7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20" y="2073277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F4938-9F4C-C3E9-A927-3704C3393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88" y="1127125"/>
            <a:ext cx="11002962" cy="901700"/>
          </a:xfrm>
          <a:prstGeom prst="roundRect">
            <a:avLst/>
          </a:prstGeom>
          <a:solidFill>
            <a:srgbClr val="44546A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479181-72F3-A10E-8D7C-343F2767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957" y="2079400"/>
            <a:ext cx="11002962" cy="901700"/>
          </a:xfrm>
          <a:prstGeom prst="roundRect">
            <a:avLst/>
          </a:prstGeom>
          <a:solidFill>
            <a:srgbClr val="44546A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DD4A004-52B1-633B-B1A3-4138EF3575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512" y="3043842"/>
            <a:ext cx="11002962" cy="901700"/>
          </a:xfrm>
          <a:prstGeom prst="roundRect">
            <a:avLst/>
          </a:prstGeom>
          <a:solidFill>
            <a:srgbClr val="44546A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0FC6AF7-38D5-8971-9289-B8DEC9EC3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393" y="4016869"/>
            <a:ext cx="11002962" cy="901700"/>
          </a:xfrm>
          <a:prstGeom prst="roundRect">
            <a:avLst/>
          </a:prstGeom>
          <a:solidFill>
            <a:srgbClr val="44546A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B19177E-D765-019D-F439-AF30CAF568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4546" y="5020122"/>
            <a:ext cx="11002962" cy="901700"/>
          </a:xfrm>
          <a:prstGeom prst="roundRect">
            <a:avLst/>
          </a:prstGeom>
          <a:solidFill>
            <a:srgbClr val="44546A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6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5E75-95C5-5DB4-6159-EC28950B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92A55-9017-1856-84A7-9DE5B1F8B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8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3" y="1520826"/>
            <a:ext cx="10642295" cy="438421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32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3" y="195936"/>
            <a:ext cx="10102849" cy="962407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2" y="1277653"/>
            <a:ext cx="11853863" cy="76575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8" y="2341623"/>
            <a:ext cx="10255263" cy="36173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9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1" y="5457473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6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E322-8E9A-479B-B269-4D91BEDF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8C17-958A-4B16-9292-C247D34F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0B1-029E-4E5B-9650-234023D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F1B-4FB4-469C-8E9D-7318CFD8C226}" type="datetime1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06003-677A-45E2-AE16-611CACE9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B7A6-4275-4759-8006-710E8934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07B4-DD15-4A32-9DF2-B6AD00727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29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3" y="195936"/>
            <a:ext cx="10102849" cy="962407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5" y="1226582"/>
            <a:ext cx="5563517" cy="46894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3"/>
            <a:ext cx="5930747" cy="46894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12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3" y="195936"/>
            <a:ext cx="10102849" cy="962407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5" y="1226584"/>
            <a:ext cx="5563517" cy="41571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1" y="5457827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3"/>
            <a:ext cx="5930747" cy="46894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7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037852"/>
            <a:ext cx="12191999" cy="128244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654080"/>
            <a:ext cx="12191999" cy="2198080"/>
          </a:xfrm>
        </p:spPr>
        <p:txBody>
          <a:bodyPr/>
          <a:lstStyle>
            <a:lvl1pPr marL="0" indent="0" algn="ctr">
              <a:buNone/>
              <a:defRPr sz="21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6438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E322-8E9A-479B-B269-4D91BEDF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8C17-958A-4B16-9292-C247D34F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0B1-029E-4E5B-9650-234023D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D62A-BBC8-4D69-BC3F-34BB26C26472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06003-677A-45E2-AE16-611CACE9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B7A6-4275-4759-8006-710E8934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07B4-DD15-4A32-9DF2-B6AD00727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5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7"/>
            <a:ext cx="11849100" cy="480377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1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64" y="1126478"/>
            <a:ext cx="10907997" cy="37224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rIns="9144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0864" y="1574256"/>
            <a:ext cx="10907997" cy="865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09D55B9-E047-5E98-BED1-99AE268B75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0864" y="2861561"/>
            <a:ext cx="10907997" cy="37224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rIns="9144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CCCF9F-C715-5938-5A8C-42A7FB51594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50864" y="3380888"/>
            <a:ext cx="10907997" cy="994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5916362-D2DA-591B-5170-4A89727E1D3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0864" y="4743728"/>
            <a:ext cx="10907997" cy="37224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rIns="9144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DA67DB-4143-1B43-29A2-3700A6E8BB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50864" y="5283744"/>
            <a:ext cx="10907997" cy="7728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9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5" y="1213307"/>
            <a:ext cx="9780777" cy="1403769"/>
          </a:xfrm>
          <a:solidFill>
            <a:srgbClr val="F8D7CD"/>
          </a:solidFill>
          <a:ln w="12700">
            <a:solidFill>
              <a:srgbClr val="ED997F"/>
            </a:solidFill>
          </a:ln>
          <a:effectLst>
            <a:softEdge rad="12700"/>
          </a:effectLst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Rectangle 20" descr="Bar chart">
            <a:extLst>
              <a:ext uri="{FF2B5EF4-FFF2-40B4-BE49-F238E27FC236}">
                <a16:creationId xmlns:a16="http://schemas.microsoft.com/office/drawing/2014/main" id="{BE1262D3-5EEB-30D5-9542-873FA53A9641}"/>
              </a:ext>
            </a:extLst>
          </p:cNvPr>
          <p:cNvSpPr/>
          <p:nvPr userDrawn="1"/>
        </p:nvSpPr>
        <p:spPr>
          <a:xfrm>
            <a:off x="372516" y="1516591"/>
            <a:ext cx="735592" cy="73559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A389BCE-9483-8558-EBF1-1C1D1481E5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66344" y="2774094"/>
            <a:ext cx="9780777" cy="1403769"/>
          </a:xfrm>
          <a:solidFill>
            <a:srgbClr val="F8D7CD"/>
          </a:solidFill>
          <a:ln w="12700">
            <a:solidFill>
              <a:srgbClr val="ED997F"/>
            </a:solidFill>
          </a:ln>
          <a:effectLst>
            <a:softEdge rad="12700"/>
          </a:effectLst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Rectangle 21" descr="Checkmark">
            <a:extLst>
              <a:ext uri="{FF2B5EF4-FFF2-40B4-BE49-F238E27FC236}">
                <a16:creationId xmlns:a16="http://schemas.microsoft.com/office/drawing/2014/main" id="{374F81E7-35EC-2FA7-4393-78E04C863324}"/>
              </a:ext>
            </a:extLst>
          </p:cNvPr>
          <p:cNvSpPr/>
          <p:nvPr userDrawn="1"/>
        </p:nvSpPr>
        <p:spPr>
          <a:xfrm>
            <a:off x="479210" y="2971263"/>
            <a:ext cx="735592" cy="73559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573E27F-21F8-53B0-5D36-B165A78433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77986" y="4334881"/>
            <a:ext cx="9769135" cy="1403769"/>
          </a:xfrm>
          <a:solidFill>
            <a:srgbClr val="F8D7CD"/>
          </a:solidFill>
          <a:ln w="12700">
            <a:solidFill>
              <a:srgbClr val="ED997F"/>
            </a:solidFill>
          </a:ln>
          <a:effectLst>
            <a:softEdge rad="12700"/>
          </a:effectLst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Rectangle 22" descr="Presentation with Checklist">
            <a:extLst>
              <a:ext uri="{FF2B5EF4-FFF2-40B4-BE49-F238E27FC236}">
                <a16:creationId xmlns:a16="http://schemas.microsoft.com/office/drawing/2014/main" id="{D3FD24F7-FF76-F5F4-0AE3-2ED522FD1E15}"/>
              </a:ext>
            </a:extLst>
          </p:cNvPr>
          <p:cNvSpPr/>
          <p:nvPr userDrawn="1"/>
        </p:nvSpPr>
        <p:spPr>
          <a:xfrm>
            <a:off x="489720" y="4699775"/>
            <a:ext cx="735592" cy="73559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69" y="1429019"/>
            <a:ext cx="5843531" cy="4498057"/>
          </a:xfrm>
        </p:spPr>
        <p:txBody>
          <a:bodyPr rIns="64008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1" y="1429018"/>
            <a:ext cx="5843531" cy="4498057"/>
          </a:xfrm>
        </p:spPr>
        <p:txBody>
          <a:bodyPr rIns="64008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7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A42-CACC-27D2-558E-1107F6B6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899C5-CC82-940F-0F22-908207075D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513" y="1204913"/>
            <a:ext cx="5378450" cy="4722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B654377-661D-5DAC-4DE8-F96285EA0FD9}"/>
              </a:ext>
            </a:extLst>
          </p:cNvPr>
          <p:cNvSpPr/>
          <p:nvPr userDrawn="1"/>
        </p:nvSpPr>
        <p:spPr>
          <a:xfrm>
            <a:off x="6683034" y="1481860"/>
            <a:ext cx="4596493" cy="1614714"/>
          </a:xfrm>
          <a:prstGeom prst="borderCallout1">
            <a:avLst>
              <a:gd name="adj1" fmla="val 19256"/>
              <a:gd name="adj2" fmla="val -873"/>
              <a:gd name="adj3" fmla="val 38174"/>
              <a:gd name="adj4" fmla="val -21104"/>
            </a:avLst>
          </a:prstGeom>
          <a:solidFill>
            <a:srgbClr val="9DAEDA"/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4F5EA4-A09D-AFB6-BF29-776F346BF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7988" y="1555750"/>
            <a:ext cx="4446587" cy="15793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E1682F86-972C-75B9-514D-A1EE28E1A629}"/>
              </a:ext>
            </a:extLst>
          </p:cNvPr>
          <p:cNvSpPr/>
          <p:nvPr userDrawn="1"/>
        </p:nvSpPr>
        <p:spPr>
          <a:xfrm>
            <a:off x="6757309" y="3853543"/>
            <a:ext cx="4596492" cy="2171699"/>
          </a:xfrm>
          <a:prstGeom prst="borderCallout1">
            <a:avLst>
              <a:gd name="adj1" fmla="val 53661"/>
              <a:gd name="adj2" fmla="val -426"/>
              <a:gd name="adj3" fmla="val 8697"/>
              <a:gd name="adj4" fmla="val -22819"/>
            </a:avLst>
          </a:prstGeom>
          <a:solidFill>
            <a:srgbClr val="F7BDA3"/>
          </a:solidFill>
          <a:ln w="28575"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D62D35-D2DA-F5F7-B60A-B1FFDA59B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2746" y="3967138"/>
            <a:ext cx="4504230" cy="2058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7774-F330-53DF-47CD-9C9B03691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7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1" y="1429019"/>
            <a:ext cx="3187039" cy="4498057"/>
          </a:xfrm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37569" y="1461124"/>
            <a:ext cx="3614872" cy="4498057"/>
          </a:xfrm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48425" y="1413477"/>
            <a:ext cx="3800820" cy="4498057"/>
          </a:xfrm>
        </p:spPr>
        <p:txBody>
          <a:bodyPr rIns="82296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" y="-5897"/>
            <a:ext cx="12081831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23972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47" r:id="rId2"/>
  </p:sldLayoutIdLst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3038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8000"/>
        </a:lnSpc>
        <a:spcBef>
          <a:spcPts val="563"/>
        </a:spcBef>
        <a:spcAft>
          <a:spcPts val="788"/>
        </a:spcAft>
        <a:buFont typeface="Arial" panose="020B0604020202020204" pitchFamily="34" charset="0"/>
        <a:buNone/>
        <a:defRPr sz="2475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08000"/>
        </a:lnSpc>
        <a:spcBef>
          <a:spcPts val="281"/>
        </a:spcBef>
        <a:spcAft>
          <a:spcPts val="788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08000"/>
        </a:lnSpc>
        <a:spcBef>
          <a:spcPts val="281"/>
        </a:spcBef>
        <a:spcAft>
          <a:spcPts val="788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08000"/>
        </a:lnSpc>
        <a:spcBef>
          <a:spcPts val="281"/>
        </a:spcBef>
        <a:spcAft>
          <a:spcPts val="788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08000"/>
        </a:lnSpc>
        <a:spcBef>
          <a:spcPts val="281"/>
        </a:spcBef>
        <a:spcAft>
          <a:spcPts val="788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3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2" y="378898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8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8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52" r:id="rId3"/>
    <p:sldLayoutId id="2147483748" r:id="rId4"/>
    <p:sldLayoutId id="2147483693" r:id="rId5"/>
    <p:sldLayoutId id="2147483749" r:id="rId6"/>
    <p:sldLayoutId id="2147483694" r:id="rId7"/>
    <p:sldLayoutId id="2147483750" r:id="rId8"/>
    <p:sldLayoutId id="2147483746" r:id="rId9"/>
    <p:sldLayoutId id="2147483753" r:id="rId10"/>
    <p:sldLayoutId id="2147483695" r:id="rId11"/>
    <p:sldLayoutId id="2147483696" r:id="rId12"/>
    <p:sldLayoutId id="2147483697" r:id="rId13"/>
    <p:sldLayoutId id="2147483751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4" r:id="rId20"/>
    <p:sldLayoutId id="2147483705" r:id="rId21"/>
    <p:sldLayoutId id="2147483745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75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8000"/>
        </a:lnSpc>
        <a:spcBef>
          <a:spcPts val="750"/>
        </a:spcBef>
        <a:spcAft>
          <a:spcPts val="105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itleone@doe.nj.gov" TargetMode="External"/><Relationship Id="rId7" Type="http://schemas.openxmlformats.org/officeDocument/2006/relationships/hyperlink" Target="mailto:njsmart@pcgu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weghelp@doe.nj.gov" TargetMode="External"/><Relationship Id="rId5" Type="http://schemas.openxmlformats.org/officeDocument/2006/relationships/hyperlink" Target="mailto:Title1PD@doe.nj.gov" TargetMode="External"/><Relationship Id="rId4" Type="http://schemas.openxmlformats.org/officeDocument/2006/relationships/hyperlink" Target="mailto:Schoolwide@doe.nj.g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DBB898-1E22-5CFD-4DF6-102641F84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" y="2037853"/>
            <a:ext cx="12191999" cy="25175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Identifying Students Served by Title I, Part A </a:t>
            </a:r>
            <a:br>
              <a:rPr lang="en-US" sz="4000" dirty="0"/>
            </a:br>
            <a:r>
              <a:rPr lang="en-US" sz="4000" dirty="0"/>
              <a:t>in NJ SMART:</a:t>
            </a:r>
            <a:br>
              <a:rPr lang="en-US" sz="4000" dirty="0"/>
            </a:br>
            <a:r>
              <a:rPr lang="en-US" sz="4000" dirty="0"/>
              <a:t>An Overview of the Title I Indicator Field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75551"/>
            <a:ext cx="12191999" cy="1225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Palatino Linotype"/>
              </a:rPr>
              <a:t>Office of Fiscal &amp; Data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Palatino Linotype"/>
              </a:rPr>
              <a:t>Division of Educational Services</a:t>
            </a:r>
            <a:endParaRPr lang="en-US" sz="2000" dirty="0"/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78EC-FACF-6881-AD12-134C7A3E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62" y="183346"/>
            <a:ext cx="10096959" cy="747579"/>
          </a:xfrm>
        </p:spPr>
        <p:txBody>
          <a:bodyPr/>
          <a:lstStyle/>
          <a:p>
            <a:r>
              <a:rPr lang="en-US" dirty="0"/>
              <a:t>Acceptable Value 03</a:t>
            </a:r>
            <a:br>
              <a:rPr lang="en-US" dirty="0"/>
            </a:br>
            <a:r>
              <a:rPr lang="en-US" dirty="0"/>
              <a:t>(Non-Public School Student Participating)</a:t>
            </a:r>
          </a:p>
        </p:txBody>
      </p:sp>
      <p:pic>
        <p:nvPicPr>
          <p:cNvPr id="18" name="Content Placeholder 17" descr="Screenshot: acceptable values list. All numbers are greyed out except for 03 (non-public school student participating).">
            <a:extLst>
              <a:ext uri="{FF2B5EF4-FFF2-40B4-BE49-F238E27FC236}">
                <a16:creationId xmlns:a16="http://schemas.microsoft.com/office/drawing/2014/main" id="{7CCA804A-5E8C-5029-CAA6-DB3F4F8779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4" y="1474788"/>
            <a:ext cx="3048220" cy="212566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24003A-258F-A73E-2938-977932E8A0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182880" rIns="182880"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Use this Value When: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took part in a Title I, Part A program, and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The student has a value of “REC” or “NREC” in the </a:t>
            </a:r>
            <a:r>
              <a:rPr lang="en-US" dirty="0" err="1"/>
              <a:t>NonPublic</a:t>
            </a:r>
            <a:r>
              <a:rPr lang="en-US" dirty="0"/>
              <a:t> field in NJSMART.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765D50-38CC-A023-F74B-D8405D2A21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ln>
            <a:solidFill>
              <a:srgbClr val="FF0000"/>
            </a:solidFill>
          </a:ln>
          <a:effectLst>
            <a:glow rad="76200">
              <a:srgbClr val="FF0000">
                <a:alpha val="60000"/>
              </a:srgbClr>
            </a:glow>
          </a:effectLst>
        </p:spPr>
        <p:txBody>
          <a:bodyPr lIns="182880" rIns="182880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Avoid this Value When: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</a:t>
            </a:r>
            <a:r>
              <a:rPr lang="en-US" dirty="0" err="1"/>
              <a:t>NonPublic</a:t>
            </a:r>
            <a:r>
              <a:rPr lang="en-US" dirty="0"/>
              <a:t> field in NJSMART for this student is blank; 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is not served by Title I, Part A;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is considered neglected.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7021-C99C-9FA1-5F62-E759F06E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9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78EC-FACF-6881-AD12-134C7A3E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62" y="183346"/>
            <a:ext cx="10096959" cy="747579"/>
          </a:xfrm>
        </p:spPr>
        <p:txBody>
          <a:bodyPr/>
          <a:lstStyle/>
          <a:p>
            <a:r>
              <a:rPr lang="en-US" dirty="0"/>
              <a:t>Acceptable Value 04</a:t>
            </a:r>
            <a:br>
              <a:rPr lang="en-US" dirty="0"/>
            </a:br>
            <a:r>
              <a:rPr lang="en-US" dirty="0"/>
              <a:t>(Local Neglected Program)</a:t>
            </a:r>
          </a:p>
        </p:txBody>
      </p:sp>
      <p:pic>
        <p:nvPicPr>
          <p:cNvPr id="7" name="Content Placeholder 6" descr="Screenshot: Acceptable values list. All values are greyed out except 04 (local neglected program).">
            <a:extLst>
              <a:ext uri="{FF2B5EF4-FFF2-40B4-BE49-F238E27FC236}">
                <a16:creationId xmlns:a16="http://schemas.microsoft.com/office/drawing/2014/main" id="{F85D4C7D-CC75-9A34-20DF-DDD2BE2B77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1484993"/>
            <a:ext cx="3071812" cy="219305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24003A-258F-A73E-2938-977932E8A0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182880" rIns="182880"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Use this Value When: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The student was provided with Title I, Part A services funded through the Title I, Part A Neglected Reserve, and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The student resides in an institution for neglected children and youth.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765D50-38CC-A023-F74B-D8405D2A21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ln>
            <a:solidFill>
              <a:srgbClr val="FF0000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txBody>
          <a:bodyPr lIns="182880" rIns="182880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Avoid this Value When: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is not considered neglected; 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was served by </a:t>
            </a:r>
            <a:r>
              <a:rPr lang="en-US" b="1" dirty="0"/>
              <a:t>Title I, Part D </a:t>
            </a:r>
            <a:r>
              <a:rPr lang="en-US" dirty="0"/>
              <a:t>(not Title I, Part A);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is not in an institution for neglected children.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7021-C99C-9FA1-5F62-E759F06E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9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F8AE-5CDA-CEE5-D5D1-CEA99BCB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359" y="142588"/>
            <a:ext cx="10096959" cy="747579"/>
          </a:xfrm>
        </p:spPr>
        <p:txBody>
          <a:bodyPr/>
          <a:lstStyle/>
          <a:p>
            <a:r>
              <a:rPr lang="en-US" dirty="0"/>
              <a:t>Acceptable Value 05</a:t>
            </a:r>
            <a:br>
              <a:rPr lang="en-US" dirty="0"/>
            </a:br>
            <a:r>
              <a:rPr lang="en-US" dirty="0"/>
              <a:t>(Was Not Served)</a:t>
            </a:r>
          </a:p>
        </p:txBody>
      </p:sp>
      <p:pic>
        <p:nvPicPr>
          <p:cNvPr id="8" name="Content Placeholder 7" descr="Screenshot: acceptable values list. All values are greyed out except 05 (was not served).">
            <a:extLst>
              <a:ext uri="{FF2B5EF4-FFF2-40B4-BE49-F238E27FC236}">
                <a16:creationId xmlns:a16="http://schemas.microsoft.com/office/drawing/2014/main" id="{370182A0-EC2F-3A0D-D058-2D7ABB727F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1560272"/>
            <a:ext cx="3162593" cy="21945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84D4D-23F5-4430-9702-07DE3C57EB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b="1" dirty="0"/>
              <a:t>Use this Value When: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The student attended a school that did not operate a Title I, Part A program;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The student attended a Targeted Assistance school and did not receive Title I, Part A services or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The student is a “</a:t>
            </a:r>
            <a:r>
              <a:rPr lang="en-US" sz="2600" dirty="0" err="1"/>
              <a:t>NonPublic</a:t>
            </a:r>
            <a:r>
              <a:rPr lang="en-US" sz="2600" dirty="0"/>
              <a:t>” student who did not receive Title I, Part A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EFB73D-B628-9E34-FFBF-F914DED2B0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ln>
            <a:solidFill>
              <a:srgbClr val="FF0000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/>
              <a:t>Avoid this Value When: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attended a Schoolwide program school.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took part in Title I, Part A programs.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B676-F9CC-2D53-85D3-F892B748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8B2A0013-C425-043C-CAA3-427BEFC6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3E53E3-F63A-D395-7731-6DC5A88FF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We expect </a:t>
            </a:r>
            <a:r>
              <a:rPr lang="en-US" sz="3200" b="1" dirty="0"/>
              <a:t>some but not all </a:t>
            </a:r>
            <a:r>
              <a:rPr lang="en-US" sz="3200" dirty="0"/>
              <a:t>students who attended a Targeted Assistance Program school to have the value </a:t>
            </a:r>
            <a:r>
              <a:rPr lang="en-US" sz="3200" dirty="0">
                <a:latin typeface="Palatino Linotype"/>
              </a:rPr>
              <a:t>"</a:t>
            </a:r>
            <a:r>
              <a:rPr lang="en-US" sz="3200" dirty="0"/>
              <a:t>01</a:t>
            </a:r>
            <a:r>
              <a:rPr lang="en-US" sz="3200" dirty="0">
                <a:latin typeface="Palatino Linotype"/>
              </a:rPr>
              <a:t>"  (Public Targeted Assistance Program).</a:t>
            </a:r>
            <a:endParaRPr lang="en-US" sz="32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6F2B1C0-CACF-D621-A645-7C1B72C21D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We expect </a:t>
            </a:r>
            <a:r>
              <a:rPr lang="en-US" sz="2200" b="1" dirty="0"/>
              <a:t>all</a:t>
            </a:r>
            <a:r>
              <a:rPr lang="en-US" sz="2200" dirty="0"/>
              <a:t> students who attended a Schoolwide Program school to have the value </a:t>
            </a:r>
            <a:r>
              <a:rPr lang="en-US" sz="2200" dirty="0">
                <a:latin typeface="Palatino Linotype"/>
              </a:rPr>
              <a:t>"</a:t>
            </a:r>
            <a:r>
              <a:rPr lang="en-US" sz="2200" dirty="0"/>
              <a:t>02</a:t>
            </a:r>
            <a:r>
              <a:rPr lang="en-US" sz="2200" dirty="0">
                <a:latin typeface="Palatino Linotype"/>
              </a:rPr>
              <a:t>" (Public Schoolwide Program).</a:t>
            </a:r>
            <a:endParaRPr lang="en-US" sz="22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6C3A78E-0C16-E07A-09F0-CAE4E024C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Ins="91440">
            <a:noAutofit/>
          </a:bodyPr>
          <a:lstStyle/>
          <a:p>
            <a:r>
              <a:rPr lang="en-US" sz="2000" dirty="0"/>
              <a:t>We expect all students with “REC” or “NREC” in the NonPublic field who received </a:t>
            </a:r>
            <a:br>
              <a:rPr lang="en-US" sz="2000" dirty="0"/>
            </a:br>
            <a:r>
              <a:rPr lang="en-US" sz="2000" dirty="0"/>
              <a:t>Title I, Part A services to have the value </a:t>
            </a:r>
            <a:r>
              <a:rPr lang="en-US" sz="2000" dirty="0">
                <a:latin typeface="Palatino Linotype"/>
              </a:rPr>
              <a:t>"</a:t>
            </a:r>
            <a:r>
              <a:rPr lang="en-US" sz="2000" dirty="0"/>
              <a:t>03</a:t>
            </a:r>
            <a:r>
              <a:rPr lang="en-US" sz="2000" dirty="0">
                <a:latin typeface="Palatino Linotype"/>
              </a:rPr>
              <a:t>" (Non-public school students </a:t>
            </a:r>
            <a:r>
              <a:rPr lang="en-US" sz="2200" dirty="0">
                <a:latin typeface="Palatino Linotype"/>
              </a:rPr>
              <a:t>participating). </a:t>
            </a:r>
            <a:endParaRPr lang="en-US" sz="22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352F1D-AA90-DFF5-F404-D517410457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/>
              <a:t>We expect only the 30 or so LEAs with local institutions for neglected children within their boundaries to report students with the value </a:t>
            </a:r>
            <a:r>
              <a:rPr lang="en-US" sz="3200" dirty="0">
                <a:latin typeface="Palatino Linotype"/>
              </a:rPr>
              <a:t>"</a:t>
            </a:r>
            <a:r>
              <a:rPr lang="en-US" sz="3200" dirty="0"/>
              <a:t>04</a:t>
            </a:r>
            <a:r>
              <a:rPr lang="en-US" sz="3200" dirty="0">
                <a:latin typeface="Palatino Linotype"/>
              </a:rPr>
              <a:t>" (Local Neglected Program).</a:t>
            </a:r>
            <a:endParaRPr lang="en-US" sz="3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B37C7A-B93C-5619-F3D0-BD73A917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expect all students who do not meet the definitions for values 01, 02, 03, or 04 to be reported with the value </a:t>
            </a:r>
            <a:r>
              <a:rPr lang="en-US" sz="2000" dirty="0">
                <a:latin typeface="Palatino Linotype"/>
              </a:rPr>
              <a:t>"</a:t>
            </a:r>
            <a:r>
              <a:rPr lang="en-US" sz="2000" dirty="0"/>
              <a:t>05</a:t>
            </a:r>
            <a:r>
              <a:rPr lang="en-US" sz="2000" dirty="0">
                <a:latin typeface="Palatino Linotype"/>
              </a:rPr>
              <a:t>" (Was not served).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620EBD-8917-2FB9-685D-E91253E4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15990" y="3763226"/>
            <a:ext cx="562028" cy="562028"/>
            <a:chOff x="8573737" y="631681"/>
            <a:chExt cx="562028" cy="5620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0A1FC93E-545A-E2E0-5C41-5DBF6186FD37}"/>
                </a:ext>
              </a:extLst>
            </p:cNvPr>
            <p:cNvSpPr/>
            <p:nvPr userDrawn="1"/>
          </p:nvSpPr>
          <p:spPr>
            <a:xfrm>
              <a:off x="8573737" y="631681"/>
              <a:ext cx="562028" cy="562028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Arrow: Down 4">
              <a:extLst>
                <a:ext uri="{FF2B5EF4-FFF2-40B4-BE49-F238E27FC236}">
                  <a16:creationId xmlns:a16="http://schemas.microsoft.com/office/drawing/2014/main" id="{338CAA37-0628-E038-EEDC-AD183111D3A6}"/>
                </a:ext>
              </a:extLst>
            </p:cNvPr>
            <p:cNvSpPr txBox="1"/>
            <p:nvPr userDrawn="1"/>
          </p:nvSpPr>
          <p:spPr>
            <a:xfrm>
              <a:off x="8700193" y="631681"/>
              <a:ext cx="309116" cy="422926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83F21A-80E4-AB8B-146A-81956A0E8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20322" y="1678120"/>
            <a:ext cx="562028" cy="562028"/>
            <a:chOff x="8573737" y="631681"/>
            <a:chExt cx="562028" cy="5620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5D84E78C-B2E7-BE3E-337B-E67218345E36}"/>
                </a:ext>
              </a:extLst>
            </p:cNvPr>
            <p:cNvSpPr/>
            <p:nvPr userDrawn="1"/>
          </p:nvSpPr>
          <p:spPr>
            <a:xfrm>
              <a:off x="8573737" y="631681"/>
              <a:ext cx="562028" cy="562028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Arrow: Down 4">
              <a:extLst>
                <a:ext uri="{FF2B5EF4-FFF2-40B4-BE49-F238E27FC236}">
                  <a16:creationId xmlns:a16="http://schemas.microsoft.com/office/drawing/2014/main" id="{65A37E24-7182-DE86-6C91-3E7F2C22D71E}"/>
                </a:ext>
              </a:extLst>
            </p:cNvPr>
            <p:cNvSpPr txBox="1"/>
            <p:nvPr userDrawn="1"/>
          </p:nvSpPr>
          <p:spPr>
            <a:xfrm>
              <a:off x="8700193" y="631681"/>
              <a:ext cx="309116" cy="422926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448675-D5C4-3FCB-9C2C-2DC83D2A9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91773" y="2754449"/>
            <a:ext cx="562028" cy="562028"/>
            <a:chOff x="8573737" y="631681"/>
            <a:chExt cx="562028" cy="5620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F654F49C-55CB-DDA2-26A7-B0FFF174F243}"/>
                </a:ext>
              </a:extLst>
            </p:cNvPr>
            <p:cNvSpPr/>
            <p:nvPr userDrawn="1"/>
          </p:nvSpPr>
          <p:spPr>
            <a:xfrm>
              <a:off x="8573737" y="631681"/>
              <a:ext cx="562028" cy="562028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Arrow: Down 4">
              <a:extLst>
                <a:ext uri="{FF2B5EF4-FFF2-40B4-BE49-F238E27FC236}">
                  <a16:creationId xmlns:a16="http://schemas.microsoft.com/office/drawing/2014/main" id="{80D6F8D3-874A-998E-CBFF-E242E38F29BD}"/>
                </a:ext>
              </a:extLst>
            </p:cNvPr>
            <p:cNvSpPr txBox="1"/>
            <p:nvPr userDrawn="1"/>
          </p:nvSpPr>
          <p:spPr>
            <a:xfrm>
              <a:off x="8700193" y="631681"/>
              <a:ext cx="309116" cy="422926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B23C71-7071-4C4C-2252-54B48826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02607" y="4801234"/>
            <a:ext cx="562028" cy="562028"/>
            <a:chOff x="8573737" y="631681"/>
            <a:chExt cx="562028" cy="5620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C3C8E8E9-F25A-3737-0955-E7590D779EEE}"/>
                </a:ext>
              </a:extLst>
            </p:cNvPr>
            <p:cNvSpPr/>
            <p:nvPr userDrawn="1"/>
          </p:nvSpPr>
          <p:spPr>
            <a:xfrm>
              <a:off x="8573737" y="631681"/>
              <a:ext cx="562028" cy="562028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Arrow: Down 4">
              <a:extLst>
                <a:ext uri="{FF2B5EF4-FFF2-40B4-BE49-F238E27FC236}">
                  <a16:creationId xmlns:a16="http://schemas.microsoft.com/office/drawing/2014/main" id="{5B080077-C71B-5C0F-766D-818FF72581D0}"/>
                </a:ext>
              </a:extLst>
            </p:cNvPr>
            <p:cNvSpPr txBox="1"/>
            <p:nvPr userDrawn="1"/>
          </p:nvSpPr>
          <p:spPr>
            <a:xfrm>
              <a:off x="8700193" y="631681"/>
              <a:ext cx="309116" cy="422926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FC-7953-6CBF-DC44-20CF58E2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2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16B8DF-38EB-F299-EA93-35FBA86C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74CA0-443B-82B0-3858-FCEC8DB7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64" y="1107325"/>
            <a:ext cx="10907997" cy="46123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Q:What about public-school students we report in NJ SMART who attend programs out of district?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0671C-945E-232C-815C-B83216B65F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0864" y="1636876"/>
            <a:ext cx="10907997" cy="10608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A: </a:t>
            </a:r>
            <a:r>
              <a:rPr lang="en-US" sz="1800" dirty="0">
                <a:solidFill>
                  <a:schemeClr val="tx1"/>
                </a:solidFill>
                <a:latin typeface="Palatino Linotype"/>
              </a:rPr>
              <a:t>If the student did not receive Title I, Part A services through your LEA, then reach</a:t>
            </a:r>
            <a:r>
              <a:rPr lang="en-US" sz="1800" dirty="0">
                <a:solidFill>
                  <a:schemeClr val="tx1"/>
                </a:solidFill>
              </a:rPr>
              <a:t> out to the attending </a:t>
            </a:r>
            <a:r>
              <a:rPr lang="en-US" sz="1800" dirty="0">
                <a:solidFill>
                  <a:schemeClr val="tx1"/>
                </a:solidFill>
                <a:latin typeface="Palatino Linotype"/>
              </a:rPr>
              <a:t>LEA to</a:t>
            </a:r>
            <a:r>
              <a:rPr lang="en-US" sz="1800" dirty="0">
                <a:solidFill>
                  <a:schemeClr val="tx1"/>
                </a:solidFill>
              </a:rPr>
              <a:t> determine if the student took part in a Title I, Part A program </a:t>
            </a:r>
            <a:r>
              <a:rPr lang="en-US" sz="1800" dirty="0">
                <a:solidFill>
                  <a:schemeClr val="tx1"/>
                </a:solidFill>
                <a:latin typeface="Palatino Linotype"/>
              </a:rPr>
              <a:t>there and</a:t>
            </a:r>
            <a:r>
              <a:rPr lang="en-US" sz="1800" dirty="0">
                <a:solidFill>
                  <a:schemeClr val="tx1"/>
                </a:solidFill>
              </a:rPr>
              <a:t> the program type (Schoolwide or Targeted Assistance).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972486-2AAD-64D6-7631-D0B4B9BFD0B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0864" y="2896426"/>
            <a:ext cx="10907997" cy="837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Q: If a student resides within a locally operated institution for neglected children and also receives services in a Title I schoolwide or targeted assistance program, how should we report them?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7412D1-E307-DE61-2812-AF8224310CB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50864" y="3802147"/>
            <a:ext cx="10907997" cy="5744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A: Report the student as “04” – Local Neglected Program.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C1AC9A-FBB3-1E41-6CA9-81FC3E4FFCB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0864" y="4447227"/>
            <a:ext cx="10907997" cy="47739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Q: Are we required to report all nonpublic students receiving Title I, Part A services in NJ SMART?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B954020-87FD-CD71-5FF8-79C927A87B6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50864" y="4996512"/>
            <a:ext cx="10907997" cy="1036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A: No, continue to report only nonpublic students who are eligible to receive special education services and parentally placed in a nonpublic school.  Any of these students who are also receiving Title I, Part A services should be reported as “03” – Non-public school students participating.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B01DF-B8CE-17F5-E9A0-404CA505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74BBA4-08D3-421E-1247-56BE5A36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2" y="378898"/>
            <a:ext cx="10096959" cy="747579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236C3-EAE1-9913-D731-23ABE899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pic>
        <p:nvPicPr>
          <p:cNvPr id="9" name="Picture 8" descr="Question marks in a line and one question mark is lit">
            <a:extLst>
              <a:ext uri="{FF2B5EF4-FFF2-40B4-BE49-F238E27FC236}">
                <a16:creationId xmlns:a16="http://schemas.microsoft.com/office/drawing/2014/main" id="{4CDDA37E-3CFC-50D3-AC06-524A8857D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2" r="1" b="24951"/>
          <a:stretch/>
        </p:blipFill>
        <p:spPr>
          <a:xfrm>
            <a:off x="594913" y="1520826"/>
            <a:ext cx="10642295" cy="438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35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D90A-7D76-4A01-845C-7B3495E2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A0E7-948B-487E-88EA-A858E3C18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pPr marL="241300" indent="-241300"/>
            <a:r>
              <a:rPr lang="en-US" sz="4000" dirty="0">
                <a:effectLst/>
                <a:latin typeface="+mn-lt"/>
              </a:rPr>
              <a:t>Title I, Part A - </a:t>
            </a:r>
            <a:r>
              <a:rPr lang="en-US" sz="4000" u="sng" dirty="0">
                <a:solidFill>
                  <a:srgbClr val="0000FF"/>
                </a:solidFill>
                <a:effectLst/>
                <a:latin typeface="+mn-lt"/>
                <a:hlinkClick r:id="rId3"/>
              </a:rPr>
              <a:t>Titleone@doe.nj.gov</a:t>
            </a:r>
            <a:r>
              <a:rPr lang="en-US" sz="4000" dirty="0">
                <a:effectLst/>
                <a:latin typeface="+mn-lt"/>
              </a:rPr>
              <a:t> </a:t>
            </a:r>
          </a:p>
          <a:p>
            <a:pPr marL="241300" indent="-241300"/>
            <a:r>
              <a:rPr lang="en-US" sz="4000" dirty="0">
                <a:effectLst/>
                <a:latin typeface="+mn-lt"/>
              </a:rPr>
              <a:t>Schoolwide - </a:t>
            </a:r>
            <a:r>
              <a:rPr lang="en-US" sz="4000" u="sng" dirty="0">
                <a:solidFill>
                  <a:srgbClr val="0000FF"/>
                </a:solidFill>
                <a:effectLst/>
                <a:latin typeface="+mn-lt"/>
                <a:hlinkClick r:id="rId4"/>
              </a:rPr>
              <a:t>Schoolwide@doe.nj.gov</a:t>
            </a:r>
            <a:endParaRPr lang="en-US" sz="4000" dirty="0">
              <a:effectLst/>
              <a:latin typeface="+mn-lt"/>
            </a:endParaRPr>
          </a:p>
          <a:p>
            <a:pPr marL="241300" indent="-241300"/>
            <a:r>
              <a:rPr lang="en-US" sz="4000" dirty="0">
                <a:latin typeface="+mn-lt"/>
              </a:rPr>
              <a:t>Title I, Part D - </a:t>
            </a:r>
            <a:r>
              <a:rPr lang="en-US" sz="40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5"/>
              </a:rPr>
              <a:t>Title1D@doe.nj.gov</a:t>
            </a:r>
            <a:endParaRPr lang="en-US" sz="4000" dirty="0">
              <a:effectLst/>
              <a:latin typeface="+mn-lt"/>
              <a:ea typeface="Calibri" panose="020F0502020204030204" pitchFamily="34" charset="0"/>
            </a:endParaRPr>
          </a:p>
          <a:p>
            <a:pPr marL="241300" indent="-241300"/>
            <a:r>
              <a:rPr lang="en-US" sz="4000" dirty="0">
                <a:effectLst/>
                <a:latin typeface="+mn-lt"/>
              </a:rPr>
              <a:t>EWEG – </a:t>
            </a:r>
            <a:r>
              <a:rPr lang="en-US" sz="4000" b="0" i="0" u="none" strike="noStrike" dirty="0">
                <a:solidFill>
                  <a:srgbClr val="0A6185"/>
                </a:solidFill>
                <a:effectLst/>
                <a:highlight>
                  <a:srgbClr val="FFFFFF"/>
                </a:highlight>
                <a:latin typeface="+mn-lt"/>
                <a:hlinkClick r:id="rId6"/>
              </a:rPr>
              <a:t>eweghelp@doe.nj.gov</a:t>
            </a:r>
            <a:endParaRPr lang="en-US" sz="4000" dirty="0">
              <a:effectLst/>
              <a:latin typeface="+mn-lt"/>
            </a:endParaRPr>
          </a:p>
          <a:p>
            <a:pPr marL="241300" indent="-241300"/>
            <a:r>
              <a:rPr lang="en-US" sz="4000" dirty="0">
                <a:latin typeface="+mn-lt"/>
              </a:rPr>
              <a:t>NJSMART -  </a:t>
            </a:r>
            <a:r>
              <a:rPr lang="en-US" sz="4000" dirty="0">
                <a:latin typeface="+mn-lt"/>
                <a:hlinkClick r:id="rId7"/>
              </a:rPr>
              <a:t>njsmart@pcgus.com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924E4-27BB-4241-B10A-A37B9DB4B77C}" type="slidenum"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177C752-F92A-4D10-A717-4679D0DEE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092481" y="5727054"/>
            <a:ext cx="1984693" cy="492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F7F915C-8C4E-4231-A127-43FE6D0C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11190" y="5790554"/>
            <a:ext cx="2223645" cy="3656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8000"/>
              </a:lnSpc>
              <a:spcBef>
                <a:spcPts val="75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8000"/>
              </a:lnSpc>
              <a:spcBef>
                <a:spcPts val="375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8000"/>
              </a:lnSpc>
              <a:spcBef>
                <a:spcPts val="375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8000"/>
              </a:lnSpc>
              <a:spcBef>
                <a:spcPts val="375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8000"/>
              </a:lnSpc>
              <a:spcBef>
                <a:spcPts val="375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8000"/>
              </a:lnSpc>
              <a:spcBef>
                <a:spcPts val="75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1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CC0D-40EA-4B4B-8969-51C00D71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8227-0648-41D6-987C-D6768877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64" y="1126477"/>
            <a:ext cx="11890272" cy="2226974"/>
          </a:xfrm>
        </p:spPr>
        <p:txBody>
          <a:bodyPr vert="horz" lIns="91440" tIns="45720" rIns="822960" bIns="45720" rtlCol="0" anchor="t">
            <a:noAutofit/>
          </a:bodyPr>
          <a:lstStyle/>
          <a:p>
            <a:pPr fontAlgn="base"/>
            <a:r>
              <a:rPr lang="en-US" sz="3200" dirty="0">
                <a:latin typeface="Palatino Linotype"/>
              </a:rPr>
              <a:t>Please mute your mic and disable your camera to preserve the internet bandwidth.​</a:t>
            </a:r>
          </a:p>
          <a:p>
            <a:pPr fontAlgn="base"/>
            <a:r>
              <a:rPr lang="en-US" sz="3200" dirty="0">
                <a:latin typeface="Palatino Linotype"/>
              </a:rPr>
              <a:t>Feel free to post your questions in the chat box. There will be time given at the end of the presentation for Q&amp;A.</a:t>
            </a:r>
          </a:p>
        </p:txBody>
      </p:sp>
      <p:pic>
        <p:nvPicPr>
          <p:cNvPr id="9" name="Content Placeholder 8" descr="Screenshot: top navigation bar of a Teams meeting with the chat icon circled.">
            <a:extLst>
              <a:ext uri="{FF2B5EF4-FFF2-40B4-BE49-F238E27FC236}">
                <a16:creationId xmlns:a16="http://schemas.microsoft.com/office/drawing/2014/main" id="{32F5D6C0-4412-BD71-4F26-C42EDC023F6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5" y="4101030"/>
            <a:ext cx="9998898" cy="13091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014FD-AC08-4649-B744-6B270B1E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dirty="0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E195-5998-B64A-D083-7C54F922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Background &amp; Purpose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73CD3F-2B95-3EFB-9379-3E828012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dirty="0"/>
              <a:t>Historically, aggregate counts of students served by Title I, Part A have been collected through the Title I Performance Report in EWEG.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E11AD-A970-1DF4-E9A8-212816F7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500" y="1213307"/>
            <a:ext cx="10956621" cy="140376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EAA4AF9-5B25-6CA3-D5FA-A811AA19EB3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In Fall 2023, a Title I Indicator field was added to the NJSMART SID Management Submission with the aim of eliminating the need for most sections of the Title I Performance Report.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933C6-2480-8E5D-1B35-42ECE20E1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499" y="2768201"/>
            <a:ext cx="10956621" cy="140376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FA377F-7E16-EC19-D9BF-36656397BAD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anchor="ctr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The purpose of this presentation is to review how to fill in the Title I Indicator field for the 2023-24 End of Year SID Management Submission.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A5F37-2633-1375-BFE9-0C70DD30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498" y="4334880"/>
            <a:ext cx="10956621" cy="140376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D668A-95D6-2FFE-1889-0E17F0F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5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3C28-DF36-7314-4290-A97912D2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Title I Indicator Overview</a:t>
            </a:r>
          </a:p>
        </p:txBody>
      </p:sp>
      <p:pic>
        <p:nvPicPr>
          <p:cNvPr id="15" name="Content Placeholder 14" descr="Screenshot: all important content is in the text version on the next slide.">
            <a:extLst>
              <a:ext uri="{FF2B5EF4-FFF2-40B4-BE49-F238E27FC236}">
                <a16:creationId xmlns:a16="http://schemas.microsoft.com/office/drawing/2014/main" id="{7CBC90A5-743A-9746-F55C-8D14848DE6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" y="1244811"/>
            <a:ext cx="5704749" cy="4651776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B5F2E8-07AA-85FF-ACAB-0458E3DC7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91440">
            <a:normAutofit fontScale="77500" lnSpcReduction="20000"/>
          </a:bodyPr>
          <a:lstStyle/>
          <a:p>
            <a:r>
              <a:rPr lang="en-US" dirty="0"/>
              <a:t>Did the student take part in a Title I, Part A program?</a:t>
            </a:r>
          </a:p>
          <a:p>
            <a:r>
              <a:rPr lang="en-US" dirty="0"/>
              <a:t>If so, which type of program?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947A22-8900-05E0-64A7-E0BA2B1D8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Ins="91440">
            <a:normAutofit fontScale="62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This information is required for all students reported to NJSMART.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 only exception is that </a:t>
            </a:r>
            <a:r>
              <a:rPr lang="en-US" sz="3200" b="1" i="1" dirty="0">
                <a:solidFill>
                  <a:schemeClr val="tx1"/>
                </a:solidFill>
              </a:rPr>
              <a:t>vocational schools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do not need to complete this information for </a:t>
            </a:r>
            <a:r>
              <a:rPr lang="en-US" sz="3200" b="1" i="1" dirty="0">
                <a:solidFill>
                  <a:schemeClr val="tx1"/>
                </a:solidFill>
              </a:rPr>
              <a:t>shared-time students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2911F-3CE7-A9E2-78A7-C9A58E097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6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3C28-DF36-7314-4290-A97912D2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Text Version: Title I Indicator 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E9D093-5045-4AC1-0FBB-1988CA8CB2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009" y="1443552"/>
            <a:ext cx="5458555" cy="157386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 rIns="9144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 of Data Element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indication that the student is participating in and served by programs under Title I, Part A of ESEA as amended.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E17413-0132-9B7A-7F6F-78ADF3E06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91440">
            <a:normAutofit fontScale="77500" lnSpcReduction="20000"/>
          </a:bodyPr>
          <a:lstStyle/>
          <a:p>
            <a:pPr algn="ctr"/>
            <a:r>
              <a:rPr lang="en-US" dirty="0"/>
              <a:t>Did the student take part in a Title I, Part A program?</a:t>
            </a:r>
          </a:p>
          <a:p>
            <a:pPr algn="ctr"/>
            <a:r>
              <a:rPr lang="en-US" dirty="0"/>
              <a:t>If so, which type of program?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4819CD-7D88-47C1-F349-3D9B935A93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009" y="3531172"/>
            <a:ext cx="5458555" cy="1464691"/>
          </a:xfrm>
          <a:ln w="28575">
            <a:solidFill>
              <a:srgbClr val="FFC000"/>
            </a:solidFill>
          </a:ln>
        </p:spPr>
        <p:txBody>
          <a:bodyPr rIns="9144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Is this data element required?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Field is mandatory for all students except shared-time vocational students being reported by the vocational school.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7D6E4EF-C194-E153-E79E-24C76CBAE3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3238" y="3967163"/>
            <a:ext cx="4503737" cy="2057400"/>
          </a:xfrm>
        </p:spPr>
        <p:txBody>
          <a:bodyPr rIns="91440">
            <a:normAutofit fontScale="70000" lnSpcReduction="20000"/>
          </a:bodyPr>
          <a:lstStyle/>
          <a:p>
            <a:r>
              <a:rPr lang="en-US" dirty="0"/>
              <a:t>This information is required for all students reported to NJSMART.</a:t>
            </a:r>
          </a:p>
          <a:p>
            <a:r>
              <a:rPr lang="en-US" dirty="0"/>
              <a:t>The only exception is that </a:t>
            </a:r>
            <a:r>
              <a:rPr lang="en-US" b="1" i="1" dirty="0"/>
              <a:t>vocational schools</a:t>
            </a:r>
            <a:r>
              <a:rPr lang="en-US" b="1" dirty="0"/>
              <a:t> </a:t>
            </a:r>
            <a:r>
              <a:rPr lang="en-US" dirty="0"/>
              <a:t>do not need to complete this information for </a:t>
            </a:r>
            <a:r>
              <a:rPr lang="en-US" b="1" i="1" dirty="0"/>
              <a:t>shared-time students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2911F-3CE7-A9E2-78A7-C9A58E097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9015-3FB3-7325-8652-C4DF2A2B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Values (01 to 05)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F87D4F-3069-B09B-D6A8-956AAEA1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016000"/>
            <a:ext cx="10872855" cy="1141729"/>
          </a:xfrm>
        </p:spPr>
        <p:txBody>
          <a:bodyPr/>
          <a:lstStyle/>
          <a:p>
            <a:r>
              <a:rPr lang="en-US" dirty="0"/>
              <a:t>Note for people using text-to-speech tools: </a:t>
            </a:r>
            <a:r>
              <a:rPr lang="en-US" b="0" dirty="0"/>
              <a:t>the acceptable values slides (slides 7, 8, 10, 11 and 12) include a screenshot of the NJ SMART SID Management Student Data Handbook for the Title I Indicator. This slide includes all text from the screenshot.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A762E-CEA7-8438-49DF-8CB09DEA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Acceptable Values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Type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: Numeric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Minimum Length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: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Maximum Length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: 2</a:t>
            </a:r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A9D6D-DBA1-0048-5281-2071F1A156C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01 = Public Targeted Assistance Program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02 = Public Schoolwide Program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03 = Non-public school students participating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04 = Local Neglected Program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05 = Was not served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F2885-9047-1015-F7FA-22BF221F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78EC-FACF-6881-AD12-134C7A3E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62" y="183346"/>
            <a:ext cx="10096959" cy="747579"/>
          </a:xfrm>
        </p:spPr>
        <p:txBody>
          <a:bodyPr/>
          <a:lstStyle/>
          <a:p>
            <a:r>
              <a:rPr lang="en-US" dirty="0"/>
              <a:t>Acceptable Value 01</a:t>
            </a:r>
            <a:br>
              <a:rPr lang="en-US" dirty="0"/>
            </a:br>
            <a:r>
              <a:rPr lang="en-US" dirty="0"/>
              <a:t>(Public Targeted Assistance Program)</a:t>
            </a:r>
          </a:p>
        </p:txBody>
      </p:sp>
      <p:pic>
        <p:nvPicPr>
          <p:cNvPr id="13" name="Content Placeholder 12" descr="Screenshot: acceptable values list. all numbers are greyed out except for 01 (public targeted assistance program).">
            <a:extLst>
              <a:ext uri="{FF2B5EF4-FFF2-40B4-BE49-F238E27FC236}">
                <a16:creationId xmlns:a16="http://schemas.microsoft.com/office/drawing/2014/main" id="{4F82AE28-227F-376F-3B0C-E6691A1B37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3" y="1429018"/>
            <a:ext cx="3071812" cy="214718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24003A-258F-A73E-2938-977932E8A0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ln w="28575">
            <a:solidFill>
              <a:srgbClr val="00B050"/>
            </a:solidFill>
          </a:ln>
          <a:effectLst>
            <a:glow rad="76200">
              <a:schemeClr val="accent6">
                <a:satMod val="175000"/>
                <a:alpha val="40000"/>
              </a:schemeClr>
            </a:glow>
          </a:effectLst>
        </p:spPr>
        <p:txBody>
          <a:bodyPr lIns="182880" rIns="182880"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Use this Value When: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took part in a Title I, Part A program, and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>
                <a:latin typeface="Palatino Linotype"/>
              </a:rPr>
              <a:t>The school where the student was served by Title I, Part A ran a Targeted </a:t>
            </a:r>
            <a:r>
              <a:rPr lang="en-US">
                <a:latin typeface="Palatino Linotype"/>
              </a:rPr>
              <a:t>Assistance Program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765D50-38CC-A023-F74B-D8405D2A21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effectLst>
            <a:glow rad="76200">
              <a:srgbClr val="FF0000">
                <a:alpha val="60000"/>
              </a:srgbClr>
            </a:glow>
          </a:effectLst>
        </p:spPr>
        <p:txBody>
          <a:bodyPr lIns="182880" rIns="182880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Avoid this Value When: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was not served by Title I, Part A;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attended a Schoolwide school;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is considered neglected or is a non-public school student.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7021-C99C-9FA1-5F62-E759F06E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2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78EC-FACF-6881-AD12-134C7A3E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62" y="183346"/>
            <a:ext cx="10096959" cy="747579"/>
          </a:xfrm>
        </p:spPr>
        <p:txBody>
          <a:bodyPr/>
          <a:lstStyle/>
          <a:p>
            <a:r>
              <a:rPr lang="en-US" dirty="0"/>
              <a:t>Acceptable Value 02</a:t>
            </a:r>
            <a:br>
              <a:rPr lang="en-US" dirty="0"/>
            </a:br>
            <a:r>
              <a:rPr lang="en-US" dirty="0"/>
              <a:t>(Public Schoolwide Program)</a:t>
            </a:r>
          </a:p>
        </p:txBody>
      </p:sp>
      <p:pic>
        <p:nvPicPr>
          <p:cNvPr id="18" name="Content Placeholder 17" descr="Screenshot: Acceptable values list. All values are greyed out except 02 (public schoolwide program).">
            <a:extLst>
              <a:ext uri="{FF2B5EF4-FFF2-40B4-BE49-F238E27FC236}">
                <a16:creationId xmlns:a16="http://schemas.microsoft.com/office/drawing/2014/main" id="{D5168481-537C-F1D9-2EAE-07AC75E10B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4" y="1474788"/>
            <a:ext cx="3048220" cy="212566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24003A-258F-A73E-2938-977932E8A0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ln>
            <a:solidFill>
              <a:srgbClr val="00B050"/>
            </a:solidFill>
          </a:ln>
          <a:effectLst>
            <a:glow rad="76200">
              <a:schemeClr val="accent6">
                <a:satMod val="175000"/>
                <a:alpha val="40000"/>
              </a:schemeClr>
            </a:glow>
          </a:effectLst>
        </p:spPr>
        <p:txBody>
          <a:bodyPr lIns="182880" rIns="182880"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Use this Value When: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attended a school that ran a Title I, Part A Schoolwide Program.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765D50-38CC-A023-F74B-D8405D2A21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ln>
            <a:solidFill>
              <a:srgbClr val="FF0000"/>
            </a:solidFill>
          </a:ln>
          <a:effectLst>
            <a:glow rad="76200">
              <a:srgbClr val="FF0000">
                <a:alpha val="60000"/>
              </a:srgbClr>
            </a:glow>
          </a:effectLst>
        </p:spPr>
        <p:txBody>
          <a:bodyPr lIns="182880" rIns="182880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Avoid this Value When: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attended a Targeted Assistance school;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2743200" algn="l"/>
                <a:tab pos="2800350" algn="l"/>
              </a:tabLst>
            </a:pPr>
            <a:r>
              <a:rPr lang="en-US" dirty="0"/>
              <a:t>The student is considered neglected or is a non-public school student.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7021-C99C-9FA1-5F62-E759F06E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9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E589-478C-72C0-1625-176236A4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Schoolwide or Targeted Assistance???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647ACA-FC7D-B7FF-9241-7AEF9E8A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6" y="1213307"/>
            <a:ext cx="11890272" cy="2595370"/>
          </a:xfrm>
        </p:spPr>
        <p:txBody>
          <a:bodyPr>
            <a:normAutofit/>
          </a:bodyPr>
          <a:lstStyle/>
          <a:p>
            <a:r>
              <a:rPr lang="en-US" dirty="0"/>
              <a:t>This information is listed in Eligibility Step 4 of the Title I, Part A section of your LEA’s ESEA Consolidated Grant Application in EWEG.</a:t>
            </a:r>
          </a:p>
          <a:p>
            <a:r>
              <a:rPr lang="en-US" dirty="0"/>
              <a:t>SW is Schoolwide and TA is Targeted Assistance.</a:t>
            </a:r>
          </a:p>
          <a:p>
            <a:r>
              <a:rPr lang="en-US" dirty="0"/>
              <a:t>The approved programs for school year 2023-2024 are in the Fiscal Year 2024 grant application. </a:t>
            </a:r>
          </a:p>
        </p:txBody>
      </p:sp>
      <p:pic>
        <p:nvPicPr>
          <p:cNvPr id="8" name="Content Placeholder 7" descr="Screenshot: Title I-A Eligibility Step 4 page of an LEA's ESEA Consolidated Grant Application, where users can identify whether a school runs a Schoolwide program or a Targeted Assistance program. Eligibility Step 4 tab outlined.">
            <a:extLst>
              <a:ext uri="{FF2B5EF4-FFF2-40B4-BE49-F238E27FC236}">
                <a16:creationId xmlns:a16="http://schemas.microsoft.com/office/drawing/2014/main" id="{7AD6A4BB-74F9-AD0D-7861-BCC07CC9DF2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0" y="4025629"/>
            <a:ext cx="10890399" cy="185896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D84C-618B-D7C3-E55B-DA9442EC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29519"/>
      </p:ext>
    </p:extLst>
  </p:cSld>
  <p:clrMapOvr>
    <a:masterClrMapping/>
  </p:clrMapOvr>
</p:sld>
</file>

<file path=ppt/theme/theme1.xml><?xml version="1.0" encoding="utf-8"?>
<a:theme xmlns:a="http://schemas.openxmlformats.org/drawingml/2006/main" name="2_2021 NJDO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NJDOE theme" id="{A87EEBB6-1315-4685-B96C-3F4F5355B00B}" vid="{871B7CBE-C80C-44BB-8894-5155352F0DB1}"/>
    </a:ext>
  </a:extLst>
</a:theme>
</file>

<file path=ppt/theme/theme2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 -  Read-Only" id="{7DB005D5-9A20-4F54-BDDB-3F0B58CF7C39}" vid="{8555BBD0-58EB-40D3-92E2-3F2E5ED552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c24c04-9cda-4e7d-b283-7676bce0c48f">
      <UserInfo>
        <DisplayName>Caldwell-Wong, Antoinette</DisplayName>
        <AccountId>348</AccountId>
        <AccountType/>
      </UserInfo>
      <UserInfo>
        <DisplayName>Ernst, AJ</DisplayName>
        <AccountId>406</AccountId>
        <AccountType/>
      </UserInfo>
      <UserInfo>
        <DisplayName>Gilbert, Ryan</DisplayName>
        <AccountId>444</AccountId>
        <AccountType/>
      </UserInfo>
      <UserInfo>
        <DisplayName>Rogers, Stacy</DisplayName>
        <AccountId>44</AccountId>
        <AccountType/>
      </UserInfo>
      <UserInfo>
        <DisplayName>Dupree-Wigfall, Michelle</DisplayName>
        <AccountId>425</AccountId>
        <AccountType/>
      </UserInfo>
    </SharedWithUsers>
    <_activity xmlns="5e4a7924-76c7-4754-adbe-598cca2488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0C7382CBD8C4EB721FC3C0BACD4E9" ma:contentTypeVersion="17" ma:contentTypeDescription="Create a new document." ma:contentTypeScope="" ma:versionID="c4db96d00878bfe8a1bb98dc5b2ca29e">
  <xsd:schema xmlns:xsd="http://www.w3.org/2001/XMLSchema" xmlns:xs="http://www.w3.org/2001/XMLSchema" xmlns:p="http://schemas.microsoft.com/office/2006/metadata/properties" xmlns:ns3="edc24c04-9cda-4e7d-b283-7676bce0c48f" xmlns:ns4="5e4a7924-76c7-4754-adbe-598cca24882e" targetNamespace="http://schemas.microsoft.com/office/2006/metadata/properties" ma:root="true" ma:fieldsID="8e6e42dea2b8e88f2beb9540f6354592" ns3:_="" ns4:_="">
    <xsd:import namespace="edc24c04-9cda-4e7d-b283-7676bce0c48f"/>
    <xsd:import namespace="5e4a7924-76c7-4754-adbe-598cca2488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24c04-9cda-4e7d-b283-7676bce0c4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a7924-76c7-4754-adbe-598cca248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B4BF4-7E8F-4B34-BF4B-1B98CD006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AF4C1-B32A-4F32-A27B-218AF120EEB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5e4a7924-76c7-4754-adbe-598cca24882e"/>
    <ds:schemaRef ds:uri="edc24c04-9cda-4e7d-b283-7676bce0c48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C62C2D-0049-417A-BC25-6210B6AF67D3}">
  <ds:schemaRefs>
    <ds:schemaRef ds:uri="5e4a7924-76c7-4754-adbe-598cca24882e"/>
    <ds:schemaRef ds:uri="edc24c04-9cda-4e7d-b283-7676bce0c4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26886</TotalTime>
  <Words>1367</Words>
  <Application>Microsoft Office PowerPoint</Application>
  <PresentationFormat>Widescreen</PresentationFormat>
  <Paragraphs>130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Palatino Linotype</vt:lpstr>
      <vt:lpstr>Wingdings</vt:lpstr>
      <vt:lpstr>2_2021 NJDOE theme</vt:lpstr>
      <vt:lpstr>NDJOE_Main</vt:lpstr>
      <vt:lpstr>Identifying Students Served by Title I, Part A  in NJ SMART: An Overview of the Title I Indicator Field</vt:lpstr>
      <vt:lpstr>Housekeeping</vt:lpstr>
      <vt:lpstr>Background &amp; Purpose</vt:lpstr>
      <vt:lpstr>Title I Indicator Overview</vt:lpstr>
      <vt:lpstr>Text Version: Title I Indicator Overview</vt:lpstr>
      <vt:lpstr>Acceptable Values (01 to 05)</vt:lpstr>
      <vt:lpstr>Acceptable Value 01 (Public Targeted Assistance Program)</vt:lpstr>
      <vt:lpstr>Acceptable Value 02 (Public Schoolwide Program)</vt:lpstr>
      <vt:lpstr>Schoolwide or Targeted Assistance???</vt:lpstr>
      <vt:lpstr>Acceptable Value 03 (Non-Public School Student Participating)</vt:lpstr>
      <vt:lpstr>Acceptable Value 04 (Local Neglected Program)</vt:lpstr>
      <vt:lpstr>Acceptable Value 05 (Was Not Served)</vt:lpstr>
      <vt:lpstr>Takeaways</vt:lpstr>
      <vt:lpstr>Questions and Answers</vt:lpstr>
      <vt:lpstr>Questions?</vt:lpstr>
      <vt:lpstr>Contact Us</vt:lpstr>
      <vt:lpstr>Follow Us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Title I, Part A Students In NJ SMART</dc:title>
  <dc:creator>New Jersey Department of Education</dc:creator>
  <cp:lastModifiedBy>Doherty-Azzinaro, Kim</cp:lastModifiedBy>
  <cp:revision>76</cp:revision>
  <cp:lastPrinted>2024-06-12T13:29:33Z</cp:lastPrinted>
  <dcterms:created xsi:type="dcterms:W3CDTF">2018-04-24T13:00:11Z</dcterms:created>
  <dcterms:modified xsi:type="dcterms:W3CDTF">2024-06-19T14:51:32Z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0x010100F6B0C7382CBD8C4EB721FC3C0BACD4E9</vt:lpwstr>
  </property>
</Properties>
</file>