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84" r:id="rId4"/>
    <p:sldMasterId id="2147483696" r:id="rId5"/>
  </p:sldMasterIdLst>
  <p:notesMasterIdLst>
    <p:notesMasterId r:id="rId24"/>
  </p:notesMasterIdLst>
  <p:sldIdLst>
    <p:sldId id="293" r:id="rId6"/>
    <p:sldId id="341" r:id="rId7"/>
    <p:sldId id="294" r:id="rId8"/>
    <p:sldId id="339" r:id="rId9"/>
    <p:sldId id="298" r:id="rId10"/>
    <p:sldId id="342" r:id="rId11"/>
    <p:sldId id="343" r:id="rId12"/>
    <p:sldId id="344" r:id="rId13"/>
    <p:sldId id="345" r:id="rId14"/>
    <p:sldId id="346" r:id="rId15"/>
    <p:sldId id="347" r:id="rId16"/>
    <p:sldId id="349" r:id="rId17"/>
    <p:sldId id="350" r:id="rId18"/>
    <p:sldId id="351" r:id="rId19"/>
    <p:sldId id="352" r:id="rId20"/>
    <p:sldId id="353" r:id="rId21"/>
    <p:sldId id="335" r:id="rId22"/>
    <p:sldId id="337" r:id="rId23"/>
  </p:sldIdLst>
  <p:sldSz cx="12192000" cy="6858000"/>
  <p:notesSz cx="6858000" cy="8912225"/>
  <p:embeddedFontLst>
    <p:embeddedFont>
      <p:font typeface="Calibri Light" panose="020F0302020204030204" pitchFamily="34" charset="0"/>
      <p:regular r:id="rId25"/>
      <p:italic r:id="rId26"/>
    </p:embeddedFont>
    <p:embeddedFont>
      <p:font typeface="Franklin Gothic Demi Cond" panose="020B0706030402020204" pitchFamily="34" charset="0"/>
      <p:regular r:id="rId27"/>
    </p:embeddedFont>
    <p:embeddedFont>
      <p:font typeface="Karla" panose="020B0604020202020204" charset="0"/>
      <p:regular r:id="rId28"/>
      <p:bold r:id="rId29"/>
      <p:italic r:id="rId30"/>
      <p:boldItalic r:id="rId31"/>
    </p:embeddedFont>
    <p:embeddedFont>
      <p:font typeface="Calibri" panose="020F0502020204030204" pitchFamily="34" charset="0"/>
      <p:regular r:id="rId32"/>
      <p:bold r:id="rId33"/>
      <p:italic r:id="rId34"/>
      <p:boldItalic r:id="rId35"/>
    </p:embeddedFont>
    <p:embeddedFont>
      <p:font typeface="Montserrat" panose="020B0604020202020204" charset="0"/>
      <p:regular r:id="rId36"/>
      <p:bold r:id="rId37"/>
      <p:italic r:id="rId38"/>
      <p:boldItalic r:id="rId39"/>
    </p:embeddedFont>
    <p:embeddedFont>
      <p:font typeface="Microsoft JhengHei" panose="020B0604030504040204" pitchFamily="34" charset="-120"/>
      <p:regular r:id="rId40"/>
      <p:bold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homas hilliard" initials="" lastIdx="3" clrIdx="0"/>
  <p:cmAuthor id="1" name="May, Chad" initials="MC" lastIdx="3" clrIdx="1">
    <p:extLst>
      <p:ext uri="{19B8F6BF-5375-455C-9EA6-DF929625EA0E}">
        <p15:presenceInfo xmlns:p15="http://schemas.microsoft.com/office/powerpoint/2012/main" userId="S-1-5-21-3342024681-333314647-251681998-22349" providerId="AD"/>
      </p:ext>
    </p:extLst>
  </p:cmAuthor>
  <p:cmAuthor id="2" name="McNamara, Dillon" initials="MD" lastIdx="3" clrIdx="2">
    <p:extLst>
      <p:ext uri="{19B8F6BF-5375-455C-9EA6-DF929625EA0E}">
        <p15:presenceInfo xmlns:p15="http://schemas.microsoft.com/office/powerpoint/2012/main" userId="S-1-5-21-3342024681-333314647-251681998-21905" providerId="AD"/>
      </p:ext>
    </p:extLst>
  </p:cmAuthor>
  <p:cmAuthor id="3" name="Thachik, Stefani" initials="TS" lastIdx="22" clrIdx="3">
    <p:extLst>
      <p:ext uri="{19B8F6BF-5375-455C-9EA6-DF929625EA0E}">
        <p15:presenceInfo xmlns:p15="http://schemas.microsoft.com/office/powerpoint/2012/main" userId="S-1-5-21-3342024681-333314647-251681998-22386" providerId="AD"/>
      </p:ext>
    </p:extLst>
  </p:cmAuthor>
  <p:cmAuthor id="4" name="Bethea, Angela" initials="BA" lastIdx="3" clrIdx="4">
    <p:extLst>
      <p:ext uri="{19B8F6BF-5375-455C-9EA6-DF929625EA0E}">
        <p15:presenceInfo xmlns:p15="http://schemas.microsoft.com/office/powerpoint/2012/main" userId="S-1-5-21-3342024681-333314647-251681998-18652" providerId="AD"/>
      </p:ext>
    </p:extLst>
  </p:cmAuthor>
  <p:cmAuthor id="5" name="Shanklin, Stephanie (OSHE)" initials="SS(" lastIdx="2" clrIdx="5">
    <p:extLst>
      <p:ext uri="{19B8F6BF-5375-455C-9EA6-DF929625EA0E}">
        <p15:presenceInfo xmlns:p15="http://schemas.microsoft.com/office/powerpoint/2012/main" userId="S-1-5-21-3342024681-333314647-251681998-24609" providerId="AD"/>
      </p:ext>
    </p:extLst>
  </p:cmAuthor>
  <p:cmAuthor id="6" name="Collazo, Peter [OSHE]" initials="CP[" lastIdx="1" clrIdx="6">
    <p:extLst>
      <p:ext uri="{19B8F6BF-5375-455C-9EA6-DF929625EA0E}">
        <p15:presenceInfo xmlns:p15="http://schemas.microsoft.com/office/powerpoint/2012/main" userId="S-1-5-21-3342024681-333314647-251681998-340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3953"/>
    <a:srgbClr val="529F45"/>
    <a:srgbClr val="0B3954"/>
    <a:srgbClr val="808A22"/>
    <a:srgbClr val="549E39"/>
    <a:srgbClr val="C0CF3A"/>
    <a:srgbClr val="328C99"/>
    <a:srgbClr val="94D07F"/>
    <a:srgbClr val="66A64E"/>
    <a:srgbClr val="D757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9F5740-B978-4723-8E4E-14A57ACC31C8}" v="8" dt="2023-07-11T16:17:22.517"/>
    <p1510:client id="{15858B59-0F1F-40EE-9AA0-11E94A94DB75}" v="72" dt="2023-07-05T15:05:28.319"/>
    <p1510:client id="{2AE952DE-51C1-4E67-87E4-FE6182CE6A0A}" v="54" dt="2023-08-30T11:39:24.692"/>
    <p1510:client id="{339BB70B-68A3-4E1D-B760-2BFF1A282B64}" v="7" dt="2023-07-10T15:56:27.034"/>
    <p1510:client id="{435CF7AC-149C-4C24-B507-47665A5F698C}" v="2" dt="2023-07-03T14:12:20.295"/>
    <p1510:client id="{63C38DD1-A086-B26D-D319-997654DC51E5}" v="1" dt="2023-05-30T13:50:42.992"/>
    <p1510:client id="{7CBAB08F-3B31-4954-9778-8FAED2710D66}" v="7" dt="2023-08-30T17:01:59.530"/>
    <p1510:client id="{7D266D3B-1947-4581-BAFA-FFE2EDA7489A}" v="3" dt="2023-07-03T14:11:33.787"/>
    <p1510:client id="{80ED452B-A83E-40AE-9645-11963D6EBD7E}" v="16" dt="2023-08-30T14:34:12.389"/>
    <p1510:client id="{A52882A7-929E-4220-B5A5-E6C3B78364AB}" v="37" dt="2023-07-03T15:16:32.503"/>
    <p1510:client id="{B57D1A1D-3E52-4964-9E52-9C9C060E702F}" v="457" dt="2023-08-30T16:13:48.131"/>
    <p1510:client id="{B908BB99-5599-4030-A1D5-E580DE899665}" v="1" dt="2023-09-05T13:25:08.2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700" y="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font" Target="fonts/font10.fntdata"/><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5.fntdata"/><Relationship Id="rId41" Type="http://schemas.openxmlformats.org/officeDocument/2006/relationships/font" Target="fonts/font17.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7.fntdata"/><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47158"/>
          </a:xfrm>
          <a:prstGeom prst="rect">
            <a:avLst/>
          </a:prstGeom>
        </p:spPr>
        <p:txBody>
          <a:bodyPr vert="horz" lIns="90098" tIns="45049" rIns="90098" bIns="45049" rtlCol="0"/>
          <a:lstStyle>
            <a:lvl1pPr algn="l">
              <a:defRPr sz="1200"/>
            </a:lvl1pPr>
          </a:lstStyle>
          <a:p>
            <a:endParaRPr lang="en-US"/>
          </a:p>
        </p:txBody>
      </p:sp>
      <p:sp>
        <p:nvSpPr>
          <p:cNvPr id="3" name="Date Placeholder 2"/>
          <p:cNvSpPr>
            <a:spLocks noGrp="1"/>
          </p:cNvSpPr>
          <p:nvPr>
            <p:ph type="dt" idx="1"/>
          </p:nvPr>
        </p:nvSpPr>
        <p:spPr>
          <a:xfrm>
            <a:off x="3884614" y="1"/>
            <a:ext cx="2971800" cy="447158"/>
          </a:xfrm>
          <a:prstGeom prst="rect">
            <a:avLst/>
          </a:prstGeom>
        </p:spPr>
        <p:txBody>
          <a:bodyPr vert="horz" lIns="90098" tIns="45049" rIns="90098" bIns="45049" rtlCol="0"/>
          <a:lstStyle>
            <a:lvl1pPr algn="r">
              <a:defRPr sz="1200"/>
            </a:lvl1pPr>
          </a:lstStyle>
          <a:p>
            <a:fld id="{243CA6BA-36E6-4D38-AD8D-EA2201055166}" type="datetimeFigureOut">
              <a:rPr lang="en-US" smtClean="0"/>
              <a:t>9/8/2023</a:t>
            </a:fld>
            <a:endParaRPr lang="en-US"/>
          </a:p>
        </p:txBody>
      </p:sp>
      <p:sp>
        <p:nvSpPr>
          <p:cNvPr id="4" name="Slide Image Placeholder 3"/>
          <p:cNvSpPr>
            <a:spLocks noGrp="1" noRot="1" noChangeAspect="1"/>
          </p:cNvSpPr>
          <p:nvPr>
            <p:ph type="sldImg" idx="2"/>
          </p:nvPr>
        </p:nvSpPr>
        <p:spPr>
          <a:xfrm>
            <a:off x="755650" y="1114425"/>
            <a:ext cx="5346700" cy="3006725"/>
          </a:xfrm>
          <a:prstGeom prst="rect">
            <a:avLst/>
          </a:prstGeom>
          <a:noFill/>
          <a:ln w="12700">
            <a:solidFill>
              <a:prstClr val="black"/>
            </a:solidFill>
          </a:ln>
        </p:spPr>
        <p:txBody>
          <a:bodyPr vert="horz" lIns="90098" tIns="45049" rIns="90098" bIns="45049" rtlCol="0" anchor="ctr"/>
          <a:lstStyle/>
          <a:p>
            <a:endParaRPr lang="en-US"/>
          </a:p>
        </p:txBody>
      </p:sp>
      <p:sp>
        <p:nvSpPr>
          <p:cNvPr id="5" name="Notes Placeholder 4"/>
          <p:cNvSpPr>
            <a:spLocks noGrp="1"/>
          </p:cNvSpPr>
          <p:nvPr>
            <p:ph type="body" sz="quarter" idx="3"/>
          </p:nvPr>
        </p:nvSpPr>
        <p:spPr>
          <a:xfrm>
            <a:off x="685800" y="4289009"/>
            <a:ext cx="5486400" cy="3509189"/>
          </a:xfrm>
          <a:prstGeom prst="rect">
            <a:avLst/>
          </a:prstGeom>
        </p:spPr>
        <p:txBody>
          <a:bodyPr vert="horz" lIns="90098" tIns="45049" rIns="90098" bIns="4504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465068"/>
            <a:ext cx="2971800" cy="447157"/>
          </a:xfrm>
          <a:prstGeom prst="rect">
            <a:avLst/>
          </a:prstGeom>
        </p:spPr>
        <p:txBody>
          <a:bodyPr vert="horz" lIns="90098" tIns="45049" rIns="90098" bIns="45049" rtlCol="0" anchor="b"/>
          <a:lstStyle>
            <a:lvl1pPr algn="l">
              <a:defRPr sz="1200"/>
            </a:lvl1pPr>
          </a:lstStyle>
          <a:p>
            <a:endParaRPr lang="en-US"/>
          </a:p>
        </p:txBody>
      </p:sp>
      <p:sp>
        <p:nvSpPr>
          <p:cNvPr id="7" name="Slide Number Placeholder 6"/>
          <p:cNvSpPr>
            <a:spLocks noGrp="1"/>
          </p:cNvSpPr>
          <p:nvPr>
            <p:ph type="sldNum" sz="quarter" idx="5"/>
          </p:nvPr>
        </p:nvSpPr>
        <p:spPr>
          <a:xfrm>
            <a:off x="3884614" y="8465068"/>
            <a:ext cx="2971800" cy="447157"/>
          </a:xfrm>
          <a:prstGeom prst="rect">
            <a:avLst/>
          </a:prstGeom>
        </p:spPr>
        <p:txBody>
          <a:bodyPr vert="horz" lIns="90098" tIns="45049" rIns="90098" bIns="45049" rtlCol="0" anchor="b"/>
          <a:lstStyle>
            <a:lvl1pPr algn="r">
              <a:defRPr sz="1200"/>
            </a:lvl1pPr>
          </a:lstStyle>
          <a:p>
            <a:fld id="{C79BE81F-3C3A-42DF-A4AA-2ED54A27E2C2}" type="slidenum">
              <a:rPr lang="en-US" smtClean="0"/>
              <a:t>‹#›</a:t>
            </a:fld>
            <a:endParaRPr lang="en-US"/>
          </a:p>
        </p:txBody>
      </p:sp>
    </p:spTree>
    <p:extLst>
      <p:ext uri="{BB962C8B-B14F-4D97-AF65-F5344CB8AC3E}">
        <p14:creationId xmlns:p14="http://schemas.microsoft.com/office/powerpoint/2010/main" val="761323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46168" y="3390711"/>
            <a:ext cx="7566090" cy="3211317"/>
          </a:xfrm>
          <a:prstGeom prst="rect">
            <a:avLst/>
          </a:prstGeom>
        </p:spPr>
        <p:txBody>
          <a:bodyPr/>
          <a:lstStyle/>
          <a:p>
            <a:endParaRPr lang="en-US" sz="1400"/>
          </a:p>
        </p:txBody>
      </p:sp>
    </p:spTree>
    <p:extLst>
      <p:ext uri="{BB962C8B-B14F-4D97-AF65-F5344CB8AC3E}">
        <p14:creationId xmlns:p14="http://schemas.microsoft.com/office/powerpoint/2010/main" val="3811628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27490" y="3490913"/>
            <a:ext cx="7566090" cy="3211317"/>
          </a:xfrm>
          <a:prstGeom prst="rect">
            <a:avLst/>
          </a:prstGeom>
        </p:spPr>
        <p:txBody>
          <a:bodyPr/>
          <a:lstStyle/>
          <a:p>
            <a:endParaRPr lang="en-US" sz="1400"/>
          </a:p>
        </p:txBody>
      </p:sp>
    </p:spTree>
    <p:extLst>
      <p:ext uri="{BB962C8B-B14F-4D97-AF65-F5344CB8AC3E}">
        <p14:creationId xmlns:p14="http://schemas.microsoft.com/office/powerpoint/2010/main" val="4129765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18</a:t>
            </a:fld>
            <a:endParaRPr lang="en-US"/>
          </a:p>
        </p:txBody>
      </p:sp>
    </p:spTree>
    <p:extLst>
      <p:ext uri="{BB962C8B-B14F-4D97-AF65-F5344CB8AC3E}">
        <p14:creationId xmlns:p14="http://schemas.microsoft.com/office/powerpoint/2010/main" val="1778016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31.xml"/><Relationship Id="rId7" Type="http://schemas.openxmlformats.org/officeDocument/2006/relationships/image" Target="../media/image3.png"/><Relationship Id="rId2" Type="http://schemas.openxmlformats.org/officeDocument/2006/relationships/tags" Target="../tags/tag30.xml"/><Relationship Id="rId1" Type="http://schemas.openxmlformats.org/officeDocument/2006/relationships/vmlDrawing" Target="../drawings/vmlDrawing2.v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slideMaster" Target="../slideMasters/slideMaster2.xml"/><Relationship Id="rId9"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33.xml"/><Relationship Id="rId7" Type="http://schemas.openxmlformats.org/officeDocument/2006/relationships/image" Target="../media/image6.emf"/><Relationship Id="rId2" Type="http://schemas.openxmlformats.org/officeDocument/2006/relationships/tags" Target="../tags/tag32.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7.png"/><Relationship Id="rId4"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35.xml"/><Relationship Id="rId7" Type="http://schemas.openxmlformats.org/officeDocument/2006/relationships/image" Target="../media/image8.jpeg"/><Relationship Id="rId2" Type="http://schemas.openxmlformats.org/officeDocument/2006/relationships/tags" Target="../tags/tag34.xml"/><Relationship Id="rId1" Type="http://schemas.openxmlformats.org/officeDocument/2006/relationships/vmlDrawing" Target="../drawings/vmlDrawing4.vml"/><Relationship Id="rId6" Type="http://schemas.openxmlformats.org/officeDocument/2006/relationships/image" Target="../media/image6.emf"/><Relationship Id="rId5" Type="http://schemas.openxmlformats.org/officeDocument/2006/relationships/oleObject" Target="../embeddings/oleObject4.bin"/><Relationship Id="rId4"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7.xml"/><Relationship Id="rId7" Type="http://schemas.openxmlformats.org/officeDocument/2006/relationships/image" Target="../media/image9.png"/><Relationship Id="rId2" Type="http://schemas.openxmlformats.org/officeDocument/2006/relationships/tags" Target="../tags/tag36.xml"/><Relationship Id="rId1" Type="http://schemas.openxmlformats.org/officeDocument/2006/relationships/vmlDrawing" Target="../drawings/vmlDrawing5.vml"/><Relationship Id="rId6" Type="http://schemas.openxmlformats.org/officeDocument/2006/relationships/image" Target="../media/image6.emf"/><Relationship Id="rId5" Type="http://schemas.openxmlformats.org/officeDocument/2006/relationships/oleObject" Target="../embeddings/oleObject5.bin"/><Relationship Id="rId4"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vmlDrawing" Target="../drawings/vmlDrawing6.vml"/><Relationship Id="rId6" Type="http://schemas.openxmlformats.org/officeDocument/2006/relationships/image" Target="../media/image11.emf"/><Relationship Id="rId5" Type="http://schemas.openxmlformats.org/officeDocument/2006/relationships/oleObject" Target="../embeddings/oleObject6.bin"/><Relationship Id="rId4"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p:txBody>
          <a:bodyPr/>
          <a:lstStyle/>
          <a:p>
            <a:fld id="{C6EEA81F-B7EF-46B4-8436-C82C09B89805}" type="datetime1">
              <a:rPr lang="en-US" smtClean="0"/>
              <a:t>9/8/2023</a:t>
            </a:fld>
            <a:endParaRPr lang="en-US"/>
          </a:p>
        </p:txBody>
      </p:sp>
      <p:sp>
        <p:nvSpPr>
          <p:cNvPr id="5" name="Footer Placeholder 4"/>
          <p:cNvSpPr>
            <a:spLocks noGrp="1"/>
          </p:cNvSpPr>
          <p:nvPr>
            <p:ph type="ftr" sz="quarter" idx="11"/>
          </p:nvPr>
        </p:nvSpPr>
        <p:spPr/>
        <p:txBody>
          <a:bodyPr/>
          <a:lstStyle/>
          <a:p>
            <a:r>
              <a:rPr lang="en-US"/>
              <a:t>EOF OSHE</a:t>
            </a:r>
          </a:p>
        </p:txBody>
      </p:sp>
      <p:sp>
        <p:nvSpPr>
          <p:cNvPr id="6" name="Slide Number Placeholder 5"/>
          <p:cNvSpPr>
            <a:spLocks noGrp="1"/>
          </p:cNvSpPr>
          <p:nvPr>
            <p:ph type="sldNum" sz="quarter" idx="12"/>
          </p:nvPr>
        </p:nvSpPr>
        <p:spPr/>
        <p:txBody>
          <a:bodyPr/>
          <a:lstStyle/>
          <a:p>
            <a:fld id="{82E0CA47-81CF-4842-A6CE-0A6037062406}"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5363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667D31-5AB3-4C89-8BF3-55A8C72F9DA4}" type="datetime1">
              <a:rPr lang="en-US" smtClean="0"/>
              <a:t>9/8/2023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1296166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459186-1302-4EAC-9D8F-39A57077B09C}" type="datetime1">
              <a:rPr lang="en-US" smtClean="0"/>
              <a:t>9/8/2023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2339992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2162" y="1627"/>
          <a:ext cx="2159" cy="1619"/>
        </p:xfrm>
        <a:graphic>
          <a:graphicData uri="http://schemas.openxmlformats.org/presentationml/2006/ole">
            <mc:AlternateContent xmlns:mc="http://schemas.openxmlformats.org/markup-compatibility/2006">
              <mc:Choice xmlns:v="urn:schemas-microsoft-com:vml" Requires="v">
                <p:oleObj spid="_x0000_s2050"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2162" y="1627"/>
                        <a:ext cx="2159" cy="1619"/>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0EA04F7-0B3A-4296-9456-F3DED2D4CD17}"/>
              </a:ext>
            </a:extLst>
          </p:cNvPr>
          <p:cNvSpPr/>
          <p:nvPr userDrawn="1">
            <p:custDataLst>
              <p:tags r:id="rId3"/>
            </p:custDataLst>
          </p:nvPr>
        </p:nvSpPr>
        <p:spPr>
          <a:xfrm>
            <a:off x="0" y="0"/>
            <a:ext cx="215979"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0" i="0" baseline="0">
              <a:solidFill>
                <a:schemeClr val="tx1"/>
              </a:solidFill>
              <a:latin typeface="Arial" panose="020B0604020202020204" pitchFamily="34" charset="0"/>
              <a:ea typeface="+mj-ea"/>
              <a:cs typeface="+mj-cs"/>
              <a:sym typeface="Arial" panose="020B0604020202020204" pitchFamily="34" charset="0"/>
            </a:endParaRPr>
          </a:p>
        </p:txBody>
      </p:sp>
      <p:pic>
        <p:nvPicPr>
          <p:cNvPr id="6" name="Picture 5">
            <a:extLst>
              <a:ext uri="{FF2B5EF4-FFF2-40B4-BE49-F238E27FC236}">
                <a16:creationId xmlns:a16="http://schemas.microsoft.com/office/drawing/2014/main" id="{5C29B239-9E09-4F6E-93E0-71C192754F3B}"/>
              </a:ext>
            </a:extLst>
          </p:cNvPr>
          <p:cNvPicPr>
            <a:picLocks noChangeAspect="1"/>
          </p:cNvPicPr>
          <p:nvPr/>
        </p:nvPicPr>
        <p:blipFill rotWithShape="1">
          <a:blip r:embed="rId7" cstate="hq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l="-2396" r="-2472"/>
          <a:stretch/>
        </p:blipFill>
        <p:spPr>
          <a:xfrm>
            <a:off x="8204204" y="1157635"/>
            <a:ext cx="3544471" cy="4741616"/>
          </a:xfrm>
          <a:prstGeom prst="rect">
            <a:avLst/>
          </a:prstGeom>
          <a:effectLst>
            <a:glow rad="228600">
              <a:schemeClr val="accent3">
                <a:satMod val="175000"/>
                <a:alpha val="40000"/>
              </a:schemeClr>
            </a:glow>
          </a:effectLst>
        </p:spPr>
      </p:pic>
      <p:sp>
        <p:nvSpPr>
          <p:cNvPr id="9" name="Rectangle 8">
            <a:extLst>
              <a:ext uri="{FF2B5EF4-FFF2-40B4-BE49-F238E27FC236}">
                <a16:creationId xmlns:a16="http://schemas.microsoft.com/office/drawing/2014/main" id="{4C0B1310-EBA2-4546-BB11-440D5FBE0C14}"/>
              </a:ext>
            </a:extLst>
          </p:cNvPr>
          <p:cNvSpPr/>
          <p:nvPr/>
        </p:nvSpPr>
        <p:spPr>
          <a:xfrm>
            <a:off x="4323" y="950484"/>
            <a:ext cx="12187680" cy="5313553"/>
          </a:xfrm>
          <a:prstGeom prst="rect">
            <a:avLst/>
          </a:prstGeom>
          <a:gradFill flip="none" rotWithShape="1">
            <a:gsLst>
              <a:gs pos="0">
                <a:schemeClr val="tx2">
                  <a:alpha val="93000"/>
                </a:schemeClr>
              </a:gs>
              <a:gs pos="100000">
                <a:schemeClr val="accent3"/>
              </a:gs>
            </a:gsLst>
            <a:lin ang="10800000" scaled="1"/>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20" name="Rectangle 19">
            <a:extLst>
              <a:ext uri="{FF2B5EF4-FFF2-40B4-BE49-F238E27FC236}">
                <a16:creationId xmlns:a16="http://schemas.microsoft.com/office/drawing/2014/main" id="{C7588289-2413-4609-AC40-DB9D1DEE080A}"/>
              </a:ext>
            </a:extLst>
          </p:cNvPr>
          <p:cNvSpPr>
            <a:spLocks/>
          </p:cNvSpPr>
          <p:nvPr/>
        </p:nvSpPr>
        <p:spPr>
          <a:xfrm>
            <a:off x="4323" y="6101660"/>
            <a:ext cx="12187680" cy="5340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solidFill>
                <a:schemeClr val="tx1"/>
              </a:solidFill>
            </a:endParaRPr>
          </a:p>
        </p:txBody>
      </p:sp>
      <p:sp>
        <p:nvSpPr>
          <p:cNvPr id="13314" name="Title"/>
          <p:cNvSpPr>
            <a:spLocks noGrp="1" noChangeArrowheads="1"/>
          </p:cNvSpPr>
          <p:nvPr>
            <p:ph type="ctrTitle"/>
          </p:nvPr>
        </p:nvSpPr>
        <p:spPr bwMode="auto">
          <a:xfrm>
            <a:off x="222185" y="2293543"/>
            <a:ext cx="7323053" cy="492443"/>
          </a:xfrm>
          <a:prstGeom prst="rect">
            <a:avLst/>
          </a:prstGeom>
        </p:spPr>
        <p:txBody>
          <a:bodyPr wrap="square">
            <a:spAutoFit/>
          </a:bodyPr>
          <a:lstStyle>
            <a:lvl1pPr>
              <a:defRPr sz="3200" b="0" baseline="0">
                <a:solidFill>
                  <a:schemeClr val="bg1"/>
                </a:solidFill>
                <a:latin typeface="+mj-lt"/>
                <a:ea typeface="+mj-ea"/>
              </a:defRPr>
            </a:lvl1pPr>
          </a:lstStyle>
          <a:p>
            <a:pPr lvl="0" latinLnBrk="0"/>
            <a:r>
              <a:rPr lang="en-US" noProof="0"/>
              <a:t>Click to edit Master title style</a:t>
            </a:r>
          </a:p>
        </p:txBody>
      </p:sp>
      <p:sp>
        <p:nvSpPr>
          <p:cNvPr id="13315" name="Subtitle"/>
          <p:cNvSpPr>
            <a:spLocks noGrp="1" noChangeArrowheads="1"/>
          </p:cNvSpPr>
          <p:nvPr>
            <p:ph type="subTitle" idx="1"/>
          </p:nvPr>
        </p:nvSpPr>
        <p:spPr bwMode="auto">
          <a:xfrm>
            <a:off x="222185" y="3783153"/>
            <a:ext cx="7323053" cy="219820"/>
          </a:xfrm>
          <a:prstGeom prst="rect">
            <a:avLst/>
          </a:prstGeom>
        </p:spPr>
        <p:txBody>
          <a:bodyPr wrap="square">
            <a:spAutoFit/>
          </a:bodyPr>
          <a:lstStyle>
            <a:lvl1pPr>
              <a:defRPr sz="1400" cap="none" baseline="0">
                <a:solidFill>
                  <a:schemeClr val="bg1"/>
                </a:solidFill>
                <a:latin typeface="+mn-lt"/>
                <a:ea typeface="+mn-ea"/>
              </a:defRPr>
            </a:lvl1pPr>
          </a:lstStyle>
          <a:p>
            <a:pPr lvl="0" latinLnBrk="0"/>
            <a:r>
              <a:rPr lang="en-US" noProof="0"/>
              <a:t>Click to edit Master subtitle style</a:t>
            </a:r>
          </a:p>
        </p:txBody>
      </p:sp>
      <p:sp>
        <p:nvSpPr>
          <p:cNvPr id="57" name="Document type" hidden="1"/>
          <p:cNvSpPr txBox="1">
            <a:spLocks noChangeArrowheads="1"/>
          </p:cNvSpPr>
          <p:nvPr/>
        </p:nvSpPr>
        <p:spPr bwMode="auto">
          <a:xfrm>
            <a:off x="222185" y="5594104"/>
            <a:ext cx="7323053" cy="2198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baseline="0">
                <a:solidFill>
                  <a:schemeClr val="bg1"/>
                </a:solidFill>
                <a:latin typeface="+mn-lt"/>
              </a:rPr>
              <a:t>Document type | Date</a:t>
            </a:r>
          </a:p>
        </p:txBody>
      </p:sp>
      <p:pic>
        <p:nvPicPr>
          <p:cNvPr id="7" name="Picture 6">
            <a:extLst>
              <a:ext uri="{FF2B5EF4-FFF2-40B4-BE49-F238E27FC236}">
                <a16:creationId xmlns:a16="http://schemas.microsoft.com/office/drawing/2014/main" id="{8282B9EC-6874-415A-B664-E290105921DD}"/>
              </a:ext>
            </a:extLst>
          </p:cNvPr>
          <p:cNvPicPr>
            <a:picLocks noChangeAspect="1"/>
          </p:cNvPicPr>
          <p:nvPr/>
        </p:nvPicPr>
        <p:blipFill rotWithShape="1">
          <a:blip r:embed="rId8" cstate="hqprint">
            <a:clrChange>
              <a:clrFrom>
                <a:srgbClr val="000000"/>
              </a:clrFrom>
              <a:clrTo>
                <a:srgbClr val="000000">
                  <a:alpha val="0"/>
                </a:srgbClr>
              </a:clrTo>
            </a:clrChange>
            <a:extLst>
              <a:ext uri="{28A0092B-C50C-407E-A947-70E740481C1C}">
                <a14:useLocalDpi xmlns:a14="http://schemas.microsoft.com/office/drawing/2010/main"/>
              </a:ext>
            </a:extLst>
          </a:blip>
          <a:srcRect l="-16666" r="-16666"/>
          <a:stretch/>
        </p:blipFill>
        <p:spPr>
          <a:xfrm>
            <a:off x="11236814" y="176675"/>
            <a:ext cx="794612" cy="635688"/>
          </a:xfrm>
          <a:prstGeom prst="rect">
            <a:avLst/>
          </a:prstGeom>
        </p:spPr>
      </p:pic>
      <p:sp>
        <p:nvSpPr>
          <p:cNvPr id="21" name="Rectangle 20">
            <a:extLst>
              <a:ext uri="{FF2B5EF4-FFF2-40B4-BE49-F238E27FC236}">
                <a16:creationId xmlns:a16="http://schemas.microsoft.com/office/drawing/2014/main" id="{23410A6C-3E96-4764-949B-69305DA17824}"/>
              </a:ext>
            </a:extLst>
          </p:cNvPr>
          <p:cNvSpPr>
            <a:spLocks/>
          </p:cNvSpPr>
          <p:nvPr/>
        </p:nvSpPr>
        <p:spPr>
          <a:xfrm>
            <a:off x="4323" y="1049365"/>
            <a:ext cx="12187680" cy="5340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solidFill>
                <a:schemeClr val="tx1"/>
              </a:solidFill>
            </a:endParaRPr>
          </a:p>
        </p:txBody>
      </p:sp>
      <p:grpSp>
        <p:nvGrpSpPr>
          <p:cNvPr id="14" name="sticker">
            <a:extLst>
              <a:ext uri="{FF2B5EF4-FFF2-40B4-BE49-F238E27FC236}">
                <a16:creationId xmlns:a16="http://schemas.microsoft.com/office/drawing/2014/main" id="{DE2ECB66-7BCC-47F2-BB13-515B9C0C2278}"/>
              </a:ext>
            </a:extLst>
          </p:cNvPr>
          <p:cNvGrpSpPr/>
          <p:nvPr/>
        </p:nvGrpSpPr>
        <p:grpSpPr bwMode="auto">
          <a:xfrm>
            <a:off x="1729081" y="6484828"/>
            <a:ext cx="4912127" cy="193128"/>
            <a:chOff x="5053505" y="285750"/>
            <a:chExt cx="3684095" cy="193127"/>
          </a:xfrm>
        </p:grpSpPr>
        <p:sp>
          <p:nvSpPr>
            <p:cNvPr id="15" name="StickerRectangle">
              <a:extLst>
                <a:ext uri="{FF2B5EF4-FFF2-40B4-BE49-F238E27FC236}">
                  <a16:creationId xmlns:a16="http://schemas.microsoft.com/office/drawing/2014/main" id="{7BB78260-2409-4E92-A96C-290D1B8099EE}"/>
                </a:ext>
              </a:extLst>
            </p:cNvPr>
            <p:cNvSpPr>
              <a:spLocks noChangeArrowheads="1"/>
            </p:cNvSpPr>
            <p:nvPr/>
          </p:nvSpPr>
          <p:spPr bwMode="auto">
            <a:xfrm>
              <a:off x="5053505" y="285750"/>
              <a:ext cx="3684095" cy="193127"/>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27432" tIns="0" rIns="0" bIns="27432">
              <a:spAutoFit/>
            </a:bodyPr>
            <a:lstStyle/>
            <a:p>
              <a:pPr algn="r" defTabSz="895255">
                <a:buClr>
                  <a:srgbClr val="002960"/>
                </a:buClr>
              </a:pPr>
              <a:r>
                <a:rPr lang="en-US" sz="1050" baseline="0">
                  <a:solidFill>
                    <a:srgbClr val="FF0000"/>
                  </a:solidFill>
                  <a:latin typeface="+mn-lt"/>
                  <a:ea typeface="+mn-ea"/>
                </a:rPr>
                <a:t>PRELIMINARY DRAFT </a:t>
              </a:r>
              <a:r>
                <a:rPr lang="en-US" sz="1050" baseline="0">
                  <a:solidFill>
                    <a:schemeClr val="accent6"/>
                  </a:solidFill>
                  <a:latin typeface="+mn-lt"/>
                  <a:ea typeface="+mn-ea"/>
                </a:rPr>
                <a:t>– PROPRIETARY, CONFIDENTIAL, PRE-DECISIONAL</a:t>
              </a:r>
            </a:p>
          </p:txBody>
        </p:sp>
        <p:cxnSp>
          <p:nvCxnSpPr>
            <p:cNvPr id="16" name="AutoShape 31">
              <a:extLst>
                <a:ext uri="{FF2B5EF4-FFF2-40B4-BE49-F238E27FC236}">
                  <a16:creationId xmlns:a16="http://schemas.microsoft.com/office/drawing/2014/main" id="{DFEF9400-E67A-465D-BBC5-EDD7B915EDEE}"/>
                </a:ext>
              </a:extLst>
            </p:cNvPr>
            <p:cNvCxnSpPr>
              <a:cxnSpLocks noChangeShapeType="1"/>
              <a:stCxn id="15" idx="2"/>
              <a:endCxn id="15" idx="4"/>
            </p:cNvCxnSpPr>
            <p:nvPr/>
          </p:nvCxnSpPr>
          <p:spPr bwMode="auto">
            <a:xfrm>
              <a:off x="5130787" y="285750"/>
              <a:ext cx="0" cy="189856"/>
            </a:xfrm>
            <a:prstGeom prst="straightConnector1">
              <a:avLst/>
            </a:prstGeom>
            <a:noFill/>
            <a:ln w="9525">
              <a:solidFill>
                <a:schemeClr val="accent6"/>
              </a:solidFill>
              <a:round/>
              <a:headEnd/>
              <a:tailEnd/>
            </a:ln>
            <a:extLst>
              <a:ext uri="{909E8E84-426E-40dd-AFC4-6F175D3DCCD1}">
                <a14:hiddenFill xmlns:a14="http://schemas.microsoft.com/office/drawing/2010/main" xmlns="">
                  <a:noFill/>
                </a14:hiddenFill>
              </a:ext>
            </a:extLst>
          </p:spPr>
        </p:cxnSp>
        <p:cxnSp>
          <p:nvCxnSpPr>
            <p:cNvPr id="17" name="AutoShape 32">
              <a:extLst>
                <a:ext uri="{FF2B5EF4-FFF2-40B4-BE49-F238E27FC236}">
                  <a16:creationId xmlns:a16="http://schemas.microsoft.com/office/drawing/2014/main" id="{EBA3B60F-435A-4C1B-8A6B-65C132354486}"/>
                </a:ext>
              </a:extLst>
            </p:cNvPr>
            <p:cNvCxnSpPr>
              <a:cxnSpLocks noChangeShapeType="1"/>
              <a:stCxn id="15" idx="4"/>
              <a:endCxn id="15" idx="6"/>
            </p:cNvCxnSpPr>
            <p:nvPr/>
          </p:nvCxnSpPr>
          <p:spPr bwMode="auto">
            <a:xfrm>
              <a:off x="5130787" y="475606"/>
              <a:ext cx="3606813" cy="0"/>
            </a:xfrm>
            <a:prstGeom prst="straightConnector1">
              <a:avLst/>
            </a:prstGeom>
            <a:noFill/>
            <a:ln w="25400">
              <a:solidFill>
                <a:schemeClr val="accent6"/>
              </a:solidFill>
              <a:round/>
              <a:headEnd/>
              <a:tailEnd/>
            </a:ln>
            <a:extLst>
              <a:ext uri="{909E8E84-426E-40dd-AFC4-6F175D3DCCD1}">
                <a14:hiddenFill xmlns:a14="http://schemas.microsoft.com/office/drawing/2010/main" xmlns="">
                  <a:noFill/>
                </a14:hiddenFill>
              </a:ext>
            </a:extLst>
          </p:spPr>
        </p:cxnSp>
      </p:grpSp>
      <p:pic>
        <p:nvPicPr>
          <p:cNvPr id="5" name="Picture 4">
            <a:extLst>
              <a:ext uri="{FF2B5EF4-FFF2-40B4-BE49-F238E27FC236}">
                <a16:creationId xmlns:a16="http://schemas.microsoft.com/office/drawing/2014/main" id="{2CCBE273-7441-4187-9338-F91608623FEF}"/>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74313" y="131261"/>
            <a:ext cx="2184071" cy="731178"/>
          </a:xfrm>
          <a:prstGeom prst="rect">
            <a:avLst/>
          </a:prstGeom>
        </p:spPr>
      </p:pic>
    </p:spTree>
    <p:extLst>
      <p:ext uri="{BB962C8B-B14F-4D97-AF65-F5344CB8AC3E}">
        <p14:creationId xmlns:p14="http://schemas.microsoft.com/office/powerpoint/2010/main" val="7155572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_Title Slide">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8EC5093-76F8-49DE-8F33-6006C2E33452}"/>
              </a:ext>
            </a:extLst>
          </p:cNvPr>
          <p:cNvGraphicFramePr>
            <a:graphicFrameLocks noChangeAspect="1"/>
          </p:cNvGraphicFramePr>
          <p:nvPr userDrawn="1">
            <p:custDataLst>
              <p:tags r:id="rId2"/>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spid="_x0000_s3074" name="think-cell Slide" r:id="rId6" imgW="408" imgH="408" progId="TCLayout.ActiveDocument.1">
                  <p:embed/>
                </p:oleObj>
              </mc:Choice>
              <mc:Fallback>
                <p:oleObj name="think-cell Slide" r:id="rId6" imgW="408" imgH="408" progId="TCLayout.ActiveDocument.1">
                  <p:embed/>
                  <p:pic>
                    <p:nvPicPr>
                      <p:cNvPr id="4" name="Object 3" hidden="1">
                        <a:extLst>
                          <a:ext uri="{FF2B5EF4-FFF2-40B4-BE49-F238E27FC236}">
                            <a16:creationId xmlns:a16="http://schemas.microsoft.com/office/drawing/2014/main" id="{08EC5093-76F8-49DE-8F33-6006C2E33452}"/>
                          </a:ext>
                        </a:extLst>
                      </p:cNvPr>
                      <p:cNvPicPr/>
                      <p:nvPr/>
                    </p:nvPicPr>
                    <p:blipFill>
                      <a:blip r:embed="rId7"/>
                      <a:stretch>
                        <a:fillRect/>
                      </a:stretch>
                    </p:blipFill>
                    <p:spPr>
                      <a:xfrm>
                        <a:off x="1620" y="1620"/>
                        <a:ext cx="1620" cy="162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3A1F52B-61DC-4324-A077-C37EB74DAA7A}"/>
              </a:ext>
            </a:extLst>
          </p:cNvPr>
          <p:cNvSpPr/>
          <p:nvPr userDrawn="1">
            <p:custDataLst>
              <p:tags r:id="rId3"/>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a:solidFill>
                <a:schemeClr val="tx1"/>
              </a:solidFill>
              <a:latin typeface="Franklin Gothic Demi Cond" panose="020B0706030402020204" pitchFamily="34" charset="0"/>
              <a:ea typeface="+mj-ea"/>
              <a:cs typeface="+mj-cs"/>
              <a:sym typeface="Franklin Gothic Demi Cond" panose="020B0706030402020204" pitchFamily="34" charset="0"/>
            </a:endParaRPr>
          </a:p>
        </p:txBody>
      </p:sp>
      <p:sp>
        <p:nvSpPr>
          <p:cNvPr id="10" name="Rectangle 9">
            <a:extLst>
              <a:ext uri="{FF2B5EF4-FFF2-40B4-BE49-F238E27FC236}">
                <a16:creationId xmlns:a16="http://schemas.microsoft.com/office/drawing/2014/main" id="{4938619B-E2E9-4FFA-8186-FAC9218A4A77}"/>
              </a:ext>
            </a:extLst>
          </p:cNvPr>
          <p:cNvSpPr/>
          <p:nvPr userDrawn="1"/>
        </p:nvSpPr>
        <p:spPr>
          <a:xfrm>
            <a:off x="1" y="3"/>
            <a:ext cx="12191999" cy="6858000"/>
          </a:xfrm>
          <a:prstGeom prst="rect">
            <a:avLst/>
          </a:prstGeom>
          <a:gradFill>
            <a:gsLst>
              <a:gs pos="100000">
                <a:schemeClr val="tx2">
                  <a:alpha val="30000"/>
                </a:schemeClr>
              </a:gs>
              <a:gs pos="49000">
                <a:srgbClr val="0070A2">
                  <a:alpha val="60000"/>
                </a:srgbClr>
              </a:gs>
              <a:gs pos="10000">
                <a:schemeClr val="accent4">
                  <a:alpha val="60000"/>
                </a:schemeClr>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
        <p:nvSpPr>
          <p:cNvPr id="7" name="Title 1"/>
          <p:cNvSpPr>
            <a:spLocks noGrp="1"/>
          </p:cNvSpPr>
          <p:nvPr>
            <p:ph type="title" hasCustomPrompt="1"/>
          </p:nvPr>
        </p:nvSpPr>
        <p:spPr>
          <a:xfrm>
            <a:off x="2012488" y="2518997"/>
            <a:ext cx="6018285" cy="2006600"/>
          </a:xfrm>
          <a:prstGeom prst="rect">
            <a:avLst/>
          </a:prstGeom>
        </p:spPr>
        <p:txBody>
          <a:bodyPr lIns="0" tIns="0" rIns="0" bIns="0" anchor="t">
            <a:noAutofit/>
          </a:bodyPr>
          <a:lstStyle>
            <a:lvl1pPr algn="l">
              <a:defRPr sz="4400" b="0" i="0" cap="none">
                <a:solidFill>
                  <a:schemeClr val="bg1"/>
                </a:solidFill>
                <a:latin typeface="Franklin Gothic Demi Cond" panose="020B0706030402020204" pitchFamily="34" charset="0"/>
              </a:defRPr>
            </a:lvl1pPr>
          </a:lstStyle>
          <a:p>
            <a:r>
              <a:rPr lang="en-US"/>
              <a:t>CLICK TO EDIT MASTER TITLE STYLE</a:t>
            </a:r>
          </a:p>
        </p:txBody>
      </p:sp>
      <p:sp>
        <p:nvSpPr>
          <p:cNvPr id="8" name="Text Placeholder 2"/>
          <p:cNvSpPr>
            <a:spLocks noGrp="1"/>
          </p:cNvSpPr>
          <p:nvPr>
            <p:ph type="body" idx="1" hasCustomPrompt="1"/>
          </p:nvPr>
        </p:nvSpPr>
        <p:spPr>
          <a:xfrm>
            <a:off x="2012490" y="4639902"/>
            <a:ext cx="4254074" cy="292100"/>
          </a:xfrm>
          <a:prstGeom prst="rect">
            <a:avLst/>
          </a:prstGeom>
        </p:spPr>
        <p:txBody>
          <a:bodyPr lIns="0" tIns="0" rIns="0" bIns="0">
            <a:noAutofit/>
          </a:bodyPr>
          <a:lstStyle>
            <a:lvl1pPr marL="0" indent="0" algn="l">
              <a:buNone/>
              <a:defRPr sz="1800" b="1">
                <a:solidFill>
                  <a:schemeClr val="bg1"/>
                </a:solidFill>
                <a:latin typeface="Calibri" panose="020F0502020204030204" pitchFamily="34" charset="0"/>
                <a:cs typeface="Calibri" panose="020F0502020204030204" pitchFamily="34" charset="0"/>
              </a:defRPr>
            </a:lvl1pPr>
            <a:lvl2pPr marL="457198" indent="0">
              <a:buNone/>
              <a:defRPr sz="1800">
                <a:solidFill>
                  <a:schemeClr val="tx1">
                    <a:tint val="75000"/>
                  </a:schemeClr>
                </a:solidFill>
              </a:defRPr>
            </a:lvl2pPr>
            <a:lvl3pPr marL="914396" indent="0">
              <a:buNone/>
              <a:defRPr sz="1600">
                <a:solidFill>
                  <a:schemeClr val="tx1">
                    <a:tint val="75000"/>
                  </a:schemeClr>
                </a:solidFill>
              </a:defRPr>
            </a:lvl3pPr>
            <a:lvl4pPr marL="1371594"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9" indent="0">
              <a:buNone/>
              <a:defRPr sz="1400">
                <a:solidFill>
                  <a:schemeClr val="tx1">
                    <a:tint val="75000"/>
                  </a:schemeClr>
                </a:solidFill>
              </a:defRPr>
            </a:lvl7pPr>
            <a:lvl8pPr marL="3200387" indent="0">
              <a:buNone/>
              <a:defRPr sz="1400">
                <a:solidFill>
                  <a:schemeClr val="tx1">
                    <a:tint val="75000"/>
                  </a:schemeClr>
                </a:solidFill>
              </a:defRPr>
            </a:lvl8pPr>
            <a:lvl9pPr marL="3657586" indent="0">
              <a:buNone/>
              <a:defRPr sz="1400">
                <a:solidFill>
                  <a:schemeClr val="tx1">
                    <a:tint val="75000"/>
                  </a:schemeClr>
                </a:solidFill>
              </a:defRPr>
            </a:lvl9pPr>
          </a:lstStyle>
          <a:p>
            <a:pPr lvl="0"/>
            <a:r>
              <a:rPr lang="en-US"/>
              <a:t>Click to edit Master text styles</a:t>
            </a:r>
          </a:p>
        </p:txBody>
      </p:sp>
      <p:sp>
        <p:nvSpPr>
          <p:cNvPr id="11" name="Right Triangle 10">
            <a:extLst>
              <a:ext uri="{FF2B5EF4-FFF2-40B4-BE49-F238E27FC236}">
                <a16:creationId xmlns:a16="http://schemas.microsoft.com/office/drawing/2014/main" id="{5974593C-FC9F-4C8A-8EDA-51699DF0BAFA}"/>
              </a:ext>
            </a:extLst>
          </p:cNvPr>
          <p:cNvSpPr/>
          <p:nvPr userDrawn="1"/>
        </p:nvSpPr>
        <p:spPr>
          <a:xfrm rot="13500000">
            <a:off x="-1265973" y="2256305"/>
            <a:ext cx="2531946" cy="2531984"/>
          </a:xfrm>
          <a:prstGeom prst="r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grpSp>
        <p:nvGrpSpPr>
          <p:cNvPr id="18" name="Group 17">
            <a:extLst>
              <a:ext uri="{FF2B5EF4-FFF2-40B4-BE49-F238E27FC236}">
                <a16:creationId xmlns:a16="http://schemas.microsoft.com/office/drawing/2014/main" id="{56D5EB51-637A-42FF-93C2-2C0356B5858F}"/>
              </a:ext>
            </a:extLst>
          </p:cNvPr>
          <p:cNvGrpSpPr/>
          <p:nvPr userDrawn="1"/>
        </p:nvGrpSpPr>
        <p:grpSpPr>
          <a:xfrm>
            <a:off x="6795257" y="-830595"/>
            <a:ext cx="6235461" cy="8430219"/>
            <a:chOff x="6172201" y="-898208"/>
            <a:chExt cx="7620000" cy="10302239"/>
          </a:xfrm>
        </p:grpSpPr>
        <p:sp>
          <p:nvSpPr>
            <p:cNvPr id="13" name="Diamond 12">
              <a:extLst>
                <a:ext uri="{FF2B5EF4-FFF2-40B4-BE49-F238E27FC236}">
                  <a16:creationId xmlns:a16="http://schemas.microsoft.com/office/drawing/2014/main" id="{D1F9291F-2A24-44B6-A5C8-081541BC6E72}"/>
                </a:ext>
              </a:extLst>
            </p:cNvPr>
            <p:cNvSpPr/>
            <p:nvPr userDrawn="1"/>
          </p:nvSpPr>
          <p:spPr>
            <a:xfrm>
              <a:off x="8823961" y="1776411"/>
              <a:ext cx="4968240" cy="4968240"/>
            </a:xfrm>
            <a:prstGeom prst="diamond">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
          <p:nvSpPr>
            <p:cNvPr id="15" name="Diamond 14">
              <a:extLst>
                <a:ext uri="{FF2B5EF4-FFF2-40B4-BE49-F238E27FC236}">
                  <a16:creationId xmlns:a16="http://schemas.microsoft.com/office/drawing/2014/main" id="{B14089A9-3213-4D72-8D79-07EE32669CB2}"/>
                </a:ext>
              </a:extLst>
            </p:cNvPr>
            <p:cNvSpPr/>
            <p:nvPr userDrawn="1"/>
          </p:nvSpPr>
          <p:spPr>
            <a:xfrm>
              <a:off x="6172201" y="-898208"/>
              <a:ext cx="4968240" cy="4968240"/>
            </a:xfrm>
            <a:prstGeom prst="diamond">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
          <p:nvSpPr>
            <p:cNvPr id="16" name="Diamond 15">
              <a:extLst>
                <a:ext uri="{FF2B5EF4-FFF2-40B4-BE49-F238E27FC236}">
                  <a16:creationId xmlns:a16="http://schemas.microsoft.com/office/drawing/2014/main" id="{B9C879A2-055D-48ED-AEC5-CF04DFEA9A9A}"/>
                </a:ext>
              </a:extLst>
            </p:cNvPr>
            <p:cNvSpPr/>
            <p:nvPr userDrawn="1"/>
          </p:nvSpPr>
          <p:spPr>
            <a:xfrm>
              <a:off x="6172201" y="4435791"/>
              <a:ext cx="4968240" cy="4968240"/>
            </a:xfrm>
            <a:prstGeom prst="diamond">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grpSp>
    </p:spTree>
    <p:extLst>
      <p:ext uri="{BB962C8B-B14F-4D97-AF65-F5344CB8AC3E}">
        <p14:creationId xmlns:p14="http://schemas.microsoft.com/office/powerpoint/2010/main" val="3909686645"/>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8EC5093-76F8-49DE-8F33-6006C2E33452}"/>
              </a:ext>
            </a:extLst>
          </p:cNvPr>
          <p:cNvGraphicFramePr>
            <a:graphicFrameLocks noChangeAspect="1"/>
          </p:cNvGraphicFramePr>
          <p:nvPr userDrawn="1">
            <p:custDataLst>
              <p:tags r:id="rId2"/>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spid="_x0000_s4098" name="think-cell Slide" r:id="rId5" imgW="408" imgH="408" progId="TCLayout.ActiveDocument.1">
                  <p:embed/>
                </p:oleObj>
              </mc:Choice>
              <mc:Fallback>
                <p:oleObj name="think-cell Slide" r:id="rId5" imgW="408" imgH="408" progId="TCLayout.ActiveDocument.1">
                  <p:embed/>
                  <p:pic>
                    <p:nvPicPr>
                      <p:cNvPr id="4" name="Object 3" hidden="1">
                        <a:extLst>
                          <a:ext uri="{FF2B5EF4-FFF2-40B4-BE49-F238E27FC236}">
                            <a16:creationId xmlns:a16="http://schemas.microsoft.com/office/drawing/2014/main" id="{08EC5093-76F8-49DE-8F33-6006C2E33452}"/>
                          </a:ext>
                        </a:extLst>
                      </p:cNvPr>
                      <p:cNvPicPr/>
                      <p:nvPr/>
                    </p:nvPicPr>
                    <p:blipFill>
                      <a:blip r:embed="rId6"/>
                      <a:stretch>
                        <a:fillRect/>
                      </a:stretch>
                    </p:blipFill>
                    <p:spPr>
                      <a:xfrm>
                        <a:off x="1620" y="1620"/>
                        <a:ext cx="1620" cy="162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3A1F52B-61DC-4324-A077-C37EB74DAA7A}"/>
              </a:ext>
            </a:extLst>
          </p:cNvPr>
          <p:cNvSpPr/>
          <p:nvPr userDrawn="1">
            <p:custDataLst>
              <p:tags r:id="rId3"/>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1" i="0" baseline="0">
              <a:solidFill>
                <a:schemeClr val="tx1"/>
              </a:solidFill>
              <a:latin typeface="Franklin Gothic Demi Cond" panose="020B0706030402020204" pitchFamily="34" charset="0"/>
              <a:ea typeface="+mj-ea"/>
              <a:cs typeface="+mj-cs"/>
              <a:sym typeface="Franklin Gothic Demi Cond" panose="020B0706030402020204" pitchFamily="34" charset="0"/>
            </a:endParaRPr>
          </a:p>
        </p:txBody>
      </p:sp>
      <p:pic>
        <p:nvPicPr>
          <p:cNvPr id="15" name="Picture 14">
            <a:extLst>
              <a:ext uri="{FF2B5EF4-FFF2-40B4-BE49-F238E27FC236}">
                <a16:creationId xmlns:a16="http://schemas.microsoft.com/office/drawing/2014/main" id="{A9F3FB34-7ACF-4158-AD78-AA668C30113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1849" r="19459" b="30194"/>
          <a:stretch/>
        </p:blipFill>
        <p:spPr>
          <a:xfrm>
            <a:off x="3" y="3"/>
            <a:ext cx="12192000" cy="6858000"/>
          </a:xfrm>
          <a:prstGeom prst="rect">
            <a:avLst/>
          </a:prstGeom>
        </p:spPr>
      </p:pic>
      <p:sp>
        <p:nvSpPr>
          <p:cNvPr id="10" name="Rectangle 9">
            <a:extLst>
              <a:ext uri="{FF2B5EF4-FFF2-40B4-BE49-F238E27FC236}">
                <a16:creationId xmlns:a16="http://schemas.microsoft.com/office/drawing/2014/main" id="{2A6FD7A2-93A9-405A-989B-15DB6E5CF0FF}"/>
              </a:ext>
            </a:extLst>
          </p:cNvPr>
          <p:cNvSpPr/>
          <p:nvPr userDrawn="1"/>
        </p:nvSpPr>
        <p:spPr>
          <a:xfrm>
            <a:off x="1" y="3"/>
            <a:ext cx="12191999" cy="6858000"/>
          </a:xfrm>
          <a:prstGeom prst="rect">
            <a:avLst/>
          </a:prstGeom>
          <a:gradFill>
            <a:gsLst>
              <a:gs pos="0">
                <a:schemeClr val="accent1"/>
              </a:gs>
              <a:gs pos="100000">
                <a:schemeClr val="accent1">
                  <a:alpha val="40000"/>
                </a:schemeClr>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
        <p:nvSpPr>
          <p:cNvPr id="7" name="Title 1"/>
          <p:cNvSpPr>
            <a:spLocks noGrp="1"/>
          </p:cNvSpPr>
          <p:nvPr>
            <p:ph type="title" hasCustomPrompt="1"/>
          </p:nvPr>
        </p:nvSpPr>
        <p:spPr>
          <a:xfrm>
            <a:off x="2028040" y="2328006"/>
            <a:ext cx="4573730" cy="2006600"/>
          </a:xfrm>
          <a:prstGeom prst="rect">
            <a:avLst/>
          </a:prstGeom>
        </p:spPr>
        <p:txBody>
          <a:bodyPr lIns="0" tIns="0" rIns="0" bIns="0" anchor="t">
            <a:noAutofit/>
          </a:bodyPr>
          <a:lstStyle>
            <a:lvl1pPr algn="l">
              <a:defRPr sz="4400" b="1" i="0" cap="none">
                <a:solidFill>
                  <a:schemeClr val="bg1"/>
                </a:solidFill>
                <a:latin typeface="Franklin Gothic Demi Cond" panose="020B0603020102020204" pitchFamily="34" charset="0"/>
              </a:defRPr>
            </a:lvl1pPr>
          </a:lstStyle>
          <a:p>
            <a:r>
              <a:rPr lang="en-US"/>
              <a:t>CLICK TO EDIT MASTER TITLE STYLE</a:t>
            </a:r>
          </a:p>
        </p:txBody>
      </p:sp>
      <p:sp>
        <p:nvSpPr>
          <p:cNvPr id="8" name="Text Placeholder 2"/>
          <p:cNvSpPr>
            <a:spLocks noGrp="1"/>
          </p:cNvSpPr>
          <p:nvPr>
            <p:ph type="body" idx="1" hasCustomPrompt="1"/>
          </p:nvPr>
        </p:nvSpPr>
        <p:spPr>
          <a:xfrm>
            <a:off x="2028040" y="4360010"/>
            <a:ext cx="4254074" cy="292100"/>
          </a:xfrm>
          <a:prstGeom prst="rect">
            <a:avLst/>
          </a:prstGeom>
        </p:spPr>
        <p:txBody>
          <a:bodyPr lIns="0" tIns="0" rIns="0" bIns="0">
            <a:noAutofit/>
          </a:bodyPr>
          <a:lstStyle>
            <a:lvl1pPr marL="0" indent="0" algn="l">
              <a:buNone/>
              <a:defRPr sz="1800" b="1">
                <a:solidFill>
                  <a:schemeClr val="bg1"/>
                </a:solidFill>
              </a:defRPr>
            </a:lvl1pPr>
            <a:lvl2pPr marL="457198" indent="0">
              <a:buNone/>
              <a:defRPr sz="1800">
                <a:solidFill>
                  <a:schemeClr val="tx1">
                    <a:tint val="75000"/>
                  </a:schemeClr>
                </a:solidFill>
              </a:defRPr>
            </a:lvl2pPr>
            <a:lvl3pPr marL="914396" indent="0">
              <a:buNone/>
              <a:defRPr sz="1600">
                <a:solidFill>
                  <a:schemeClr val="tx1">
                    <a:tint val="75000"/>
                  </a:schemeClr>
                </a:solidFill>
              </a:defRPr>
            </a:lvl3pPr>
            <a:lvl4pPr marL="1371594"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9" indent="0">
              <a:buNone/>
              <a:defRPr sz="1400">
                <a:solidFill>
                  <a:schemeClr val="tx1">
                    <a:tint val="75000"/>
                  </a:schemeClr>
                </a:solidFill>
              </a:defRPr>
            </a:lvl7pPr>
            <a:lvl8pPr marL="3200387" indent="0">
              <a:buNone/>
              <a:defRPr sz="1400">
                <a:solidFill>
                  <a:schemeClr val="tx1">
                    <a:tint val="75000"/>
                  </a:schemeClr>
                </a:solidFill>
              </a:defRPr>
            </a:lvl8pPr>
            <a:lvl9pPr marL="3657586" indent="0">
              <a:buNone/>
              <a:defRPr sz="1400">
                <a:solidFill>
                  <a:schemeClr val="tx1">
                    <a:tint val="75000"/>
                  </a:schemeClr>
                </a:solidFill>
              </a:defRPr>
            </a:lvl9pPr>
          </a:lstStyle>
          <a:p>
            <a:pPr lvl="0"/>
            <a:r>
              <a:rPr lang="en-US"/>
              <a:t>Click to edit Master text styles</a:t>
            </a:r>
          </a:p>
        </p:txBody>
      </p:sp>
      <p:sp>
        <p:nvSpPr>
          <p:cNvPr id="13" name="Right Triangle 12">
            <a:extLst>
              <a:ext uri="{FF2B5EF4-FFF2-40B4-BE49-F238E27FC236}">
                <a16:creationId xmlns:a16="http://schemas.microsoft.com/office/drawing/2014/main" id="{DC7F9BDD-7BF0-452F-B291-5BEA7995727F}"/>
              </a:ext>
            </a:extLst>
          </p:cNvPr>
          <p:cNvSpPr>
            <a:spLocks/>
          </p:cNvSpPr>
          <p:nvPr userDrawn="1"/>
        </p:nvSpPr>
        <p:spPr>
          <a:xfrm rot="13500000">
            <a:off x="-1265973" y="2163007"/>
            <a:ext cx="2531946" cy="2531984"/>
          </a:xfrm>
          <a:prstGeom prst="rtTriangl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32">
              <a:solidFill>
                <a:schemeClr val="tx1"/>
              </a:solidFill>
            </a:endParaRPr>
          </a:p>
        </p:txBody>
      </p:sp>
      <p:sp>
        <p:nvSpPr>
          <p:cNvPr id="22" name="Freeform: Shape 21">
            <a:extLst>
              <a:ext uri="{FF2B5EF4-FFF2-40B4-BE49-F238E27FC236}">
                <a16:creationId xmlns:a16="http://schemas.microsoft.com/office/drawing/2014/main" id="{03203575-C959-44AD-8106-94D9374630B1}"/>
              </a:ext>
            </a:extLst>
          </p:cNvPr>
          <p:cNvSpPr/>
          <p:nvPr userDrawn="1"/>
        </p:nvSpPr>
        <p:spPr>
          <a:xfrm>
            <a:off x="6176612" y="1642962"/>
            <a:ext cx="6381500" cy="3578365"/>
          </a:xfrm>
          <a:custGeom>
            <a:avLst/>
            <a:gdLst>
              <a:gd name="connsiteX0" fmla="*/ 0 w 6254369"/>
              <a:gd name="connsiteY0" fmla="*/ 0 h 3507129"/>
              <a:gd name="connsiteX1" fmla="*/ 6254369 w 6254369"/>
              <a:gd name="connsiteY1" fmla="*/ 0 h 3507129"/>
              <a:gd name="connsiteX2" fmla="*/ 6254369 w 6254369"/>
              <a:gd name="connsiteY2" fmla="*/ 3507129 h 3507129"/>
              <a:gd name="connsiteX3" fmla="*/ 0 w 6254369"/>
              <a:gd name="connsiteY3" fmla="*/ 3507129 h 3507129"/>
              <a:gd name="connsiteX4" fmla="*/ 0 w 6254369"/>
              <a:gd name="connsiteY4" fmla="*/ 3498898 h 3507129"/>
              <a:gd name="connsiteX5" fmla="*/ 1746485 w 6254369"/>
              <a:gd name="connsiteY5" fmla="*/ 1752413 h 3507129"/>
              <a:gd name="connsiteX6" fmla="*/ 0 w 6254369"/>
              <a:gd name="connsiteY6" fmla="*/ 5928 h 3507129"/>
              <a:gd name="connsiteX7" fmla="*/ 0 w 6254369"/>
              <a:gd name="connsiteY7" fmla="*/ 0 h 350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54369" h="3507129">
                <a:moveTo>
                  <a:pt x="0" y="0"/>
                </a:moveTo>
                <a:lnTo>
                  <a:pt x="6254369" y="0"/>
                </a:lnTo>
                <a:lnTo>
                  <a:pt x="6254369" y="3507129"/>
                </a:lnTo>
                <a:lnTo>
                  <a:pt x="0" y="3507129"/>
                </a:lnTo>
                <a:lnTo>
                  <a:pt x="0" y="3498898"/>
                </a:lnTo>
                <a:lnTo>
                  <a:pt x="1746485" y="1752413"/>
                </a:lnTo>
                <a:lnTo>
                  <a:pt x="0" y="5928"/>
                </a:lnTo>
                <a:lnTo>
                  <a:pt x="0" y="0"/>
                </a:lnTo>
                <a:close/>
              </a:path>
            </a:pathLst>
          </a:custGeom>
          <a:gradFill>
            <a:gsLst>
              <a:gs pos="12000">
                <a:schemeClr val="bg1"/>
              </a:gs>
              <a:gs pos="100000">
                <a:schemeClr val="bg1">
                  <a:alpha val="70000"/>
                </a:schemeClr>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Tree>
    <p:extLst>
      <p:ext uri="{BB962C8B-B14F-4D97-AF65-F5344CB8AC3E}">
        <p14:creationId xmlns:p14="http://schemas.microsoft.com/office/powerpoint/2010/main" val="4274413967"/>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8EC5093-76F8-49DE-8F33-6006C2E33452}"/>
              </a:ext>
            </a:extLst>
          </p:cNvPr>
          <p:cNvGraphicFramePr>
            <a:graphicFrameLocks noChangeAspect="1"/>
          </p:cNvGraphicFramePr>
          <p:nvPr userDrawn="1">
            <p:custDataLst>
              <p:tags r:id="rId2"/>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spid="_x0000_s5122" name="think-cell Slide" r:id="rId5" imgW="408" imgH="408" progId="TCLayout.ActiveDocument.1">
                  <p:embed/>
                </p:oleObj>
              </mc:Choice>
              <mc:Fallback>
                <p:oleObj name="think-cell Slide" r:id="rId5" imgW="408" imgH="408" progId="TCLayout.ActiveDocument.1">
                  <p:embed/>
                  <p:pic>
                    <p:nvPicPr>
                      <p:cNvPr id="4" name="Object 3" hidden="1">
                        <a:extLst>
                          <a:ext uri="{FF2B5EF4-FFF2-40B4-BE49-F238E27FC236}">
                            <a16:creationId xmlns:a16="http://schemas.microsoft.com/office/drawing/2014/main" id="{08EC5093-76F8-49DE-8F33-6006C2E33452}"/>
                          </a:ext>
                        </a:extLst>
                      </p:cNvPr>
                      <p:cNvPicPr/>
                      <p:nvPr/>
                    </p:nvPicPr>
                    <p:blipFill>
                      <a:blip r:embed="rId6"/>
                      <a:stretch>
                        <a:fillRect/>
                      </a:stretch>
                    </p:blipFill>
                    <p:spPr>
                      <a:xfrm>
                        <a:off x="1620" y="1620"/>
                        <a:ext cx="1620" cy="162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3A1F52B-61DC-4324-A077-C37EB74DAA7A}"/>
              </a:ext>
            </a:extLst>
          </p:cNvPr>
          <p:cNvSpPr/>
          <p:nvPr userDrawn="1">
            <p:custDataLst>
              <p:tags r:id="rId3"/>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1" i="0" baseline="0">
              <a:solidFill>
                <a:schemeClr val="tx1"/>
              </a:solidFill>
              <a:latin typeface="Franklin Gothic Demi Cond" panose="020B0706030402020204" pitchFamily="34" charset="0"/>
              <a:ea typeface="+mj-ea"/>
              <a:cs typeface="+mj-cs"/>
              <a:sym typeface="Franklin Gothic Demi Cond" panose="020B0706030402020204" pitchFamily="34" charset="0"/>
            </a:endParaRPr>
          </a:p>
        </p:txBody>
      </p:sp>
      <p:sp>
        <p:nvSpPr>
          <p:cNvPr id="7" name="Title 1"/>
          <p:cNvSpPr>
            <a:spLocks noGrp="1"/>
          </p:cNvSpPr>
          <p:nvPr>
            <p:ph type="title"/>
          </p:nvPr>
        </p:nvSpPr>
        <p:spPr>
          <a:xfrm>
            <a:off x="1984076" y="2514600"/>
            <a:ext cx="6212038" cy="2006600"/>
          </a:xfrm>
          <a:prstGeom prst="rect">
            <a:avLst/>
          </a:prstGeom>
        </p:spPr>
        <p:txBody>
          <a:bodyPr lIns="0" tIns="0" rIns="0" bIns="0" anchor="ctr">
            <a:noAutofit/>
          </a:bodyPr>
          <a:lstStyle>
            <a:lvl1pPr algn="l">
              <a:defRPr sz="4400" b="1" i="0" cap="none">
                <a:solidFill>
                  <a:schemeClr val="bg1"/>
                </a:solidFill>
                <a:latin typeface="Franklin Gothic Demi Cond" panose="020B0603020102020204" pitchFamily="34" charset="0"/>
              </a:defRPr>
            </a:lvl1pPr>
          </a:lstStyle>
          <a:p>
            <a:r>
              <a:rPr lang="en-US"/>
              <a:t>Click to edit Master title style</a:t>
            </a:r>
          </a:p>
        </p:txBody>
      </p:sp>
      <p:sp>
        <p:nvSpPr>
          <p:cNvPr id="8" name="Text Placeholder 2"/>
          <p:cNvSpPr>
            <a:spLocks noGrp="1"/>
          </p:cNvSpPr>
          <p:nvPr>
            <p:ph type="body" idx="1" hasCustomPrompt="1"/>
          </p:nvPr>
        </p:nvSpPr>
        <p:spPr>
          <a:xfrm>
            <a:off x="1984075" y="4546605"/>
            <a:ext cx="6212038" cy="292100"/>
          </a:xfrm>
          <a:prstGeom prst="rect">
            <a:avLst/>
          </a:prstGeom>
        </p:spPr>
        <p:txBody>
          <a:bodyPr lIns="0" tIns="0" rIns="0" bIns="0">
            <a:noAutofit/>
          </a:bodyPr>
          <a:lstStyle>
            <a:lvl1pPr marL="0" indent="0" algn="l">
              <a:buNone/>
              <a:defRPr sz="1800" b="1">
                <a:solidFill>
                  <a:schemeClr val="bg1"/>
                </a:solidFill>
              </a:defRPr>
            </a:lvl1pPr>
            <a:lvl2pPr marL="457198" indent="0">
              <a:buNone/>
              <a:defRPr sz="1800">
                <a:solidFill>
                  <a:schemeClr val="tx1">
                    <a:tint val="75000"/>
                  </a:schemeClr>
                </a:solidFill>
              </a:defRPr>
            </a:lvl2pPr>
            <a:lvl3pPr marL="914396" indent="0">
              <a:buNone/>
              <a:defRPr sz="1600">
                <a:solidFill>
                  <a:schemeClr val="tx1">
                    <a:tint val="75000"/>
                  </a:schemeClr>
                </a:solidFill>
              </a:defRPr>
            </a:lvl3pPr>
            <a:lvl4pPr marL="1371594"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9" indent="0">
              <a:buNone/>
              <a:defRPr sz="1400">
                <a:solidFill>
                  <a:schemeClr val="tx1">
                    <a:tint val="75000"/>
                  </a:schemeClr>
                </a:solidFill>
              </a:defRPr>
            </a:lvl7pPr>
            <a:lvl8pPr marL="3200387" indent="0">
              <a:buNone/>
              <a:defRPr sz="1400">
                <a:solidFill>
                  <a:schemeClr val="tx1">
                    <a:tint val="75000"/>
                  </a:schemeClr>
                </a:solidFill>
              </a:defRPr>
            </a:lvl8pPr>
            <a:lvl9pPr marL="3657586" indent="0">
              <a:buNone/>
              <a:defRPr sz="1400">
                <a:solidFill>
                  <a:schemeClr val="tx1">
                    <a:tint val="75000"/>
                  </a:schemeClr>
                </a:solidFill>
              </a:defRPr>
            </a:lvl9pPr>
          </a:lstStyle>
          <a:p>
            <a:pPr lvl="0"/>
            <a:r>
              <a:rPr lang="en-US"/>
              <a:t>Click to edit Master text styles</a:t>
            </a:r>
          </a:p>
        </p:txBody>
      </p:sp>
      <p:sp>
        <p:nvSpPr>
          <p:cNvPr id="12" name="Right Triangle 11">
            <a:extLst>
              <a:ext uri="{FF2B5EF4-FFF2-40B4-BE49-F238E27FC236}">
                <a16:creationId xmlns:a16="http://schemas.microsoft.com/office/drawing/2014/main" id="{55EB5704-3C92-4CFB-9F02-9B3474CC089E}"/>
              </a:ext>
            </a:extLst>
          </p:cNvPr>
          <p:cNvSpPr/>
          <p:nvPr userDrawn="1"/>
        </p:nvSpPr>
        <p:spPr>
          <a:xfrm rot="13500000">
            <a:off x="-1265973" y="2256305"/>
            <a:ext cx="2531946" cy="2531984"/>
          </a:xfrm>
          <a:prstGeom prst="r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
        <p:nvSpPr>
          <p:cNvPr id="14" name="Diamond 13">
            <a:extLst>
              <a:ext uri="{FF2B5EF4-FFF2-40B4-BE49-F238E27FC236}">
                <a16:creationId xmlns:a16="http://schemas.microsoft.com/office/drawing/2014/main" id="{81BA5C6B-9E0B-42AA-B1AC-60A81662DB64}"/>
              </a:ext>
            </a:extLst>
          </p:cNvPr>
          <p:cNvSpPr/>
          <p:nvPr userDrawn="1"/>
        </p:nvSpPr>
        <p:spPr>
          <a:xfrm>
            <a:off x="8772278" y="-306575"/>
            <a:ext cx="7471262" cy="7471152"/>
          </a:xfrm>
          <a:prstGeom prst="diamond">
            <a:avLst/>
          </a:prstGeom>
          <a:blipFill>
            <a:blip r:embed="rId7"/>
            <a:stretch>
              <a:fillRect l="-34727" t="1316" r="-16059" b="10"/>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
        <p:nvSpPr>
          <p:cNvPr id="15" name="Diamond 14">
            <a:extLst>
              <a:ext uri="{FF2B5EF4-FFF2-40B4-BE49-F238E27FC236}">
                <a16:creationId xmlns:a16="http://schemas.microsoft.com/office/drawing/2014/main" id="{3E9E5CB0-93BB-4F15-B647-6D9F07D7DA5F}"/>
              </a:ext>
            </a:extLst>
          </p:cNvPr>
          <p:cNvSpPr/>
          <p:nvPr userDrawn="1"/>
        </p:nvSpPr>
        <p:spPr>
          <a:xfrm>
            <a:off x="4784551" y="-4317163"/>
            <a:ext cx="7471262" cy="7471152"/>
          </a:xfrm>
          <a:prstGeom prst="diamond">
            <a:avLst/>
          </a:prstGeom>
          <a:blipFill>
            <a:blip r:embed="rId8"/>
            <a:stretch>
              <a:fillRect l="1281" t="39900" r="-2143" b="-854"/>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7"/>
          </a:p>
        </p:txBody>
      </p:sp>
      <p:sp>
        <p:nvSpPr>
          <p:cNvPr id="16" name="Diamond 15">
            <a:extLst>
              <a:ext uri="{FF2B5EF4-FFF2-40B4-BE49-F238E27FC236}">
                <a16:creationId xmlns:a16="http://schemas.microsoft.com/office/drawing/2014/main" id="{83188235-7FD1-4F4F-8210-FAC6B8DD0085}"/>
              </a:ext>
            </a:extLst>
          </p:cNvPr>
          <p:cNvSpPr/>
          <p:nvPr userDrawn="1"/>
        </p:nvSpPr>
        <p:spPr>
          <a:xfrm>
            <a:off x="4784551" y="3704016"/>
            <a:ext cx="7471262" cy="7471152"/>
          </a:xfrm>
          <a:prstGeom prst="diamond">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7"/>
          </a:p>
        </p:txBody>
      </p:sp>
    </p:spTree>
    <p:extLst>
      <p:ext uri="{BB962C8B-B14F-4D97-AF65-F5344CB8AC3E}">
        <p14:creationId xmlns:p14="http://schemas.microsoft.com/office/powerpoint/2010/main" val="2819891044"/>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racker pag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508BDA9-2CC5-4441-9CB2-F421A72E49AA}"/>
              </a:ext>
            </a:extLst>
          </p:cNvPr>
          <p:cNvGraphicFramePr>
            <a:graphicFrameLocks noChangeAspect="1"/>
          </p:cNvGraphicFramePr>
          <p:nvPr userDrawn="1">
            <p:custDataLst>
              <p:tags r:id="rId2"/>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spid="_x0000_s6146" name="think-cell Slide" r:id="rId5" imgW="473" imgH="473" progId="TCLayout.ActiveDocument.1">
                  <p:embed/>
                </p:oleObj>
              </mc:Choice>
              <mc:Fallback>
                <p:oleObj name="think-cell Slide" r:id="rId5" imgW="473" imgH="473" progId="TCLayout.ActiveDocument.1">
                  <p:embed/>
                  <p:pic>
                    <p:nvPicPr>
                      <p:cNvPr id="6" name="Object 5" hidden="1">
                        <a:extLst>
                          <a:ext uri="{FF2B5EF4-FFF2-40B4-BE49-F238E27FC236}">
                            <a16:creationId xmlns:a16="http://schemas.microsoft.com/office/drawing/2014/main" id="{3508BDA9-2CC5-4441-9CB2-F421A72E49AA}"/>
                          </a:ext>
                        </a:extLst>
                      </p:cNvPr>
                      <p:cNvPicPr/>
                      <p:nvPr/>
                    </p:nvPicPr>
                    <p:blipFill>
                      <a:blip r:embed="rId6"/>
                      <a:stretch>
                        <a:fillRect/>
                      </a:stretch>
                    </p:blipFill>
                    <p:spPr>
                      <a:xfrm>
                        <a:off x="1620" y="1620"/>
                        <a:ext cx="1620" cy="1620"/>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7860C9AF-AEE9-44CC-BA6A-A3C6CF5AFD68}"/>
              </a:ext>
            </a:extLst>
          </p:cNvPr>
          <p:cNvSpPr/>
          <p:nvPr userDrawn="1">
            <p:custDataLst>
              <p:tags r:id="rId3"/>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041" b="1" i="0" baseline="0">
              <a:solidFill>
                <a:schemeClr val="tx1"/>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2" name="Title 1">
            <a:extLst>
              <a:ext uri="{FF2B5EF4-FFF2-40B4-BE49-F238E27FC236}">
                <a16:creationId xmlns:a16="http://schemas.microsoft.com/office/drawing/2014/main" id="{9BEB380B-917C-45EF-BD98-A4E18484D47A}"/>
              </a:ext>
            </a:extLst>
          </p:cNvPr>
          <p:cNvSpPr>
            <a:spLocks noGrp="1"/>
          </p:cNvSpPr>
          <p:nvPr>
            <p:ph type="title"/>
          </p:nvPr>
        </p:nvSpPr>
        <p:spPr/>
        <p:txBody>
          <a:bodyPr/>
          <a:lstStyle/>
          <a:p>
            <a:r>
              <a:rPr lang="en-US"/>
              <a:t>Click to edit Master title style</a:t>
            </a:r>
          </a:p>
        </p:txBody>
      </p:sp>
      <p:sp>
        <p:nvSpPr>
          <p:cNvPr id="7" name="Rectangle 6">
            <a:extLst>
              <a:ext uri="{FF2B5EF4-FFF2-40B4-BE49-F238E27FC236}">
                <a16:creationId xmlns:a16="http://schemas.microsoft.com/office/drawing/2014/main" id="{410B26E0-891E-4B4A-AE1A-C18AEFD16AB1}"/>
              </a:ext>
            </a:extLst>
          </p:cNvPr>
          <p:cNvSpPr/>
          <p:nvPr userDrawn="1"/>
        </p:nvSpPr>
        <p:spPr>
          <a:xfrm>
            <a:off x="155498" y="54423"/>
            <a:ext cx="3078856" cy="17882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Tree>
    <p:extLst>
      <p:ext uri="{BB962C8B-B14F-4D97-AF65-F5344CB8AC3E}">
        <p14:creationId xmlns:p14="http://schemas.microsoft.com/office/powerpoint/2010/main" val="3906609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sic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146A7-DCB0-437C-8D84-39FD72EE05E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23930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09F1DE-D877-4E6E-B8AA-572F7FCAE7DC}" type="datetime1">
              <a:rPr lang="en-US" smtClean="0"/>
              <a:t>9/8/2023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611456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1">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95A3D2-9B7C-41D3-A832-2636C51396EB}" type="datetime1">
              <a:rPr lang="en-US" smtClean="0"/>
              <a:t>9/8/2023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0CA47-81CF-4842-A6CE-0A6037062406}"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7272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C7E60C-7DFE-4EE6-B145-D4004A9DBBF8}" type="datetime1">
              <a:rPr lang="en-US" smtClean="0"/>
              <a:t>9/8/2023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3947182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454878-A5AC-4C3C-BD28-AAE8A6D179D6}" type="datetime1">
              <a:rPr lang="en-US" smtClean="0"/>
              <a:t>9/8/2023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2868977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54083" y="520544"/>
            <a:ext cx="10058400" cy="818148"/>
          </a:xfrm>
        </p:spPr>
        <p:txBody>
          <a:bodyPr/>
          <a:lstStyle>
            <a:lvl1pPr algn="ctr">
              <a:lnSpc>
                <a:spcPct val="100000"/>
              </a:lnSpc>
              <a:defRPr b="1"/>
            </a:lvl1pPr>
          </a:lstStyle>
          <a:p>
            <a:r>
              <a:rPr lang="en-US"/>
              <a:t>Click to edit Master title style</a:t>
            </a:r>
          </a:p>
        </p:txBody>
      </p:sp>
      <p:sp>
        <p:nvSpPr>
          <p:cNvPr id="3" name="Date Placeholder 2"/>
          <p:cNvSpPr>
            <a:spLocks noGrp="1"/>
          </p:cNvSpPr>
          <p:nvPr>
            <p:ph type="dt" sz="half" idx="10"/>
          </p:nvPr>
        </p:nvSpPr>
        <p:spPr/>
        <p:txBody>
          <a:bodyPr/>
          <a:lstStyle/>
          <a:p>
            <a:fld id="{4B3BA3EF-0E48-4C0D-8F72-6C619038854F}" type="datetime1">
              <a:rPr lang="en-US" smtClean="0"/>
              <a:t>9/8/2023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2051267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2BB4DCC-8204-4F0B-B9F9-F20F748E63D8}" type="datetime1">
              <a:rPr lang="en-US" smtClean="0"/>
              <a:t>9/8/2023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3301778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CD6A6F1-CA5B-458F-82C0-7AC3F59DC300}" type="datetime1">
              <a:rPr lang="en-US" smtClean="0"/>
              <a:t>9/8/2023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solidFill>
                <a:srgbClr val="455F51"/>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2E0CA47-81CF-4842-A6CE-0A6037062406}" type="slidenum">
              <a:rPr lang="en-US" smtClean="0">
                <a:solidFill>
                  <a:srgbClr val="455F51"/>
                </a:solidFill>
              </a:rPr>
              <a:pPr/>
              <a:t>‹#›</a:t>
            </a:fld>
            <a:endParaRPr lang="en-US">
              <a:solidFill>
                <a:srgbClr val="455F51"/>
              </a:solidFill>
            </a:endParaRPr>
          </a:p>
        </p:txBody>
      </p:sp>
    </p:spTree>
    <p:extLst>
      <p:ext uri="{BB962C8B-B14F-4D97-AF65-F5344CB8AC3E}">
        <p14:creationId xmlns:p14="http://schemas.microsoft.com/office/powerpoint/2010/main" val="3508379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1">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3501B8-8F48-4AB5-86A6-4D3168F424DB}" type="datetime1">
              <a:rPr lang="en-US" smtClean="0"/>
              <a:t>9/8/2023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2296048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vmlDrawing" Target="../drawings/vmlDrawing1.vml"/><Relationship Id="rId13" Type="http://schemas.openxmlformats.org/officeDocument/2006/relationships/tags" Target="../tags/tag5.xml"/><Relationship Id="rId18" Type="http://schemas.openxmlformats.org/officeDocument/2006/relationships/tags" Target="../tags/tag10.xml"/><Relationship Id="rId26" Type="http://schemas.openxmlformats.org/officeDocument/2006/relationships/tags" Target="../tags/tag18.xml"/><Relationship Id="rId39" Type="http://schemas.openxmlformats.org/officeDocument/2006/relationships/image" Target="../media/image1.emf"/><Relationship Id="rId3" Type="http://schemas.openxmlformats.org/officeDocument/2006/relationships/slideLayout" Target="../slideLayouts/slideLayout14.xml"/><Relationship Id="rId21" Type="http://schemas.openxmlformats.org/officeDocument/2006/relationships/tags" Target="../tags/tag13.xml"/><Relationship Id="rId34" Type="http://schemas.openxmlformats.org/officeDocument/2006/relationships/tags" Target="../tags/tag26.xml"/><Relationship Id="rId7" Type="http://schemas.openxmlformats.org/officeDocument/2006/relationships/theme" Target="../theme/theme2.xml"/><Relationship Id="rId12" Type="http://schemas.openxmlformats.org/officeDocument/2006/relationships/tags" Target="../tags/tag4.xml"/><Relationship Id="rId17" Type="http://schemas.openxmlformats.org/officeDocument/2006/relationships/tags" Target="../tags/tag9.xml"/><Relationship Id="rId25" Type="http://schemas.openxmlformats.org/officeDocument/2006/relationships/tags" Target="../tags/tag17.xml"/><Relationship Id="rId33" Type="http://schemas.openxmlformats.org/officeDocument/2006/relationships/tags" Target="../tags/tag25.xml"/><Relationship Id="rId38" Type="http://schemas.openxmlformats.org/officeDocument/2006/relationships/oleObject" Target="../embeddings/oleObject1.bin"/><Relationship Id="rId2" Type="http://schemas.openxmlformats.org/officeDocument/2006/relationships/slideLayout" Target="../slideLayouts/slideLayout13.xml"/><Relationship Id="rId16" Type="http://schemas.openxmlformats.org/officeDocument/2006/relationships/tags" Target="../tags/tag8.xml"/><Relationship Id="rId20" Type="http://schemas.openxmlformats.org/officeDocument/2006/relationships/tags" Target="../tags/tag12.xml"/><Relationship Id="rId29" Type="http://schemas.openxmlformats.org/officeDocument/2006/relationships/tags" Target="../tags/tag2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ags" Target="../tags/tag3.xml"/><Relationship Id="rId24" Type="http://schemas.openxmlformats.org/officeDocument/2006/relationships/tags" Target="../tags/tag16.xml"/><Relationship Id="rId32" Type="http://schemas.openxmlformats.org/officeDocument/2006/relationships/tags" Target="../tags/tag24.xml"/><Relationship Id="rId37" Type="http://schemas.openxmlformats.org/officeDocument/2006/relationships/tags" Target="../tags/tag29.xml"/><Relationship Id="rId5" Type="http://schemas.openxmlformats.org/officeDocument/2006/relationships/slideLayout" Target="../slideLayouts/slideLayout16.xml"/><Relationship Id="rId15" Type="http://schemas.openxmlformats.org/officeDocument/2006/relationships/tags" Target="../tags/tag7.xml"/><Relationship Id="rId23" Type="http://schemas.openxmlformats.org/officeDocument/2006/relationships/tags" Target="../tags/tag15.xml"/><Relationship Id="rId28" Type="http://schemas.openxmlformats.org/officeDocument/2006/relationships/tags" Target="../tags/tag20.xml"/><Relationship Id="rId36" Type="http://schemas.openxmlformats.org/officeDocument/2006/relationships/tags" Target="../tags/tag28.xml"/><Relationship Id="rId10" Type="http://schemas.openxmlformats.org/officeDocument/2006/relationships/tags" Target="../tags/tag2.xml"/><Relationship Id="rId19" Type="http://schemas.openxmlformats.org/officeDocument/2006/relationships/tags" Target="../tags/tag11.xml"/><Relationship Id="rId31" Type="http://schemas.openxmlformats.org/officeDocument/2006/relationships/tags" Target="../tags/tag23.xml"/><Relationship Id="rId4" Type="http://schemas.openxmlformats.org/officeDocument/2006/relationships/slideLayout" Target="../slideLayouts/slideLayout15.xml"/><Relationship Id="rId9" Type="http://schemas.openxmlformats.org/officeDocument/2006/relationships/tags" Target="../tags/tag1.xml"/><Relationship Id="rId14" Type="http://schemas.openxmlformats.org/officeDocument/2006/relationships/tags" Target="../tags/tag6.xml"/><Relationship Id="rId22" Type="http://schemas.openxmlformats.org/officeDocument/2006/relationships/tags" Target="../tags/tag14.xml"/><Relationship Id="rId27" Type="http://schemas.openxmlformats.org/officeDocument/2006/relationships/tags" Target="../tags/tag19.xml"/><Relationship Id="rId30" Type="http://schemas.openxmlformats.org/officeDocument/2006/relationships/tags" Target="../tags/tag22.xml"/><Relationship Id="rId35" Type="http://schemas.openxmlformats.org/officeDocument/2006/relationships/tags" Target="../tags/tag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7F5152D-6D7C-4DE3-8E13-5A1FDEF89588}" type="datetime1">
              <a:rPr lang="en-US" smtClean="0"/>
              <a:t>9/8/2023</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a:buClr>
                <a:srgbClr val="000000"/>
              </a:buClr>
              <a:buFont typeface="Arial"/>
              <a:buNone/>
            </a:pPr>
            <a:fld id="{00000000-1234-1234-1234-123412341234}" type="slidenum">
              <a:rPr lang="en" kern="0" smtClean="0"/>
              <a:pPr>
                <a:buClr>
                  <a:srgbClr val="000000"/>
                </a:buClr>
                <a:buFont typeface="Arial"/>
                <a:buNone/>
              </a:pPr>
              <a:t>‹#›</a:t>
            </a:fld>
            <a:endParaRPr lang="en" kern="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09176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85000"/>
        </a:lnSpc>
        <a:spcBef>
          <a:spcPct val="0"/>
        </a:spcBef>
        <a:buNone/>
        <a:defRPr sz="4800" b="1"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9"/>
            </p:custDataLst>
          </p:nvPr>
        </p:nvGraphicFramePr>
        <p:xfrm>
          <a:off x="0" y="0"/>
          <a:ext cx="215979" cy="161974"/>
        </p:xfrm>
        <a:graphic>
          <a:graphicData uri="http://schemas.openxmlformats.org/presentationml/2006/ole">
            <mc:AlternateContent xmlns:mc="http://schemas.openxmlformats.org/markup-compatibility/2006">
              <mc:Choice xmlns:v="urn:schemas-microsoft-com:vml" Requires="v">
                <p:oleObj spid="_x0000_s1026" name="think-cell Slide" r:id="rId38" imgW="270" imgH="270" progId="TCLayout.ActiveDocument.1">
                  <p:embed/>
                </p:oleObj>
              </mc:Choice>
              <mc:Fallback>
                <p:oleObj name="think-cell Slide" r:id="rId38" imgW="270" imgH="270" progId="TCLayout.ActiveDocument.1">
                  <p:embed/>
                  <p:pic>
                    <p:nvPicPr>
                      <p:cNvPr id="2" name="Object 1" hidden="1"/>
                      <p:cNvPicPr/>
                      <p:nvPr/>
                    </p:nvPicPr>
                    <p:blipFill>
                      <a:blip r:embed="rId39"/>
                      <a:stretch>
                        <a:fillRect/>
                      </a:stretch>
                    </p:blipFill>
                    <p:spPr>
                      <a:xfrm>
                        <a:off x="0" y="0"/>
                        <a:ext cx="215979" cy="161974"/>
                      </a:xfrm>
                      <a:prstGeom prst="rect">
                        <a:avLst/>
                      </a:prstGeom>
                    </p:spPr>
                  </p:pic>
                </p:oleObj>
              </mc:Fallback>
            </mc:AlternateContent>
          </a:graphicData>
        </a:graphic>
      </p:graphicFrame>
      <p:sp>
        <p:nvSpPr>
          <p:cNvPr id="6" name="Rectangle 5" hidden="1"/>
          <p:cNvSpPr/>
          <p:nvPr>
            <p:custDataLst>
              <p:tags r:id="rId10"/>
            </p:custDataLst>
          </p:nvPr>
        </p:nvSpPr>
        <p:spPr bwMode="auto">
          <a:xfrm>
            <a:off x="0" y="0"/>
            <a:ext cx="215979" cy="161974"/>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041" b="1" i="0" baseline="0">
              <a:solidFill>
                <a:srgbClr val="000000"/>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19" name="Title Placeholder 2"/>
          <p:cNvSpPr>
            <a:spLocks noGrp="1" noChangeArrowheads="1"/>
          </p:cNvSpPr>
          <p:nvPr>
            <p:ph type="title"/>
          </p:nvPr>
        </p:nvSpPr>
        <p:spPr bwMode="gray">
          <a:xfrm>
            <a:off x="161990" y="290566"/>
            <a:ext cx="11725484" cy="3140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latinLnBrk="0"/>
            <a:r>
              <a:rPr lang="en-US"/>
              <a:t>Click to edit Master title style</a:t>
            </a:r>
            <a:endParaRPr lang="en-US" noProof="0"/>
          </a:p>
        </p:txBody>
      </p:sp>
      <p:sp>
        <p:nvSpPr>
          <p:cNvPr id="10" name="1. On-page tracker" hidden="1"/>
          <p:cNvSpPr>
            <a:spLocks noChangeArrowheads="1"/>
          </p:cNvSpPr>
          <p:nvPr/>
        </p:nvSpPr>
        <p:spPr bwMode="gray">
          <a:xfrm>
            <a:off x="208635" y="77303"/>
            <a:ext cx="500490" cy="1256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r>
              <a:rPr lang="en-US" sz="800" cap="all" baseline="0">
                <a:solidFill>
                  <a:schemeClr val="bg1"/>
                </a:solidFill>
                <a:latin typeface="+mn-lt"/>
                <a:ea typeface="+mn-ea"/>
              </a:rPr>
              <a:t>Tracker</a:t>
            </a:r>
          </a:p>
        </p:txBody>
      </p:sp>
      <p:sp>
        <p:nvSpPr>
          <p:cNvPr id="11" name="3. Unit of measure" hidden="1"/>
          <p:cNvSpPr txBox="1">
            <a:spLocks noChangeArrowheads="1"/>
          </p:cNvSpPr>
          <p:nvPr/>
        </p:nvSpPr>
        <p:spPr bwMode="gray">
          <a:xfrm>
            <a:off x="161990" y="566142"/>
            <a:ext cx="11725484" cy="2512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00" baseline="0">
                <a:solidFill>
                  <a:schemeClr val="accent6"/>
                </a:solidFill>
                <a:latin typeface="+mn-lt"/>
                <a:ea typeface="+mn-ea"/>
              </a:rPr>
              <a:t>Unit of measure</a:t>
            </a:r>
          </a:p>
        </p:txBody>
      </p:sp>
      <p:sp>
        <p:nvSpPr>
          <p:cNvPr id="13" name="4. Footnote" hidden="1"/>
          <p:cNvSpPr txBox="1">
            <a:spLocks noChangeArrowheads="1"/>
          </p:cNvSpPr>
          <p:nvPr/>
        </p:nvSpPr>
        <p:spPr bwMode="gray">
          <a:xfrm>
            <a:off x="161986" y="6434036"/>
            <a:ext cx="9821651" cy="1263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nchor="b">
            <a:no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800" baseline="0">
                <a:solidFill>
                  <a:schemeClr val="accent6"/>
                </a:solidFill>
                <a:latin typeface="+mn-lt"/>
                <a:ea typeface="+mn-ea"/>
              </a:rPr>
              <a:t>1 Footnote</a:t>
            </a:r>
          </a:p>
        </p:txBody>
      </p:sp>
      <p:sp>
        <p:nvSpPr>
          <p:cNvPr id="14" name="5. Source" hidden="1"/>
          <p:cNvSpPr>
            <a:spLocks noChangeArrowheads="1"/>
          </p:cNvSpPr>
          <p:nvPr/>
        </p:nvSpPr>
        <p:spPr bwMode="gray">
          <a:xfrm>
            <a:off x="161986" y="6639745"/>
            <a:ext cx="9821651" cy="1263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nchor="b">
            <a:noAutofit/>
          </a:bodyPr>
          <a:lstStyle/>
          <a:p>
            <a:pPr marL="609535" indent="-609535" defTabSz="895255">
              <a:tabLst>
                <a:tab pos="630171" algn="l"/>
              </a:tabLst>
            </a:pPr>
            <a:r>
              <a:rPr lang="en-US" sz="800" baseline="0">
                <a:solidFill>
                  <a:schemeClr val="accent6"/>
                </a:solidFill>
                <a:latin typeface="+mn-lt"/>
                <a:ea typeface="+mn-ea"/>
              </a:rPr>
              <a:t>SOURCE: Source</a:t>
            </a:r>
          </a:p>
        </p:txBody>
      </p:sp>
      <p:sp>
        <p:nvSpPr>
          <p:cNvPr id="3" name="Text Placeholder 2"/>
          <p:cNvSpPr>
            <a:spLocks noGrp="1"/>
          </p:cNvSpPr>
          <p:nvPr>
            <p:ph type="body" idx="1"/>
          </p:nvPr>
        </p:nvSpPr>
        <p:spPr bwMode="gray">
          <a:xfrm>
            <a:off x="2729248" y="2606569"/>
            <a:ext cx="5853024" cy="1130501"/>
          </a:xfrm>
          <a:prstGeom prst="rect">
            <a:avLst/>
          </a:prstGeom>
        </p:spPr>
        <p:txBody>
          <a:bodyPr vert="horz" lIns="0" tIns="0" rIns="0" bIns="0" rtlCol="0">
            <a:spAutoFit/>
          </a:bodyPr>
          <a:lstStyle/>
          <a:p>
            <a:pPr lvl="0" latinLnBrk="0"/>
            <a:r>
              <a:rPr lang="en-US"/>
              <a:t>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p>
        </p:txBody>
      </p:sp>
      <p:grpSp>
        <p:nvGrpSpPr>
          <p:cNvPr id="15" name="ACET" hidden="1"/>
          <p:cNvGrpSpPr>
            <a:grpSpLocks/>
          </p:cNvGrpSpPr>
          <p:nvPr/>
        </p:nvGrpSpPr>
        <p:grpSpPr bwMode="gray">
          <a:xfrm>
            <a:off x="2729245" y="1895613"/>
            <a:ext cx="5801188" cy="521557"/>
            <a:chOff x="915" y="708"/>
            <a:chExt cx="2686" cy="322"/>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08"/>
              <a:ext cx="2686" cy="322"/>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18288" anchor="b">
              <a:spAutoFit/>
            </a:bodyPr>
            <a:lstStyle/>
            <a:p>
              <a:r>
                <a:rPr lang="en-US" sz="1600" b="1" baseline="0">
                  <a:solidFill>
                    <a:srgbClr val="000000"/>
                  </a:solidFill>
                  <a:latin typeface="+mn-lt"/>
                  <a:ea typeface="+mn-ea"/>
                </a:rPr>
                <a:t>Title</a:t>
              </a:r>
            </a:p>
            <a:p>
              <a:r>
                <a:rPr lang="en-US" sz="1600" baseline="0">
                  <a:solidFill>
                    <a:schemeClr val="accent6"/>
                  </a:solidFill>
                  <a:latin typeface="+mn-lt"/>
                  <a:ea typeface="+mn-ea"/>
                </a:rPr>
                <a:t>Unit of measure</a:t>
              </a:r>
            </a:p>
          </p:txBody>
        </p:sp>
      </p:grpSp>
      <p:grpSp>
        <p:nvGrpSpPr>
          <p:cNvPr id="17" name="Sticker" hidden="1">
            <a:extLst>
              <a:ext uri="{FF2B5EF4-FFF2-40B4-BE49-F238E27FC236}">
                <a16:creationId xmlns:a16="http://schemas.microsoft.com/office/drawing/2014/main" id="{2C790296-416B-4243-BEFE-22AF5A6C2F40}"/>
              </a:ext>
            </a:extLst>
          </p:cNvPr>
          <p:cNvGrpSpPr/>
          <p:nvPr/>
        </p:nvGrpSpPr>
        <p:grpSpPr bwMode="gray">
          <a:xfrm>
            <a:off x="11404519" y="291557"/>
            <a:ext cx="482957" cy="153874"/>
            <a:chOff x="8385789" y="285750"/>
            <a:chExt cx="354986" cy="150811"/>
          </a:xfrm>
        </p:grpSpPr>
        <p:sp>
          <p:nvSpPr>
            <p:cNvPr id="20" name="StickerRectangle">
              <a:extLst>
                <a:ext uri="{FF2B5EF4-FFF2-40B4-BE49-F238E27FC236}">
                  <a16:creationId xmlns:a16="http://schemas.microsoft.com/office/drawing/2014/main" id="{1E5AEE43-9CA1-4C1A-8F9C-707F39AD4261}"/>
                </a:ext>
              </a:extLst>
            </p:cNvPr>
            <p:cNvSpPr>
              <a:spLocks noChangeArrowheads="1"/>
            </p:cNvSpPr>
            <p:nvPr/>
          </p:nvSpPr>
          <p:spPr bwMode="gray">
            <a:xfrm>
              <a:off x="8385789" y="285750"/>
              <a:ext cx="354986" cy="150811"/>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27432" tIns="0" rIns="0" bIns="27432">
              <a:spAutoFit/>
            </a:bodyPr>
            <a:lstStyle/>
            <a:p>
              <a:pPr algn="r" defTabSz="895255">
                <a:buClr>
                  <a:srgbClr val="002960"/>
                </a:buClr>
              </a:pPr>
              <a:r>
                <a:rPr lang="en-US" sz="800" baseline="0">
                  <a:solidFill>
                    <a:schemeClr val="accent6"/>
                  </a:solidFill>
                  <a:latin typeface="+mn-lt"/>
                  <a:ea typeface="+mn-ea"/>
                </a:rPr>
                <a:t>STICKER</a:t>
              </a:r>
            </a:p>
          </p:txBody>
        </p:sp>
        <p:cxnSp>
          <p:nvCxnSpPr>
            <p:cNvPr id="21" name="AutoShape 31">
              <a:extLst>
                <a:ext uri="{FF2B5EF4-FFF2-40B4-BE49-F238E27FC236}">
                  <a16:creationId xmlns:a16="http://schemas.microsoft.com/office/drawing/2014/main" id="{859BCCB4-F132-4E1A-BFA1-FA85C20CEC0A}"/>
                </a:ext>
              </a:extLst>
            </p:cNvPr>
            <p:cNvCxnSpPr>
              <a:cxnSpLocks noChangeShapeType="1"/>
              <a:stCxn id="20" idx="2"/>
              <a:endCxn id="20" idx="4"/>
            </p:cNvCxnSpPr>
            <p:nvPr/>
          </p:nvCxnSpPr>
          <p:spPr bwMode="gray">
            <a:xfrm>
              <a:off x="8394205" y="285750"/>
              <a:ext cx="0" cy="148374"/>
            </a:xfrm>
            <a:prstGeom prst="straightConnector1">
              <a:avLst/>
            </a:prstGeom>
            <a:noFill/>
            <a:ln w="9525">
              <a:solidFill>
                <a:schemeClr val="accent6"/>
              </a:solidFill>
              <a:round/>
              <a:headEnd/>
              <a:tailEnd/>
            </a:ln>
            <a:extLst>
              <a:ext uri="{909E8E84-426E-40dd-AFC4-6F175D3DCCD1}">
                <a14:hiddenFill xmlns:a14="http://schemas.microsoft.com/office/drawing/2010/main" xmlns="">
                  <a:noFill/>
                </a14:hiddenFill>
              </a:ext>
            </a:extLst>
          </p:spPr>
        </p:cxnSp>
        <p:cxnSp>
          <p:nvCxnSpPr>
            <p:cNvPr id="22" name="AutoShape 32">
              <a:extLst>
                <a:ext uri="{FF2B5EF4-FFF2-40B4-BE49-F238E27FC236}">
                  <a16:creationId xmlns:a16="http://schemas.microsoft.com/office/drawing/2014/main" id="{65F249C0-F203-445A-80CB-8D05DC3432CB}"/>
                </a:ext>
              </a:extLst>
            </p:cNvPr>
            <p:cNvCxnSpPr>
              <a:cxnSpLocks noChangeShapeType="1"/>
              <a:stCxn id="20" idx="4"/>
              <a:endCxn id="20" idx="6"/>
            </p:cNvCxnSpPr>
            <p:nvPr/>
          </p:nvCxnSpPr>
          <p:spPr bwMode="gray">
            <a:xfrm>
              <a:off x="8394205" y="434124"/>
              <a:ext cx="346570" cy="0"/>
            </a:xfrm>
            <a:prstGeom prst="straightConnector1">
              <a:avLst/>
            </a:prstGeom>
            <a:noFill/>
            <a:ln w="25400">
              <a:solidFill>
                <a:schemeClr val="accent6"/>
              </a:solidFill>
              <a:round/>
              <a:headEnd/>
              <a:tailEnd/>
            </a:ln>
            <a:extLst>
              <a:ext uri="{909E8E84-426E-40dd-AFC4-6F175D3DCCD1}">
                <a14:hiddenFill xmlns:a14="http://schemas.microsoft.com/office/drawing/2010/main" xmlns="">
                  <a:noFill/>
                </a14:hiddenFill>
              </a:ext>
            </a:extLst>
          </p:spPr>
        </p:cxnSp>
      </p:grpSp>
      <p:grpSp>
        <p:nvGrpSpPr>
          <p:cNvPr id="23" name="LegendLines" hidden="1">
            <a:extLst>
              <a:ext uri="{FF2B5EF4-FFF2-40B4-BE49-F238E27FC236}">
                <a16:creationId xmlns:a16="http://schemas.microsoft.com/office/drawing/2014/main" id="{C09CF1AE-18B5-4A05-968F-8E22AD4154C8}"/>
              </a:ext>
            </a:extLst>
          </p:cNvPr>
          <p:cNvGrpSpPr/>
          <p:nvPr/>
        </p:nvGrpSpPr>
        <p:grpSpPr>
          <a:xfrm>
            <a:off x="10263058" y="277887"/>
            <a:ext cx="1373003" cy="777012"/>
            <a:chOff x="7607284" y="279400"/>
            <a:chExt cx="1009193" cy="761545"/>
          </a:xfrm>
        </p:grpSpPr>
        <p:sp>
          <p:nvSpPr>
            <p:cNvPr id="25" name="LineLegend1">
              <a:extLst>
                <a:ext uri="{FF2B5EF4-FFF2-40B4-BE49-F238E27FC236}">
                  <a16:creationId xmlns:a16="http://schemas.microsoft.com/office/drawing/2014/main" id="{6E4E729C-CF27-469E-BC29-42E6DDE52CD5}"/>
                </a:ext>
              </a:extLst>
            </p:cNvPr>
            <p:cNvSpPr>
              <a:spLocks noChangeShapeType="1"/>
            </p:cNvSpPr>
            <p:nvPr/>
          </p:nvSpPr>
          <p:spPr bwMode="gray">
            <a:xfrm>
              <a:off x="7607284" y="387122"/>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z="1631" baseline="0">
                <a:latin typeface="+mn-lt"/>
                <a:ea typeface="+mn-ea"/>
              </a:endParaRPr>
            </a:p>
          </p:txBody>
        </p:sp>
        <p:sp>
          <p:nvSpPr>
            <p:cNvPr id="26" name="LineLegend2">
              <a:extLst>
                <a:ext uri="{FF2B5EF4-FFF2-40B4-BE49-F238E27FC236}">
                  <a16:creationId xmlns:a16="http://schemas.microsoft.com/office/drawing/2014/main" id="{605547A6-1672-4A2F-A185-7CED9DC77A64}"/>
                </a:ext>
              </a:extLst>
            </p:cNvPr>
            <p:cNvSpPr>
              <a:spLocks noChangeShapeType="1"/>
            </p:cNvSpPr>
            <p:nvPr/>
          </p:nvSpPr>
          <p:spPr bwMode="gray">
            <a:xfrm>
              <a:off x="7607284" y="653822"/>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z="1631" baseline="0">
                <a:latin typeface="+mn-lt"/>
                <a:ea typeface="+mn-ea"/>
              </a:endParaRPr>
            </a:p>
          </p:txBody>
        </p:sp>
        <p:sp>
          <p:nvSpPr>
            <p:cNvPr id="27" name="LineLegend3">
              <a:extLst>
                <a:ext uri="{FF2B5EF4-FFF2-40B4-BE49-F238E27FC236}">
                  <a16:creationId xmlns:a16="http://schemas.microsoft.com/office/drawing/2014/main" id="{CB74C4EA-2B84-4C6B-BDFD-3B91B1F4A423}"/>
                </a:ext>
              </a:extLst>
            </p:cNvPr>
            <p:cNvSpPr>
              <a:spLocks noChangeShapeType="1"/>
            </p:cNvSpPr>
            <p:nvPr/>
          </p:nvSpPr>
          <p:spPr bwMode="gray">
            <a:xfrm>
              <a:off x="7607284" y="933223"/>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z="1631" baseline="0">
                <a:latin typeface="+mn-lt"/>
                <a:ea typeface="+mn-ea"/>
              </a:endParaRPr>
            </a:p>
          </p:txBody>
        </p:sp>
        <p:sp>
          <p:nvSpPr>
            <p:cNvPr id="28" name="Legend1">
              <a:extLst>
                <a:ext uri="{FF2B5EF4-FFF2-40B4-BE49-F238E27FC236}">
                  <a16:creationId xmlns:a16="http://schemas.microsoft.com/office/drawing/2014/main" id="{4830EF76-F64C-47AA-8C70-B48DB7810355}"/>
                </a:ext>
              </a:extLst>
            </p:cNvPr>
            <p:cNvSpPr>
              <a:spLocks noChangeArrowheads="1"/>
            </p:cNvSpPr>
            <p:nvPr>
              <p:custDataLst>
                <p:tags r:id="rId35"/>
              </p:custDataLst>
            </p:nvPr>
          </p:nvSpPr>
          <p:spPr bwMode="gray">
            <a:xfrm>
              <a:off x="8169259" y="279400"/>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29" name="Legend2">
              <a:extLst>
                <a:ext uri="{FF2B5EF4-FFF2-40B4-BE49-F238E27FC236}">
                  <a16:creationId xmlns:a16="http://schemas.microsoft.com/office/drawing/2014/main" id="{1CC412BD-A418-4880-A312-67FEF6330524}"/>
                </a:ext>
              </a:extLst>
            </p:cNvPr>
            <p:cNvSpPr>
              <a:spLocks noChangeArrowheads="1"/>
            </p:cNvSpPr>
            <p:nvPr>
              <p:custDataLst>
                <p:tags r:id="rId36"/>
              </p:custDataLst>
            </p:nvPr>
          </p:nvSpPr>
          <p:spPr bwMode="gray">
            <a:xfrm>
              <a:off x="8169259" y="546100"/>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0" name="Legend3">
              <a:extLst>
                <a:ext uri="{FF2B5EF4-FFF2-40B4-BE49-F238E27FC236}">
                  <a16:creationId xmlns:a16="http://schemas.microsoft.com/office/drawing/2014/main" id="{2C424360-7EE9-43F1-B3CE-C9E680649FA6}"/>
                </a:ext>
              </a:extLst>
            </p:cNvPr>
            <p:cNvSpPr>
              <a:spLocks noChangeArrowheads="1"/>
            </p:cNvSpPr>
            <p:nvPr>
              <p:custDataLst>
                <p:tags r:id="rId37"/>
              </p:custDataLst>
            </p:nvPr>
          </p:nvSpPr>
          <p:spPr bwMode="gray">
            <a:xfrm>
              <a:off x="8169259" y="825501"/>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grpSp>
      <p:grpSp>
        <p:nvGrpSpPr>
          <p:cNvPr id="31" name="LegendBoxes" hidden="1">
            <a:extLst>
              <a:ext uri="{FF2B5EF4-FFF2-40B4-BE49-F238E27FC236}">
                <a16:creationId xmlns:a16="http://schemas.microsoft.com/office/drawing/2014/main" id="{3152D7CE-B5AF-48C9-8163-3B00CA962908}"/>
              </a:ext>
            </a:extLst>
          </p:cNvPr>
          <p:cNvGrpSpPr/>
          <p:nvPr/>
        </p:nvGrpSpPr>
        <p:grpSpPr>
          <a:xfrm>
            <a:off x="10682062" y="277992"/>
            <a:ext cx="954005" cy="1049129"/>
            <a:chOff x="5894005" y="919828"/>
            <a:chExt cx="701218" cy="1028245"/>
          </a:xfrm>
        </p:grpSpPr>
        <p:sp>
          <p:nvSpPr>
            <p:cNvPr id="32" name="RectangleLegend1">
              <a:extLst>
                <a:ext uri="{FF2B5EF4-FFF2-40B4-BE49-F238E27FC236}">
                  <a16:creationId xmlns:a16="http://schemas.microsoft.com/office/drawing/2014/main" id="{D6B30678-9151-43BF-9B4C-4DB0625A93C9}"/>
                </a:ext>
              </a:extLst>
            </p:cNvPr>
            <p:cNvSpPr>
              <a:spLocks noChangeArrowheads="1"/>
            </p:cNvSpPr>
            <p:nvPr/>
          </p:nvSpPr>
          <p:spPr bwMode="gray">
            <a:xfrm>
              <a:off x="5894005" y="947381"/>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3" name="RectangleLegend2">
              <a:extLst>
                <a:ext uri="{FF2B5EF4-FFF2-40B4-BE49-F238E27FC236}">
                  <a16:creationId xmlns:a16="http://schemas.microsoft.com/office/drawing/2014/main" id="{7DEFBDC2-6FBE-46D6-BB92-FF7131E772FF}"/>
                </a:ext>
              </a:extLst>
            </p:cNvPr>
            <p:cNvSpPr>
              <a:spLocks noChangeArrowheads="1"/>
            </p:cNvSpPr>
            <p:nvPr/>
          </p:nvSpPr>
          <p:spPr bwMode="gray">
            <a:xfrm>
              <a:off x="5894005" y="1217256"/>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4" name="RectangleLegend3">
              <a:extLst>
                <a:ext uri="{FF2B5EF4-FFF2-40B4-BE49-F238E27FC236}">
                  <a16:creationId xmlns:a16="http://schemas.microsoft.com/office/drawing/2014/main" id="{99CEF0ED-629B-4B1B-AA22-FF7E7102512F}"/>
                </a:ext>
              </a:extLst>
            </p:cNvPr>
            <p:cNvSpPr>
              <a:spLocks noChangeArrowheads="1"/>
            </p:cNvSpPr>
            <p:nvPr/>
          </p:nvSpPr>
          <p:spPr bwMode="gray">
            <a:xfrm>
              <a:off x="5894005" y="1488719"/>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5" name="RectangleLegend4">
              <a:extLst>
                <a:ext uri="{FF2B5EF4-FFF2-40B4-BE49-F238E27FC236}">
                  <a16:creationId xmlns:a16="http://schemas.microsoft.com/office/drawing/2014/main" id="{9FC9AE04-ECC5-49AA-83D9-A50F8C3B85D9}"/>
                </a:ext>
              </a:extLst>
            </p:cNvPr>
            <p:cNvSpPr>
              <a:spLocks noChangeArrowheads="1"/>
            </p:cNvSpPr>
            <p:nvPr/>
          </p:nvSpPr>
          <p:spPr bwMode="gray">
            <a:xfrm>
              <a:off x="5894005" y="1760182"/>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6" name="Legend1">
              <a:extLst>
                <a:ext uri="{FF2B5EF4-FFF2-40B4-BE49-F238E27FC236}">
                  <a16:creationId xmlns:a16="http://schemas.microsoft.com/office/drawing/2014/main" id="{20DB3DB5-FE61-4830-A95E-895FE612923E}"/>
                </a:ext>
              </a:extLst>
            </p:cNvPr>
            <p:cNvSpPr>
              <a:spLocks noChangeArrowheads="1"/>
            </p:cNvSpPr>
            <p:nvPr>
              <p:custDataLst>
                <p:tags r:id="rId31"/>
              </p:custDataLst>
            </p:nvPr>
          </p:nvSpPr>
          <p:spPr bwMode="gray">
            <a:xfrm>
              <a:off x="6148005" y="919828"/>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7" name="Legend2">
              <a:extLst>
                <a:ext uri="{FF2B5EF4-FFF2-40B4-BE49-F238E27FC236}">
                  <a16:creationId xmlns:a16="http://schemas.microsoft.com/office/drawing/2014/main" id="{6BA38D5C-4662-40A1-80D4-59218788CCA4}"/>
                </a:ext>
              </a:extLst>
            </p:cNvPr>
            <p:cNvSpPr>
              <a:spLocks noChangeArrowheads="1"/>
            </p:cNvSpPr>
            <p:nvPr>
              <p:custDataLst>
                <p:tags r:id="rId32"/>
              </p:custDataLst>
            </p:nvPr>
          </p:nvSpPr>
          <p:spPr bwMode="gray">
            <a:xfrm>
              <a:off x="6148005" y="1189703"/>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8" name="Legend3">
              <a:extLst>
                <a:ext uri="{FF2B5EF4-FFF2-40B4-BE49-F238E27FC236}">
                  <a16:creationId xmlns:a16="http://schemas.microsoft.com/office/drawing/2014/main" id="{F6E468B5-FD40-42DE-8D1C-9DF0E4E2D785}"/>
                </a:ext>
              </a:extLst>
            </p:cNvPr>
            <p:cNvSpPr>
              <a:spLocks noChangeArrowheads="1"/>
            </p:cNvSpPr>
            <p:nvPr>
              <p:custDataLst>
                <p:tags r:id="rId33"/>
              </p:custDataLst>
            </p:nvPr>
          </p:nvSpPr>
          <p:spPr bwMode="gray">
            <a:xfrm>
              <a:off x="6148005" y="1461166"/>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9" name="Legend4">
              <a:extLst>
                <a:ext uri="{FF2B5EF4-FFF2-40B4-BE49-F238E27FC236}">
                  <a16:creationId xmlns:a16="http://schemas.microsoft.com/office/drawing/2014/main" id="{30C1A9EE-7EA3-431C-B21C-77604769D975}"/>
                </a:ext>
              </a:extLst>
            </p:cNvPr>
            <p:cNvSpPr>
              <a:spLocks noChangeArrowheads="1"/>
            </p:cNvSpPr>
            <p:nvPr>
              <p:custDataLst>
                <p:tags r:id="rId34"/>
              </p:custDataLst>
            </p:nvPr>
          </p:nvSpPr>
          <p:spPr bwMode="gray">
            <a:xfrm>
              <a:off x="6148005" y="1732629"/>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grpSp>
      <p:grpSp>
        <p:nvGrpSpPr>
          <p:cNvPr id="40" name="LegendMoons" hidden="1">
            <a:extLst>
              <a:ext uri="{FF2B5EF4-FFF2-40B4-BE49-F238E27FC236}">
                <a16:creationId xmlns:a16="http://schemas.microsoft.com/office/drawing/2014/main" id="{7A8C3989-5146-471B-A276-90994769CB0C}"/>
              </a:ext>
            </a:extLst>
          </p:cNvPr>
          <p:cNvGrpSpPr/>
          <p:nvPr/>
        </p:nvGrpSpPr>
        <p:grpSpPr>
          <a:xfrm>
            <a:off x="10591346" y="277477"/>
            <a:ext cx="1044716" cy="1343754"/>
            <a:chOff x="5894005" y="2695123"/>
            <a:chExt cx="767893" cy="1317003"/>
          </a:xfrm>
        </p:grpSpPr>
        <p:grpSp>
          <p:nvGrpSpPr>
            <p:cNvPr id="41" name="MoonLegend1">
              <a:extLst>
                <a:ext uri="{FF2B5EF4-FFF2-40B4-BE49-F238E27FC236}">
                  <a16:creationId xmlns:a16="http://schemas.microsoft.com/office/drawing/2014/main" id="{DC55A7B2-C455-418F-BB9F-EE04A7C3CF1C}"/>
                </a:ext>
              </a:extLst>
            </p:cNvPr>
            <p:cNvGrpSpPr>
              <a:grpSpLocks noChangeAspect="1"/>
            </p:cNvGrpSpPr>
            <p:nvPr>
              <p:custDataLst>
                <p:tags r:id="rId11"/>
              </p:custDataLst>
            </p:nvPr>
          </p:nvGrpSpPr>
          <p:grpSpPr bwMode="gray">
            <a:xfrm>
              <a:off x="5894005" y="2695123"/>
              <a:ext cx="209550" cy="218282"/>
              <a:chOff x="4533" y="183"/>
              <a:chExt cx="144" cy="150"/>
            </a:xfrm>
          </p:grpSpPr>
          <p:sp>
            <p:nvSpPr>
              <p:cNvPr id="59" name="Oval 58">
                <a:extLst>
                  <a:ext uri="{FF2B5EF4-FFF2-40B4-BE49-F238E27FC236}">
                    <a16:creationId xmlns:a16="http://schemas.microsoft.com/office/drawing/2014/main" id="{B4C5AE24-2FE5-49E5-AB02-3B1349FBA028}"/>
                  </a:ext>
                </a:extLst>
              </p:cNvPr>
              <p:cNvSpPr>
                <a:spLocks noChangeAspect="1" noChangeArrowheads="1"/>
              </p:cNvSpPr>
              <p:nvPr>
                <p:custDataLst>
                  <p:tags r:id="rId29"/>
                </p:custDataLst>
              </p:nvPr>
            </p:nvSpPr>
            <p:spPr bwMode="gray">
              <a:xfrm>
                <a:off x="4533" y="189"/>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60" name="Arc 59">
                <a:extLst>
                  <a:ext uri="{FF2B5EF4-FFF2-40B4-BE49-F238E27FC236}">
                    <a16:creationId xmlns:a16="http://schemas.microsoft.com/office/drawing/2014/main" id="{C78E24F2-3D4E-4A63-910E-68BA8A37726B}"/>
                  </a:ext>
                </a:extLst>
              </p:cNvPr>
              <p:cNvSpPr>
                <a:spLocks noChangeAspect="1"/>
              </p:cNvSpPr>
              <p:nvPr>
                <p:custDataLst>
                  <p:tags r:id="rId30"/>
                </p:custDataLst>
              </p:nvPr>
            </p:nvSpPr>
            <p:spPr bwMode="gray">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2" name="MoonLegend2">
              <a:extLst>
                <a:ext uri="{FF2B5EF4-FFF2-40B4-BE49-F238E27FC236}">
                  <a16:creationId xmlns:a16="http://schemas.microsoft.com/office/drawing/2014/main" id="{4F057237-2383-47D5-920A-40B2E61A0585}"/>
                </a:ext>
              </a:extLst>
            </p:cNvPr>
            <p:cNvGrpSpPr>
              <a:grpSpLocks noChangeAspect="1"/>
            </p:cNvGrpSpPr>
            <p:nvPr>
              <p:custDataLst>
                <p:tags r:id="rId12"/>
              </p:custDataLst>
            </p:nvPr>
          </p:nvGrpSpPr>
          <p:grpSpPr bwMode="gray">
            <a:xfrm>
              <a:off x="5894005" y="2977103"/>
              <a:ext cx="209550" cy="209551"/>
              <a:chOff x="1694" y="2051"/>
              <a:chExt cx="160" cy="160"/>
            </a:xfrm>
          </p:grpSpPr>
          <p:sp>
            <p:nvSpPr>
              <p:cNvPr id="57" name="Oval 41">
                <a:extLst>
                  <a:ext uri="{FF2B5EF4-FFF2-40B4-BE49-F238E27FC236}">
                    <a16:creationId xmlns:a16="http://schemas.microsoft.com/office/drawing/2014/main" id="{99F17035-2F9A-40DE-BCE8-6B198BF68989}"/>
                  </a:ext>
                </a:extLst>
              </p:cNvPr>
              <p:cNvSpPr>
                <a:spLocks noChangeAspect="1" noChangeArrowheads="1"/>
              </p:cNvSpPr>
              <p:nvPr>
                <p:custDataLst>
                  <p:tags r:id="rId27"/>
                </p:custDataLst>
              </p:nvPr>
            </p:nvSpPr>
            <p:spPr bwMode="gray">
              <a:xfrm>
                <a:off x="1694" y="2051"/>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8" name="Arc 42">
                <a:extLst>
                  <a:ext uri="{FF2B5EF4-FFF2-40B4-BE49-F238E27FC236}">
                    <a16:creationId xmlns:a16="http://schemas.microsoft.com/office/drawing/2014/main" id="{3DA859E5-5A95-42F9-9AA2-9BEC934DE355}"/>
                  </a:ext>
                </a:extLst>
              </p:cNvPr>
              <p:cNvSpPr>
                <a:spLocks noChangeAspect="1"/>
              </p:cNvSpPr>
              <p:nvPr>
                <p:custDataLst>
                  <p:tags r:id="rId28"/>
                </p:custDataLst>
              </p:nvPr>
            </p:nvSpPr>
            <p:spPr bwMode="gray">
              <a:xfrm>
                <a:off x="1694" y="2051"/>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3" name="MoonLegend4">
              <a:extLst>
                <a:ext uri="{FF2B5EF4-FFF2-40B4-BE49-F238E27FC236}">
                  <a16:creationId xmlns:a16="http://schemas.microsoft.com/office/drawing/2014/main" id="{8E59139F-647D-4BF1-8AC9-9403D5279252}"/>
                </a:ext>
              </a:extLst>
            </p:cNvPr>
            <p:cNvGrpSpPr>
              <a:grpSpLocks noChangeAspect="1"/>
            </p:cNvGrpSpPr>
            <p:nvPr>
              <p:custDataLst>
                <p:tags r:id="rId13"/>
              </p:custDataLst>
            </p:nvPr>
          </p:nvGrpSpPr>
          <p:grpSpPr bwMode="gray">
            <a:xfrm>
              <a:off x="5894005" y="3524395"/>
              <a:ext cx="209550" cy="209551"/>
              <a:chOff x="4495" y="1204"/>
              <a:chExt cx="160" cy="160"/>
            </a:xfrm>
          </p:grpSpPr>
          <p:sp>
            <p:nvSpPr>
              <p:cNvPr id="55" name="Oval 47">
                <a:extLst>
                  <a:ext uri="{FF2B5EF4-FFF2-40B4-BE49-F238E27FC236}">
                    <a16:creationId xmlns:a16="http://schemas.microsoft.com/office/drawing/2014/main" id="{0AF410E8-47A6-4D5E-893D-F5B90C7DD5D4}"/>
                  </a:ext>
                </a:extLst>
              </p:cNvPr>
              <p:cNvSpPr>
                <a:spLocks noChangeAspect="1" noChangeArrowheads="1"/>
              </p:cNvSpPr>
              <p:nvPr>
                <p:custDataLst>
                  <p:tags r:id="rId25"/>
                </p:custDataLst>
              </p:nvPr>
            </p:nvSpPr>
            <p:spPr bwMode="gray">
              <a:xfrm>
                <a:off x="4495" y="120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6" name="Arc 48">
                <a:extLst>
                  <a:ext uri="{FF2B5EF4-FFF2-40B4-BE49-F238E27FC236}">
                    <a16:creationId xmlns:a16="http://schemas.microsoft.com/office/drawing/2014/main" id="{D1CD27D6-1E7B-4B79-828D-9E47FB2873C4}"/>
                  </a:ext>
                </a:extLst>
              </p:cNvPr>
              <p:cNvSpPr>
                <a:spLocks noChangeAspect="1"/>
              </p:cNvSpPr>
              <p:nvPr>
                <p:custDataLst>
                  <p:tags r:id="rId26"/>
                </p:custDataLst>
              </p:nvPr>
            </p:nvSpPr>
            <p:spPr bwMode="gray">
              <a:xfrm>
                <a:off x="4495" y="1204"/>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4" name="MoonLegend5">
              <a:extLst>
                <a:ext uri="{FF2B5EF4-FFF2-40B4-BE49-F238E27FC236}">
                  <a16:creationId xmlns:a16="http://schemas.microsoft.com/office/drawing/2014/main" id="{32CE8755-B82F-4765-B7D4-05F5E2BAF1D3}"/>
                </a:ext>
              </a:extLst>
            </p:cNvPr>
            <p:cNvGrpSpPr>
              <a:grpSpLocks noChangeAspect="1"/>
            </p:cNvGrpSpPr>
            <p:nvPr>
              <p:custDataLst>
                <p:tags r:id="rId14"/>
              </p:custDataLst>
            </p:nvPr>
          </p:nvGrpSpPr>
          <p:grpSpPr bwMode="gray">
            <a:xfrm>
              <a:off x="5894005" y="3799629"/>
              <a:ext cx="209550" cy="209551"/>
              <a:chOff x="4495" y="1447"/>
              <a:chExt cx="160" cy="160"/>
            </a:xfrm>
          </p:grpSpPr>
          <p:sp>
            <p:nvSpPr>
              <p:cNvPr id="53" name="Oval 50">
                <a:extLst>
                  <a:ext uri="{FF2B5EF4-FFF2-40B4-BE49-F238E27FC236}">
                    <a16:creationId xmlns:a16="http://schemas.microsoft.com/office/drawing/2014/main" id="{64E30B6B-3348-4938-9CFE-31C6F826919F}"/>
                  </a:ext>
                </a:extLst>
              </p:cNvPr>
              <p:cNvSpPr>
                <a:spLocks noChangeAspect="1" noChangeArrowheads="1"/>
              </p:cNvSpPr>
              <p:nvPr>
                <p:custDataLst>
                  <p:tags r:id="rId23"/>
                </p:custDataLst>
              </p:nvPr>
            </p:nvSpPr>
            <p:spPr bwMode="gray">
              <a:xfrm>
                <a:off x="4495" y="1447"/>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4" name="Oval 51">
                <a:extLst>
                  <a:ext uri="{FF2B5EF4-FFF2-40B4-BE49-F238E27FC236}">
                    <a16:creationId xmlns:a16="http://schemas.microsoft.com/office/drawing/2014/main" id="{1D5CBCB1-AA55-4416-8252-8CAFE4EAD045}"/>
                  </a:ext>
                </a:extLst>
              </p:cNvPr>
              <p:cNvSpPr>
                <a:spLocks noChangeAspect="1" noChangeArrowheads="1"/>
              </p:cNvSpPr>
              <p:nvPr>
                <p:custDataLst>
                  <p:tags r:id="rId24"/>
                </p:custDataLst>
              </p:nvPr>
            </p:nvSpPr>
            <p:spPr bwMode="gray">
              <a:xfrm>
                <a:off x="4495" y="1447"/>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5" name="MoonLegend3">
              <a:extLst>
                <a:ext uri="{FF2B5EF4-FFF2-40B4-BE49-F238E27FC236}">
                  <a16:creationId xmlns:a16="http://schemas.microsoft.com/office/drawing/2014/main" id="{D35DAD38-AC87-4B86-BC5D-06B5CDD7FD7E}"/>
                </a:ext>
              </a:extLst>
            </p:cNvPr>
            <p:cNvGrpSpPr>
              <a:grpSpLocks noChangeAspect="1"/>
            </p:cNvGrpSpPr>
            <p:nvPr>
              <p:custDataLst>
                <p:tags r:id="rId15"/>
              </p:custDataLst>
            </p:nvPr>
          </p:nvGrpSpPr>
          <p:grpSpPr bwMode="gray">
            <a:xfrm>
              <a:off x="5894005" y="3251543"/>
              <a:ext cx="209550" cy="209551"/>
              <a:chOff x="4495" y="1205"/>
              <a:chExt cx="160" cy="160"/>
            </a:xfrm>
          </p:grpSpPr>
          <p:sp>
            <p:nvSpPr>
              <p:cNvPr id="51" name="Oval 47">
                <a:extLst>
                  <a:ext uri="{FF2B5EF4-FFF2-40B4-BE49-F238E27FC236}">
                    <a16:creationId xmlns:a16="http://schemas.microsoft.com/office/drawing/2014/main" id="{471F5580-2914-4B84-9ECF-147E164CD171}"/>
                  </a:ext>
                </a:extLst>
              </p:cNvPr>
              <p:cNvSpPr>
                <a:spLocks noChangeAspect="1" noChangeArrowheads="1"/>
              </p:cNvSpPr>
              <p:nvPr>
                <p:custDataLst>
                  <p:tags r:id="rId21"/>
                </p:custDataLst>
              </p:nvPr>
            </p:nvSpPr>
            <p:spPr bwMode="gray">
              <a:xfrm>
                <a:off x="4495" y="1205"/>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2" name="Arc 48">
                <a:extLst>
                  <a:ext uri="{FF2B5EF4-FFF2-40B4-BE49-F238E27FC236}">
                    <a16:creationId xmlns:a16="http://schemas.microsoft.com/office/drawing/2014/main" id="{943C9AA2-2D15-4342-B4C5-20E2CC6B306D}"/>
                  </a:ext>
                </a:extLst>
              </p:cNvPr>
              <p:cNvSpPr>
                <a:spLocks noChangeAspect="1"/>
              </p:cNvSpPr>
              <p:nvPr>
                <p:custDataLst>
                  <p:tags r:id="rId22"/>
                </p:custDataLst>
              </p:nvPr>
            </p:nvSpPr>
            <p:spPr bwMode="gray">
              <a:xfrm>
                <a:off x="4495" y="1205"/>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sp>
          <p:nvSpPr>
            <p:cNvPr id="46" name="Legend1">
              <a:extLst>
                <a:ext uri="{FF2B5EF4-FFF2-40B4-BE49-F238E27FC236}">
                  <a16:creationId xmlns:a16="http://schemas.microsoft.com/office/drawing/2014/main" id="{6EA54B09-41B6-48BB-A955-90193D492328}"/>
                </a:ext>
              </a:extLst>
            </p:cNvPr>
            <p:cNvSpPr>
              <a:spLocks noChangeArrowheads="1"/>
            </p:cNvSpPr>
            <p:nvPr>
              <p:custDataLst>
                <p:tags r:id="rId16"/>
              </p:custDataLst>
            </p:nvPr>
          </p:nvSpPr>
          <p:spPr bwMode="gray">
            <a:xfrm>
              <a:off x="6214680" y="2696542"/>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47" name="Legend2">
              <a:extLst>
                <a:ext uri="{FF2B5EF4-FFF2-40B4-BE49-F238E27FC236}">
                  <a16:creationId xmlns:a16="http://schemas.microsoft.com/office/drawing/2014/main" id="{0AC1EE43-A017-4700-AF61-830731F30FE4}"/>
                </a:ext>
              </a:extLst>
            </p:cNvPr>
            <p:cNvSpPr>
              <a:spLocks noChangeArrowheads="1"/>
            </p:cNvSpPr>
            <p:nvPr>
              <p:custDataLst>
                <p:tags r:id="rId17"/>
              </p:custDataLst>
            </p:nvPr>
          </p:nvSpPr>
          <p:spPr bwMode="gray">
            <a:xfrm>
              <a:off x="6214680" y="2974156"/>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48" name="Legend3">
              <a:extLst>
                <a:ext uri="{FF2B5EF4-FFF2-40B4-BE49-F238E27FC236}">
                  <a16:creationId xmlns:a16="http://schemas.microsoft.com/office/drawing/2014/main" id="{2A6D11A2-9703-426A-86CA-4962B3EE0CCC}"/>
                </a:ext>
              </a:extLst>
            </p:cNvPr>
            <p:cNvSpPr>
              <a:spLocks noChangeArrowheads="1"/>
            </p:cNvSpPr>
            <p:nvPr>
              <p:custDataLst>
                <p:tags r:id="rId18"/>
              </p:custDataLst>
            </p:nvPr>
          </p:nvSpPr>
          <p:spPr bwMode="gray">
            <a:xfrm>
              <a:off x="6214680" y="3248596"/>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49" name="Legend4">
              <a:extLst>
                <a:ext uri="{FF2B5EF4-FFF2-40B4-BE49-F238E27FC236}">
                  <a16:creationId xmlns:a16="http://schemas.microsoft.com/office/drawing/2014/main" id="{3EA4E7B0-EFCC-4F9F-913E-143E08E90800}"/>
                </a:ext>
              </a:extLst>
            </p:cNvPr>
            <p:cNvSpPr>
              <a:spLocks noChangeArrowheads="1"/>
            </p:cNvSpPr>
            <p:nvPr>
              <p:custDataLst>
                <p:tags r:id="rId19"/>
              </p:custDataLst>
            </p:nvPr>
          </p:nvSpPr>
          <p:spPr bwMode="gray">
            <a:xfrm>
              <a:off x="6214680" y="3521448"/>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50" name="Legend5">
              <a:extLst>
                <a:ext uri="{FF2B5EF4-FFF2-40B4-BE49-F238E27FC236}">
                  <a16:creationId xmlns:a16="http://schemas.microsoft.com/office/drawing/2014/main" id="{20FC0E8B-0D7F-4303-9FE5-44FA02D35FD0}"/>
                </a:ext>
              </a:extLst>
            </p:cNvPr>
            <p:cNvSpPr>
              <a:spLocks noChangeArrowheads="1"/>
            </p:cNvSpPr>
            <p:nvPr>
              <p:custDataLst>
                <p:tags r:id="rId20"/>
              </p:custDataLst>
            </p:nvPr>
          </p:nvSpPr>
          <p:spPr bwMode="gray">
            <a:xfrm>
              <a:off x="6214680" y="3796682"/>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grpSp>
      <p:grpSp>
        <p:nvGrpSpPr>
          <p:cNvPr id="63" name="sticker" hidden="1">
            <a:extLst>
              <a:ext uri="{FF2B5EF4-FFF2-40B4-BE49-F238E27FC236}">
                <a16:creationId xmlns:a16="http://schemas.microsoft.com/office/drawing/2014/main" id="{025597A3-7585-4D09-8EDC-160D256F7168}"/>
              </a:ext>
            </a:extLst>
          </p:cNvPr>
          <p:cNvGrpSpPr/>
          <p:nvPr/>
        </p:nvGrpSpPr>
        <p:grpSpPr>
          <a:xfrm>
            <a:off x="8889373" y="2192"/>
            <a:ext cx="3011573" cy="153874"/>
            <a:chOff x="6478920" y="285750"/>
            <a:chExt cx="2258680" cy="153873"/>
          </a:xfrm>
        </p:grpSpPr>
        <p:sp>
          <p:nvSpPr>
            <p:cNvPr id="64" name="StickerRectangle">
              <a:extLst>
                <a:ext uri="{FF2B5EF4-FFF2-40B4-BE49-F238E27FC236}">
                  <a16:creationId xmlns:a16="http://schemas.microsoft.com/office/drawing/2014/main" id="{9DE3FA71-0B83-495C-9250-C7F0CEDD22A5}"/>
                </a:ext>
              </a:extLst>
            </p:cNvPr>
            <p:cNvSpPr>
              <a:spLocks noChangeArrowheads="1"/>
            </p:cNvSpPr>
            <p:nvPr/>
          </p:nvSpPr>
          <p:spPr bwMode="gray">
            <a:xfrm>
              <a:off x="6478920" y="285750"/>
              <a:ext cx="2258680" cy="153873"/>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27432" tIns="0" rIns="0" bIns="27432">
              <a:spAutoFit/>
            </a:bodyPr>
            <a:lstStyle/>
            <a:p>
              <a:pPr marL="0" marR="0" lvl="0" indent="0" algn="r" defTabSz="895255" eaLnBrk="1" fontAlgn="auto" latinLnBrk="0" hangingPunct="1">
                <a:lnSpc>
                  <a:spcPct val="100000"/>
                </a:lnSpc>
                <a:spcBef>
                  <a:spcPts val="0"/>
                </a:spcBef>
                <a:spcAft>
                  <a:spcPts val="0"/>
                </a:spcAft>
                <a:buClr>
                  <a:srgbClr val="002960"/>
                </a:buClr>
                <a:buSzTx/>
                <a:buFontTx/>
                <a:buNone/>
                <a:tabLst/>
                <a:defRPr/>
              </a:pPr>
              <a:r>
                <a:rPr kumimoji="0" lang="en-US" sz="800" b="0" i="0" u="none" strike="noStrike" kern="0" cap="none" spc="0" normalizeH="0" baseline="0" noProof="0">
                  <a:ln>
                    <a:noFill/>
                  </a:ln>
                  <a:solidFill>
                    <a:srgbClr val="FF0000"/>
                  </a:solidFill>
                  <a:effectLst/>
                  <a:uLnTx/>
                  <a:uFillTx/>
                  <a:latin typeface="Arial"/>
                </a:rPr>
                <a:t>PRELIMINARY DRAFT </a:t>
              </a:r>
              <a:r>
                <a:rPr kumimoji="0" lang="en-US" sz="800" b="0" i="0" u="none" strike="noStrike" kern="0" cap="none" spc="0" normalizeH="0" baseline="0" noProof="0">
                  <a:ln>
                    <a:noFill/>
                  </a:ln>
                  <a:solidFill>
                    <a:srgbClr val="808080"/>
                  </a:solidFill>
                  <a:effectLst/>
                  <a:uLnTx/>
                  <a:uFillTx/>
                  <a:latin typeface="Arial"/>
                </a:rPr>
                <a:t>- PROPRIETARY AND CONFIDENTIAL</a:t>
              </a:r>
            </a:p>
          </p:txBody>
        </p:sp>
        <p:cxnSp>
          <p:nvCxnSpPr>
            <p:cNvPr id="65" name="AutoShape 31">
              <a:extLst>
                <a:ext uri="{FF2B5EF4-FFF2-40B4-BE49-F238E27FC236}">
                  <a16:creationId xmlns:a16="http://schemas.microsoft.com/office/drawing/2014/main" id="{F7DA9444-9651-4951-8191-645A566A14FD}"/>
                </a:ext>
              </a:extLst>
            </p:cNvPr>
            <p:cNvCxnSpPr>
              <a:cxnSpLocks noChangeShapeType="1"/>
              <a:stCxn id="64" idx="2"/>
              <a:endCxn id="64" idx="4"/>
            </p:cNvCxnSpPr>
            <p:nvPr/>
          </p:nvCxnSpPr>
          <p:spPr bwMode="gray">
            <a:xfrm>
              <a:off x="6536575" y="285750"/>
              <a:ext cx="0" cy="151387"/>
            </a:xfrm>
            <a:prstGeom prst="straightConnector1">
              <a:avLst/>
            </a:prstGeom>
            <a:noFill/>
            <a:ln w="9525">
              <a:solidFill>
                <a:srgbClr val="808080"/>
              </a:solidFill>
              <a:round/>
              <a:headEnd/>
              <a:tailEnd/>
            </a:ln>
            <a:extLst>
              <a:ext uri="{909E8E84-426E-40dd-AFC4-6F175D3DCCD1}">
                <a14:hiddenFill xmlns:a14="http://schemas.microsoft.com/office/drawing/2010/main" xmlns="">
                  <a:noFill/>
                </a14:hiddenFill>
              </a:ext>
            </a:extLst>
          </p:spPr>
        </p:cxnSp>
        <p:cxnSp>
          <p:nvCxnSpPr>
            <p:cNvPr id="66" name="AutoShape 32">
              <a:extLst>
                <a:ext uri="{FF2B5EF4-FFF2-40B4-BE49-F238E27FC236}">
                  <a16:creationId xmlns:a16="http://schemas.microsoft.com/office/drawing/2014/main" id="{752022F4-854D-460A-BF46-8564800FD14B}"/>
                </a:ext>
              </a:extLst>
            </p:cNvPr>
            <p:cNvCxnSpPr>
              <a:cxnSpLocks noChangeShapeType="1"/>
              <a:stCxn id="64" idx="4"/>
              <a:endCxn id="64" idx="6"/>
            </p:cNvCxnSpPr>
            <p:nvPr/>
          </p:nvCxnSpPr>
          <p:spPr bwMode="gray">
            <a:xfrm>
              <a:off x="6536575" y="437137"/>
              <a:ext cx="2201025" cy="0"/>
            </a:xfrm>
            <a:prstGeom prst="straightConnector1">
              <a:avLst/>
            </a:prstGeom>
            <a:noFill/>
            <a:ln w="25400">
              <a:solidFill>
                <a:srgbClr val="808080"/>
              </a:solidFill>
              <a:round/>
              <a:headEnd/>
              <a:tailEnd/>
            </a:ln>
            <a:extLst>
              <a:ext uri="{909E8E84-426E-40dd-AFC4-6F175D3DCCD1}">
                <a14:hiddenFill xmlns:a14="http://schemas.microsoft.com/office/drawing/2010/main" xmlns="">
                  <a:noFill/>
                </a14:hiddenFill>
              </a:ext>
            </a:extLst>
          </p:spPr>
        </p:cxnSp>
      </p:grpSp>
      <p:sp>
        <p:nvSpPr>
          <p:cNvPr id="62" name="Slide Number">
            <a:extLst>
              <a:ext uri="{FF2B5EF4-FFF2-40B4-BE49-F238E27FC236}">
                <a16:creationId xmlns:a16="http://schemas.microsoft.com/office/drawing/2014/main" id="{5920B626-7C41-418D-ABDE-078F314165A9}"/>
              </a:ext>
            </a:extLst>
          </p:cNvPr>
          <p:cNvSpPr txBox="1">
            <a:spLocks/>
          </p:cNvSpPr>
          <p:nvPr/>
        </p:nvSpPr>
        <p:spPr bwMode="auto">
          <a:xfrm>
            <a:off x="11759894" y="6640468"/>
            <a:ext cx="127577" cy="125612"/>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a:fld id="{42C328C1-A84F-4A39-A664-DBA00541A8C6}" type="slidenum">
              <a:rPr lang="en-US" sz="800" baseline="0" smtClean="0">
                <a:solidFill>
                  <a:srgbClr val="808080"/>
                </a:solidFill>
                <a:latin typeface="+mn-lt"/>
              </a:rPr>
              <a:pPr algn="r"/>
              <a:t>‹#›</a:t>
            </a:fld>
            <a:endParaRPr lang="en-US" sz="800" baseline="0">
              <a:solidFill>
                <a:srgbClr val="808080"/>
              </a:solidFill>
              <a:latin typeface="+mn-lt"/>
            </a:endParaRPr>
          </a:p>
        </p:txBody>
      </p:sp>
    </p:spTree>
    <p:extLst>
      <p:ext uri="{BB962C8B-B14F-4D97-AF65-F5344CB8AC3E}">
        <p14:creationId xmlns:p14="http://schemas.microsoft.com/office/powerpoint/2010/main" val="200801695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Lst>
  <p:hf hdr="0" ftr="0" dt="0"/>
  <p:txStyles>
    <p:titleStyle>
      <a:lvl1pPr algn="l" defTabSz="895255" rtl="0" eaLnBrk="1" fontAlgn="base" hangingPunct="1">
        <a:spcBef>
          <a:spcPct val="0"/>
        </a:spcBef>
        <a:spcAft>
          <a:spcPct val="0"/>
        </a:spcAft>
        <a:tabLst>
          <a:tab pos="269847" algn="l"/>
        </a:tabLst>
        <a:defRPr sz="2041" b="1" baseline="0">
          <a:solidFill>
            <a:schemeClr val="tx2"/>
          </a:solidFill>
          <a:latin typeface="Calibri" panose="020F0502020204030204" pitchFamily="34" charset="0"/>
          <a:ea typeface="+mj-ea"/>
          <a:cs typeface="Calibri" panose="020F0502020204030204" pitchFamily="34" charset="0"/>
        </a:defRPr>
      </a:lvl1pPr>
      <a:lvl2pPr algn="l" defTabSz="895255" rtl="0" eaLnBrk="1" fontAlgn="base" hangingPunct="1">
        <a:spcBef>
          <a:spcPct val="0"/>
        </a:spcBef>
        <a:spcAft>
          <a:spcPct val="0"/>
        </a:spcAft>
        <a:defRPr sz="1900" b="1">
          <a:solidFill>
            <a:schemeClr val="tx2"/>
          </a:solidFill>
          <a:latin typeface="Arial" charset="0"/>
        </a:defRPr>
      </a:lvl2pPr>
      <a:lvl3pPr algn="l" defTabSz="895255" rtl="0" eaLnBrk="1" fontAlgn="base" hangingPunct="1">
        <a:spcBef>
          <a:spcPct val="0"/>
        </a:spcBef>
        <a:spcAft>
          <a:spcPct val="0"/>
        </a:spcAft>
        <a:defRPr sz="1900" b="1">
          <a:solidFill>
            <a:schemeClr val="tx2"/>
          </a:solidFill>
          <a:latin typeface="Arial" charset="0"/>
        </a:defRPr>
      </a:lvl3pPr>
      <a:lvl4pPr algn="l" defTabSz="895255" rtl="0" eaLnBrk="1" fontAlgn="base" hangingPunct="1">
        <a:spcBef>
          <a:spcPct val="0"/>
        </a:spcBef>
        <a:spcAft>
          <a:spcPct val="0"/>
        </a:spcAft>
        <a:defRPr sz="1900" b="1">
          <a:solidFill>
            <a:schemeClr val="tx2"/>
          </a:solidFill>
          <a:latin typeface="Arial" charset="0"/>
        </a:defRPr>
      </a:lvl4pPr>
      <a:lvl5pPr algn="l" defTabSz="895255" rtl="0" eaLnBrk="1" fontAlgn="base" hangingPunct="1">
        <a:spcBef>
          <a:spcPct val="0"/>
        </a:spcBef>
        <a:spcAft>
          <a:spcPct val="0"/>
        </a:spcAft>
        <a:defRPr sz="1900" b="1">
          <a:solidFill>
            <a:schemeClr val="tx2"/>
          </a:solidFill>
          <a:latin typeface="Arial" charset="0"/>
        </a:defRPr>
      </a:lvl5pPr>
      <a:lvl6pPr marL="457152" algn="l" defTabSz="895255" rtl="0" eaLnBrk="1" fontAlgn="base" hangingPunct="1">
        <a:spcBef>
          <a:spcPct val="0"/>
        </a:spcBef>
        <a:spcAft>
          <a:spcPct val="0"/>
        </a:spcAft>
        <a:defRPr sz="1900" b="1">
          <a:solidFill>
            <a:schemeClr val="tx2"/>
          </a:solidFill>
          <a:latin typeface="Arial" charset="0"/>
        </a:defRPr>
      </a:lvl6pPr>
      <a:lvl7pPr marL="914303" algn="l" defTabSz="895255" rtl="0" eaLnBrk="1" fontAlgn="base" hangingPunct="1">
        <a:spcBef>
          <a:spcPct val="0"/>
        </a:spcBef>
        <a:spcAft>
          <a:spcPct val="0"/>
        </a:spcAft>
        <a:defRPr sz="1900" b="1">
          <a:solidFill>
            <a:schemeClr val="tx2"/>
          </a:solidFill>
          <a:latin typeface="Arial" charset="0"/>
        </a:defRPr>
      </a:lvl7pPr>
      <a:lvl8pPr marL="1371455" algn="l" defTabSz="895255" rtl="0" eaLnBrk="1" fontAlgn="base" hangingPunct="1">
        <a:spcBef>
          <a:spcPct val="0"/>
        </a:spcBef>
        <a:spcAft>
          <a:spcPct val="0"/>
        </a:spcAft>
        <a:defRPr sz="1900" b="1">
          <a:solidFill>
            <a:schemeClr val="tx2"/>
          </a:solidFill>
          <a:latin typeface="Arial" charset="0"/>
        </a:defRPr>
      </a:lvl8pPr>
      <a:lvl9pPr marL="1828606" algn="l" defTabSz="895255" rtl="0" eaLnBrk="1" fontAlgn="base" hangingPunct="1">
        <a:spcBef>
          <a:spcPct val="0"/>
        </a:spcBef>
        <a:spcAft>
          <a:spcPct val="0"/>
        </a:spcAft>
        <a:defRPr sz="1900" b="1">
          <a:solidFill>
            <a:schemeClr val="tx2"/>
          </a:solidFill>
          <a:latin typeface="Arial" charset="0"/>
        </a:defRPr>
      </a:lvl9pPr>
    </p:titleStyle>
    <p:bodyStyle>
      <a:lvl1pPr marL="0" indent="0" algn="l" defTabSz="895255" rtl="0" eaLnBrk="1" fontAlgn="base" hangingPunct="1">
        <a:spcBef>
          <a:spcPct val="0"/>
        </a:spcBef>
        <a:spcAft>
          <a:spcPct val="0"/>
        </a:spcAft>
        <a:buClr>
          <a:schemeClr val="tx2"/>
        </a:buClr>
        <a:buSzPct val="100000"/>
        <a:defRPr sz="1428" baseline="0">
          <a:solidFill>
            <a:schemeClr val="tx1"/>
          </a:solidFill>
          <a:latin typeface="Calibri" panose="020F0502020204030204" pitchFamily="34" charset="0"/>
          <a:ea typeface="+mn-ea"/>
          <a:cs typeface="Calibri" panose="020F0502020204030204" pitchFamily="34" charset="0"/>
        </a:defRPr>
      </a:lvl1pPr>
      <a:lvl2pPr marL="193655" indent="-192067" algn="l" defTabSz="895255" rtl="0" eaLnBrk="1" fontAlgn="base" hangingPunct="1">
        <a:spcBef>
          <a:spcPct val="0"/>
        </a:spcBef>
        <a:spcAft>
          <a:spcPct val="0"/>
        </a:spcAft>
        <a:buClr>
          <a:schemeClr val="tx2"/>
        </a:buClr>
        <a:buSzPct val="125000"/>
        <a:buFont typeface="Arial" charset="0"/>
        <a:buChar char="▪"/>
        <a:defRPr sz="1428" baseline="0">
          <a:solidFill>
            <a:schemeClr val="tx1"/>
          </a:solidFill>
          <a:latin typeface="Calibri" panose="020F0502020204030204" pitchFamily="34" charset="0"/>
          <a:cs typeface="Calibri" panose="020F0502020204030204" pitchFamily="34" charset="0"/>
        </a:defRPr>
      </a:lvl2pPr>
      <a:lvl3pPr marL="457152" indent="-261910" algn="l" defTabSz="895255" rtl="0" eaLnBrk="1" fontAlgn="base" hangingPunct="1">
        <a:spcBef>
          <a:spcPct val="0"/>
        </a:spcBef>
        <a:spcAft>
          <a:spcPct val="0"/>
        </a:spcAft>
        <a:buClr>
          <a:schemeClr val="tx2"/>
        </a:buClr>
        <a:buSzPct val="120000"/>
        <a:buFont typeface="Arial" charset="0"/>
        <a:buChar char="–"/>
        <a:defRPr sz="1428" baseline="0">
          <a:solidFill>
            <a:schemeClr val="tx1"/>
          </a:solidFill>
          <a:latin typeface="Calibri" panose="020F0502020204030204" pitchFamily="34" charset="0"/>
          <a:cs typeface="Calibri" panose="020F0502020204030204" pitchFamily="34" charset="0"/>
        </a:defRPr>
      </a:lvl3pPr>
      <a:lvl4pPr marL="614298" indent="-155559" algn="l" defTabSz="895255" rtl="0" eaLnBrk="1" fontAlgn="base" hangingPunct="1">
        <a:spcBef>
          <a:spcPct val="0"/>
        </a:spcBef>
        <a:spcAft>
          <a:spcPct val="0"/>
        </a:spcAft>
        <a:buClr>
          <a:schemeClr val="tx2"/>
        </a:buClr>
        <a:buSzPct val="120000"/>
        <a:buFont typeface="Arial" charset="0"/>
        <a:buChar char="▫"/>
        <a:defRPr sz="1428" baseline="0">
          <a:solidFill>
            <a:schemeClr val="tx1"/>
          </a:solidFill>
          <a:latin typeface="Calibri" panose="020F0502020204030204" pitchFamily="34" charset="0"/>
          <a:cs typeface="Calibri" panose="020F0502020204030204" pitchFamily="34" charset="0"/>
        </a:defRPr>
      </a:lvl4pPr>
      <a:lvl5pPr marL="749729" indent="-130162" algn="l" defTabSz="895255" rtl="0" eaLnBrk="1" fontAlgn="base" hangingPunct="1">
        <a:spcBef>
          <a:spcPct val="0"/>
        </a:spcBef>
        <a:spcAft>
          <a:spcPct val="0"/>
        </a:spcAft>
        <a:buClr>
          <a:schemeClr val="tx2"/>
        </a:buClr>
        <a:buSzPct val="89000"/>
        <a:buFont typeface="Arial" charset="0"/>
        <a:buChar char="-"/>
        <a:defRPr sz="1428" baseline="0">
          <a:solidFill>
            <a:schemeClr val="tx1"/>
          </a:solidFill>
          <a:latin typeface="Calibri" panose="020F0502020204030204" pitchFamily="34" charset="0"/>
          <a:cs typeface="Calibri" panose="020F0502020204030204" pitchFamily="34" charset="0"/>
        </a:defRPr>
      </a:lvl5pPr>
      <a:lvl6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14303" rtl="0" eaLnBrk="1" latinLnBrk="0" hangingPunct="1">
        <a:defRPr sz="1800" kern="1200">
          <a:solidFill>
            <a:schemeClr val="tx1"/>
          </a:solidFill>
          <a:latin typeface="+mn-lt"/>
          <a:ea typeface="+mn-ea"/>
          <a:cs typeface="+mn-cs"/>
        </a:defRPr>
      </a:lvl1pPr>
      <a:lvl2pPr marL="457152" algn="l" defTabSz="914303" rtl="0" eaLnBrk="1" latinLnBrk="0" hangingPunct="1">
        <a:defRPr sz="1800" kern="1200">
          <a:solidFill>
            <a:schemeClr val="tx1"/>
          </a:solidFill>
          <a:latin typeface="+mn-lt"/>
          <a:ea typeface="+mn-ea"/>
          <a:cs typeface="+mn-cs"/>
        </a:defRPr>
      </a:lvl2pPr>
      <a:lvl3pPr marL="914303" algn="l" defTabSz="914303" rtl="0" eaLnBrk="1" latinLnBrk="0" hangingPunct="1">
        <a:defRPr sz="1800" kern="1200">
          <a:solidFill>
            <a:schemeClr val="tx1"/>
          </a:solidFill>
          <a:latin typeface="+mn-lt"/>
          <a:ea typeface="+mn-ea"/>
          <a:cs typeface="+mn-cs"/>
        </a:defRPr>
      </a:lvl3pPr>
      <a:lvl4pPr marL="1371455" algn="l" defTabSz="914303" rtl="0" eaLnBrk="1" latinLnBrk="0" hangingPunct="1">
        <a:defRPr sz="1800" kern="1200">
          <a:solidFill>
            <a:schemeClr val="tx1"/>
          </a:solidFill>
          <a:latin typeface="+mn-lt"/>
          <a:ea typeface="+mn-ea"/>
          <a:cs typeface="+mn-cs"/>
        </a:defRPr>
      </a:lvl4pPr>
      <a:lvl5pPr marL="1828606" algn="l" defTabSz="914303" rtl="0" eaLnBrk="1" latinLnBrk="0" hangingPunct="1">
        <a:defRPr sz="1800" kern="1200">
          <a:solidFill>
            <a:schemeClr val="tx1"/>
          </a:solidFill>
          <a:latin typeface="+mn-lt"/>
          <a:ea typeface="+mn-ea"/>
          <a:cs typeface="+mn-cs"/>
        </a:defRPr>
      </a:lvl5pPr>
      <a:lvl6pPr marL="2285758" algn="l" defTabSz="914303" rtl="0" eaLnBrk="1" latinLnBrk="0" hangingPunct="1">
        <a:defRPr sz="1800" kern="1200">
          <a:solidFill>
            <a:schemeClr val="tx1"/>
          </a:solidFill>
          <a:latin typeface="+mn-lt"/>
          <a:ea typeface="+mn-ea"/>
          <a:cs typeface="+mn-cs"/>
        </a:defRPr>
      </a:lvl6pPr>
      <a:lvl7pPr marL="2742909" algn="l" defTabSz="914303" rtl="0" eaLnBrk="1" latinLnBrk="0" hangingPunct="1">
        <a:defRPr sz="1800" kern="1200">
          <a:solidFill>
            <a:schemeClr val="tx1"/>
          </a:solidFill>
          <a:latin typeface="+mn-lt"/>
          <a:ea typeface="+mn-ea"/>
          <a:cs typeface="+mn-cs"/>
        </a:defRPr>
      </a:lvl7pPr>
      <a:lvl8pPr marL="3200061" algn="l" defTabSz="914303" rtl="0" eaLnBrk="1" latinLnBrk="0" hangingPunct="1">
        <a:defRPr sz="1800" kern="1200">
          <a:solidFill>
            <a:schemeClr val="tx1"/>
          </a:solidFill>
          <a:latin typeface="+mn-lt"/>
          <a:ea typeface="+mn-ea"/>
          <a:cs typeface="+mn-cs"/>
        </a:defRPr>
      </a:lvl8pPr>
      <a:lvl9pPr marL="3657212" algn="l" defTabSz="91430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hyperlink" Target="mailto:Peter.Collazo@oshe.nj.gov" TargetMode="External"/><Relationship Id="rId2" Type="http://schemas.openxmlformats.org/officeDocument/2006/relationships/hyperlink" Target="mailto:Hasani.Carter@oshe.nj.gov" TargetMode="External"/><Relationship Id="rId1" Type="http://schemas.openxmlformats.org/officeDocument/2006/relationships/slideLayout" Target="../slideLayouts/slideLayout4.xml"/><Relationship Id="rId5" Type="http://schemas.openxmlformats.org/officeDocument/2006/relationships/hyperlink" Target="mailto:Stephanie.Shanklin@oshe.nj.gov" TargetMode="External"/><Relationship Id="rId4" Type="http://schemas.openxmlformats.org/officeDocument/2006/relationships/hyperlink" Target="mailto:Hema.Patel@oshe.nj.gov"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9257" y="758952"/>
            <a:ext cx="11779135" cy="3566160"/>
          </a:xfrm>
        </p:spPr>
        <p:txBody>
          <a:bodyPr>
            <a:normAutofit/>
          </a:bodyPr>
          <a:lstStyle/>
          <a:p>
            <a:pPr algn="ctr"/>
            <a:r>
              <a:rPr lang="en-US" sz="6600" b="1">
                <a:latin typeface="Montserrat" panose="020B0604020202020204" charset="0"/>
                <a:cs typeface="Montserrat" panose="020B0604020202020204" charset="0"/>
              </a:rPr>
              <a:t>EOF ANNUAL REPORT</a:t>
            </a:r>
            <a:r>
              <a:rPr lang="en-US" b="1"/>
              <a:t/>
            </a:r>
            <a:br>
              <a:rPr lang="en-US" b="1"/>
            </a:br>
            <a:endParaRPr lang="en-US" b="1"/>
          </a:p>
        </p:txBody>
      </p:sp>
      <p:sp>
        <p:nvSpPr>
          <p:cNvPr id="3" name="Subtitle 2"/>
          <p:cNvSpPr>
            <a:spLocks noGrp="1"/>
          </p:cNvSpPr>
          <p:nvPr>
            <p:ph type="subTitle" idx="1"/>
          </p:nvPr>
        </p:nvSpPr>
        <p:spPr/>
        <p:txBody>
          <a:bodyPr>
            <a:normAutofit fontScale="85000" lnSpcReduction="20000"/>
          </a:bodyPr>
          <a:lstStyle/>
          <a:p>
            <a:r>
              <a:rPr lang="en-US" b="1">
                <a:latin typeface="Karla" panose="020B0604020202020204" charset="0"/>
                <a:ea typeface="Microsoft JhengHei" panose="020B0604030504040204" pitchFamily="34" charset="-120"/>
              </a:rPr>
              <a:t>Conducted by: </a:t>
            </a:r>
          </a:p>
          <a:p>
            <a:r>
              <a:rPr lang="en-US" b="1">
                <a:latin typeface="Karla" panose="020B0604020202020204" charset="0"/>
                <a:ea typeface="Microsoft JhengHei" panose="020B0604030504040204" pitchFamily="34" charset="-120"/>
              </a:rPr>
              <a:t>OFFICE OF THE SECRETARY OF HIGHER EDUCATION (OSHE)</a:t>
            </a:r>
          </a:p>
          <a:p>
            <a:r>
              <a:rPr lang="en-US" b="1">
                <a:latin typeface="Karla" panose="020B0604020202020204" charset="0"/>
              </a:rPr>
              <a:t>Educational Opportunity Fund (EOF)</a:t>
            </a:r>
            <a:endParaRPr lang="en-US" b="1">
              <a:latin typeface="Karla" panose="020B0604020202020204" charset="0"/>
              <a:ea typeface="Microsoft JhengHei" panose="020B0604030504040204" pitchFamily="34" charset="-120"/>
            </a:endParaRPr>
          </a:p>
        </p:txBody>
      </p:sp>
    </p:spTree>
    <p:extLst>
      <p:ext uri="{BB962C8B-B14F-4D97-AF65-F5344CB8AC3E}">
        <p14:creationId xmlns:p14="http://schemas.microsoft.com/office/powerpoint/2010/main" val="1454945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79" y="770205"/>
            <a:ext cx="3326004" cy="2286000"/>
          </a:xfrm>
        </p:spPr>
        <p:txBody>
          <a:bodyPr>
            <a:normAutofit fontScale="90000"/>
          </a:bodyPr>
          <a:lstStyle/>
          <a:p>
            <a:pPr algn="ctr"/>
            <a:r>
              <a:rPr lang="en-US" sz="4400" b="1">
                <a:latin typeface="Montserrat"/>
              </a:rPr>
              <a:t>EOF Data Table 1 – Separation Report</a:t>
            </a:r>
            <a:endParaRPr lang="en-US" b="1"/>
          </a:p>
        </p:txBody>
      </p:sp>
      <p:sp>
        <p:nvSpPr>
          <p:cNvPr id="3" name="Content Placeholder 2"/>
          <p:cNvSpPr>
            <a:spLocks noGrp="1"/>
          </p:cNvSpPr>
          <p:nvPr>
            <p:ph idx="1"/>
          </p:nvPr>
        </p:nvSpPr>
        <p:spPr>
          <a:xfrm>
            <a:off x="370952" y="3494817"/>
            <a:ext cx="3502856" cy="1791119"/>
          </a:xfrm>
        </p:spPr>
        <p:txBody>
          <a:bodyPr/>
          <a:lstStyle/>
          <a:p>
            <a:r>
              <a:rPr lang="en-US">
                <a:solidFill>
                  <a:srgbClr val="FFFFFF"/>
                </a:solidFill>
              </a:rPr>
              <a:t>Based on the number provided in Question #4, please provide additional details regarding this student group in Table 1.</a:t>
            </a:r>
          </a:p>
        </p:txBody>
      </p:sp>
      <p:sp>
        <p:nvSpPr>
          <p:cNvPr id="5" name="Slide Number Placeholder 4"/>
          <p:cNvSpPr>
            <a:spLocks noGrp="1"/>
          </p:cNvSpPr>
          <p:nvPr>
            <p:ph type="sldNum" sz="quarter" idx="12"/>
          </p:nvPr>
        </p:nvSpPr>
        <p:spPr/>
        <p:txBody>
          <a:bodyPr/>
          <a:lstStyle/>
          <a:p>
            <a:fld id="{82E0CA47-81CF-4842-A6CE-0A6037062406}" type="slidenum">
              <a:rPr lang="en-US" dirty="0" smtClean="0"/>
              <a:pPr/>
              <a:t>10</a:t>
            </a:fld>
            <a:endParaRPr lang="en-US"/>
          </a:p>
        </p:txBody>
      </p:sp>
      <p:pic>
        <p:nvPicPr>
          <p:cNvPr id="6" name="Picture 5"/>
          <p:cNvPicPr>
            <a:picLocks noChangeAspect="1"/>
          </p:cNvPicPr>
          <p:nvPr/>
        </p:nvPicPr>
        <p:blipFill rotWithShape="1">
          <a:blip r:embed="rId2"/>
          <a:srcRect l="50634" t="59242" r="30314" b="35724"/>
          <a:stretch/>
        </p:blipFill>
        <p:spPr>
          <a:xfrm>
            <a:off x="5385498" y="773910"/>
            <a:ext cx="5609491" cy="564692"/>
          </a:xfrm>
          <a:prstGeom prst="rect">
            <a:avLst/>
          </a:prstGeom>
        </p:spPr>
      </p:pic>
      <p:pic>
        <p:nvPicPr>
          <p:cNvPr id="7" name="Picture 6"/>
          <p:cNvPicPr>
            <a:picLocks noChangeAspect="1"/>
          </p:cNvPicPr>
          <p:nvPr/>
        </p:nvPicPr>
        <p:blipFill rotWithShape="1">
          <a:blip r:embed="rId3"/>
          <a:srcRect l="50734" t="23633" r="29265" b="14880"/>
          <a:stretch/>
        </p:blipFill>
        <p:spPr>
          <a:xfrm>
            <a:off x="5385498" y="1432743"/>
            <a:ext cx="5751844" cy="4665316"/>
          </a:xfrm>
          <a:prstGeom prst="rect">
            <a:avLst/>
          </a:prstGeom>
        </p:spPr>
      </p:pic>
      <p:cxnSp>
        <p:nvCxnSpPr>
          <p:cNvPr id="10" name="Straight Arrow Connector 9">
            <a:extLst>
              <a:ext uri="{FF2B5EF4-FFF2-40B4-BE49-F238E27FC236}">
                <a16:creationId xmlns:a16="http://schemas.microsoft.com/office/drawing/2014/main" id="{6076B306-6721-E0FF-ADD4-024C74B0418E}"/>
              </a:ext>
            </a:extLst>
          </p:cNvPr>
          <p:cNvCxnSpPr/>
          <p:nvPr/>
        </p:nvCxnSpPr>
        <p:spPr>
          <a:xfrm flipV="1">
            <a:off x="373901" y="3244493"/>
            <a:ext cx="3365368" cy="4712"/>
          </a:xfrm>
          <a:prstGeom prst="straightConnector1">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856926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222" y="719963"/>
            <a:ext cx="3426487" cy="2286000"/>
          </a:xfrm>
        </p:spPr>
        <p:txBody>
          <a:bodyPr>
            <a:normAutofit/>
          </a:bodyPr>
          <a:lstStyle/>
          <a:p>
            <a:pPr algn="ctr"/>
            <a:r>
              <a:rPr lang="en-US" sz="4000" b="1">
                <a:latin typeface="Montserrat"/>
              </a:rPr>
              <a:t>EOF Data Table 2 – Graduation Report</a:t>
            </a:r>
            <a:endParaRPr lang="en-US" sz="4000" b="1"/>
          </a:p>
        </p:txBody>
      </p:sp>
      <p:sp>
        <p:nvSpPr>
          <p:cNvPr id="3" name="Content Placeholder 2"/>
          <p:cNvSpPr>
            <a:spLocks noGrp="1"/>
          </p:cNvSpPr>
          <p:nvPr>
            <p:ph idx="1"/>
          </p:nvPr>
        </p:nvSpPr>
        <p:spPr>
          <a:xfrm>
            <a:off x="421193" y="3385960"/>
            <a:ext cx="3226526" cy="2067449"/>
          </a:xfrm>
        </p:spPr>
        <p:txBody>
          <a:bodyPr/>
          <a:lstStyle/>
          <a:p>
            <a:r>
              <a:rPr lang="en-US">
                <a:solidFill>
                  <a:srgbClr val="FFFFFF"/>
                </a:solidFill>
              </a:rPr>
              <a:t>Based on the number provided in Question #5, please provide additional details regarding this student group in Table 2.</a:t>
            </a:r>
          </a:p>
        </p:txBody>
      </p:sp>
      <p:sp>
        <p:nvSpPr>
          <p:cNvPr id="5" name="Slide Number Placeholder 4"/>
          <p:cNvSpPr>
            <a:spLocks noGrp="1"/>
          </p:cNvSpPr>
          <p:nvPr>
            <p:ph type="sldNum" sz="quarter" idx="12"/>
          </p:nvPr>
        </p:nvSpPr>
        <p:spPr/>
        <p:txBody>
          <a:bodyPr/>
          <a:lstStyle/>
          <a:p>
            <a:fld id="{82E0CA47-81CF-4842-A6CE-0A6037062406}" type="slidenum">
              <a:rPr lang="en-US" dirty="0" smtClean="0"/>
              <a:pPr/>
              <a:t>11</a:t>
            </a:fld>
            <a:endParaRPr lang="en-US"/>
          </a:p>
        </p:txBody>
      </p:sp>
      <p:pic>
        <p:nvPicPr>
          <p:cNvPr id="4" name="Picture 3"/>
          <p:cNvPicPr>
            <a:picLocks noChangeAspect="1"/>
          </p:cNvPicPr>
          <p:nvPr/>
        </p:nvPicPr>
        <p:blipFill rotWithShape="1">
          <a:blip r:embed="rId2"/>
          <a:srcRect l="50689" t="31642" r="29054" b="5367"/>
          <a:stretch/>
        </p:blipFill>
        <p:spPr>
          <a:xfrm>
            <a:off x="5404675" y="1335499"/>
            <a:ext cx="5698119" cy="4779309"/>
          </a:xfrm>
          <a:prstGeom prst="rect">
            <a:avLst/>
          </a:prstGeom>
        </p:spPr>
      </p:pic>
      <p:pic>
        <p:nvPicPr>
          <p:cNvPr id="8" name="Picture 7"/>
          <p:cNvPicPr>
            <a:picLocks noChangeAspect="1"/>
          </p:cNvPicPr>
          <p:nvPr/>
        </p:nvPicPr>
        <p:blipFill rotWithShape="1">
          <a:blip r:embed="rId3"/>
          <a:srcRect l="50637" t="64400" r="29753" b="31068"/>
          <a:stretch/>
        </p:blipFill>
        <p:spPr>
          <a:xfrm>
            <a:off x="5404675" y="863067"/>
            <a:ext cx="5698118" cy="405303"/>
          </a:xfrm>
          <a:prstGeom prst="rect">
            <a:avLst/>
          </a:prstGeom>
        </p:spPr>
      </p:pic>
      <p:cxnSp>
        <p:nvCxnSpPr>
          <p:cNvPr id="9" name="Straight Arrow Connector 8">
            <a:extLst>
              <a:ext uri="{FF2B5EF4-FFF2-40B4-BE49-F238E27FC236}">
                <a16:creationId xmlns:a16="http://schemas.microsoft.com/office/drawing/2014/main" id="{6C48AF3C-F5CE-D938-609E-0E4C6ACE13AD}"/>
              </a:ext>
            </a:extLst>
          </p:cNvPr>
          <p:cNvCxnSpPr/>
          <p:nvPr/>
        </p:nvCxnSpPr>
        <p:spPr>
          <a:xfrm flipV="1">
            <a:off x="382275" y="3185878"/>
            <a:ext cx="3365368" cy="4712"/>
          </a:xfrm>
          <a:prstGeom prst="straightConnector1">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56895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837" y="410140"/>
            <a:ext cx="3510224" cy="2612571"/>
          </a:xfrm>
        </p:spPr>
        <p:txBody>
          <a:bodyPr>
            <a:normAutofit fontScale="90000"/>
          </a:bodyPr>
          <a:lstStyle/>
          <a:p>
            <a:pPr algn="ctr"/>
            <a:r>
              <a:rPr lang="en-US" sz="3200" b="1">
                <a:latin typeface="Montserrat"/>
              </a:rPr>
              <a:t>EOF Data Table 3 – Counseling, Advisement, and Student Development Services</a:t>
            </a:r>
          </a:p>
        </p:txBody>
      </p:sp>
      <p:sp>
        <p:nvSpPr>
          <p:cNvPr id="3" name="Content Placeholder 2"/>
          <p:cNvSpPr>
            <a:spLocks noGrp="1"/>
          </p:cNvSpPr>
          <p:nvPr>
            <p:ph idx="1"/>
          </p:nvPr>
        </p:nvSpPr>
        <p:spPr>
          <a:xfrm>
            <a:off x="421193" y="3469696"/>
            <a:ext cx="3285143" cy="1632019"/>
          </a:xfrm>
        </p:spPr>
        <p:txBody>
          <a:bodyPr>
            <a:normAutofit/>
          </a:bodyPr>
          <a:lstStyle/>
          <a:p>
            <a:r>
              <a:rPr lang="en-US">
                <a:solidFill>
                  <a:srgbClr val="FFFFFF"/>
                </a:solidFill>
              </a:rPr>
              <a:t>Please provide additional details regarding the Counseling, Advisement, and Student Development Services provided. </a:t>
            </a:r>
          </a:p>
        </p:txBody>
      </p:sp>
      <p:sp>
        <p:nvSpPr>
          <p:cNvPr id="5" name="Slide Number Placeholder 4"/>
          <p:cNvSpPr>
            <a:spLocks noGrp="1"/>
          </p:cNvSpPr>
          <p:nvPr>
            <p:ph type="sldNum" sz="quarter" idx="12"/>
          </p:nvPr>
        </p:nvSpPr>
        <p:spPr/>
        <p:txBody>
          <a:bodyPr/>
          <a:lstStyle/>
          <a:p>
            <a:fld id="{82E0CA47-81CF-4842-A6CE-0A6037062406}" type="slidenum">
              <a:rPr lang="en-US" smtClean="0"/>
              <a:pPr/>
              <a:t>12</a:t>
            </a:fld>
            <a:endParaRPr lang="en-US"/>
          </a:p>
        </p:txBody>
      </p:sp>
      <p:pic>
        <p:nvPicPr>
          <p:cNvPr id="11" name="Picture 10"/>
          <p:cNvPicPr>
            <a:picLocks noChangeAspect="1"/>
          </p:cNvPicPr>
          <p:nvPr/>
        </p:nvPicPr>
        <p:blipFill rotWithShape="1">
          <a:blip r:embed="rId2"/>
          <a:srcRect l="50639" t="24712" r="28531" b="14696"/>
          <a:stretch/>
        </p:blipFill>
        <p:spPr>
          <a:xfrm>
            <a:off x="5224306" y="897090"/>
            <a:ext cx="6288986" cy="5144013"/>
          </a:xfrm>
          <a:prstGeom prst="rect">
            <a:avLst/>
          </a:prstGeom>
        </p:spPr>
      </p:pic>
      <p:cxnSp>
        <p:nvCxnSpPr>
          <p:cNvPr id="7" name="Straight Arrow Connector 6">
            <a:extLst>
              <a:ext uri="{FF2B5EF4-FFF2-40B4-BE49-F238E27FC236}">
                <a16:creationId xmlns:a16="http://schemas.microsoft.com/office/drawing/2014/main" id="{08628521-A14E-BB5A-59E2-F390DE4060EF}"/>
              </a:ext>
            </a:extLst>
          </p:cNvPr>
          <p:cNvCxnSpPr/>
          <p:nvPr/>
        </p:nvCxnSpPr>
        <p:spPr>
          <a:xfrm flipV="1">
            <a:off x="382275" y="3185878"/>
            <a:ext cx="3365368" cy="4712"/>
          </a:xfrm>
          <a:prstGeom prst="straightConnector1">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455054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8" y="569238"/>
            <a:ext cx="4121497" cy="2286000"/>
          </a:xfrm>
        </p:spPr>
        <p:txBody>
          <a:bodyPr>
            <a:normAutofit/>
          </a:bodyPr>
          <a:lstStyle/>
          <a:p>
            <a:pPr algn="ctr"/>
            <a:r>
              <a:rPr lang="en-US" sz="4000" b="1">
                <a:latin typeface="Montserrat"/>
              </a:rPr>
              <a:t>EOF Data Table 4 – Tutoring Services</a:t>
            </a:r>
          </a:p>
        </p:txBody>
      </p:sp>
      <p:sp>
        <p:nvSpPr>
          <p:cNvPr id="3" name="Content Placeholder 2"/>
          <p:cNvSpPr>
            <a:spLocks noGrp="1"/>
          </p:cNvSpPr>
          <p:nvPr>
            <p:ph idx="1"/>
          </p:nvPr>
        </p:nvSpPr>
        <p:spPr>
          <a:xfrm>
            <a:off x="454689" y="3302223"/>
            <a:ext cx="2933449" cy="2988548"/>
          </a:xfrm>
        </p:spPr>
        <p:txBody>
          <a:bodyPr vert="horz" lIns="0" tIns="45720" rIns="0" bIns="45720" rtlCol="0" anchor="t">
            <a:normAutofit fontScale="85000" lnSpcReduction="10000"/>
          </a:bodyPr>
          <a:lstStyle/>
          <a:p>
            <a:r>
              <a:rPr lang="en-US">
                <a:solidFill>
                  <a:srgbClr val="FFFFFF"/>
                </a:solidFill>
              </a:rPr>
              <a:t>Please provide details regarding the total number of tutoring hours provided to each of the identified groups of students within your program. </a:t>
            </a:r>
          </a:p>
          <a:p>
            <a:pPr>
              <a:spcBef>
                <a:spcPts val="0"/>
              </a:spcBef>
              <a:spcAft>
                <a:spcPts val="0"/>
              </a:spcAft>
            </a:pPr>
            <a:endParaRPr lang="en-US">
              <a:solidFill>
                <a:srgbClr val="FFFFFF"/>
              </a:solidFill>
              <a:cs typeface="Calibri"/>
            </a:endParaRPr>
          </a:p>
          <a:p>
            <a:r>
              <a:rPr lang="en-US">
                <a:solidFill>
                  <a:srgbClr val="FFFFFF"/>
                </a:solidFill>
              </a:rPr>
              <a:t>Please note, you may need to coordinate and obtain the number of hours of tutoring support your scholars may have received from other tutoring units throughout the institution.</a:t>
            </a:r>
            <a:endParaRPr lang="en-US">
              <a:solidFill>
                <a:srgbClr val="FFFFFF"/>
              </a:solidFill>
              <a:cs typeface="Calibri"/>
            </a:endParaRPr>
          </a:p>
        </p:txBody>
      </p:sp>
      <p:sp>
        <p:nvSpPr>
          <p:cNvPr id="5" name="Slide Number Placeholder 4"/>
          <p:cNvSpPr>
            <a:spLocks noGrp="1"/>
          </p:cNvSpPr>
          <p:nvPr>
            <p:ph type="sldNum" sz="quarter" idx="12"/>
          </p:nvPr>
        </p:nvSpPr>
        <p:spPr/>
        <p:txBody>
          <a:bodyPr/>
          <a:lstStyle/>
          <a:p>
            <a:fld id="{82E0CA47-81CF-4842-A6CE-0A6037062406}" type="slidenum">
              <a:rPr lang="en-US" smtClean="0"/>
              <a:pPr/>
              <a:t>13</a:t>
            </a:fld>
            <a:endParaRPr lang="en-US"/>
          </a:p>
        </p:txBody>
      </p:sp>
      <p:pic>
        <p:nvPicPr>
          <p:cNvPr id="4" name="Picture 3"/>
          <p:cNvPicPr>
            <a:picLocks noChangeAspect="1"/>
          </p:cNvPicPr>
          <p:nvPr/>
        </p:nvPicPr>
        <p:blipFill rotWithShape="1">
          <a:blip r:embed="rId2"/>
          <a:srcRect l="50707" t="47714" r="32277" b="5200"/>
          <a:stretch/>
        </p:blipFill>
        <p:spPr>
          <a:xfrm>
            <a:off x="5428129" y="1176321"/>
            <a:ext cx="5782949" cy="4503927"/>
          </a:xfrm>
          <a:prstGeom prst="rect">
            <a:avLst/>
          </a:prstGeom>
        </p:spPr>
      </p:pic>
      <p:cxnSp>
        <p:nvCxnSpPr>
          <p:cNvPr id="8" name="Straight Arrow Connector 7">
            <a:extLst>
              <a:ext uri="{FF2B5EF4-FFF2-40B4-BE49-F238E27FC236}">
                <a16:creationId xmlns:a16="http://schemas.microsoft.com/office/drawing/2014/main" id="{FA142BD2-F2E1-9872-859D-96A548801470}"/>
              </a:ext>
            </a:extLst>
          </p:cNvPr>
          <p:cNvCxnSpPr/>
          <p:nvPr/>
        </p:nvCxnSpPr>
        <p:spPr>
          <a:xfrm flipV="1">
            <a:off x="390649" y="3035153"/>
            <a:ext cx="3365368" cy="4712"/>
          </a:xfrm>
          <a:prstGeom prst="straightConnector1">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8367427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321" y="1054908"/>
            <a:ext cx="3242268" cy="1515627"/>
          </a:xfrm>
        </p:spPr>
        <p:txBody>
          <a:bodyPr>
            <a:normAutofit/>
          </a:bodyPr>
          <a:lstStyle/>
          <a:p>
            <a:pPr algn="ctr"/>
            <a:r>
              <a:rPr lang="en-US" b="1" dirty="0">
                <a:latin typeface="Montserrat"/>
              </a:rPr>
              <a:t>EOF Data Table 5 – Basic Skills</a:t>
            </a:r>
          </a:p>
        </p:txBody>
      </p:sp>
      <p:sp>
        <p:nvSpPr>
          <p:cNvPr id="3" name="Content Placeholder 2"/>
          <p:cNvSpPr>
            <a:spLocks noGrp="1"/>
          </p:cNvSpPr>
          <p:nvPr>
            <p:ph idx="1"/>
          </p:nvPr>
        </p:nvSpPr>
        <p:spPr>
          <a:xfrm>
            <a:off x="714270" y="3059389"/>
            <a:ext cx="2774350" cy="2988548"/>
          </a:xfrm>
        </p:spPr>
        <p:txBody>
          <a:bodyPr vert="horz" lIns="0" tIns="45720" rIns="0" bIns="45720" rtlCol="0" anchor="t">
            <a:normAutofit lnSpcReduction="10000"/>
          </a:bodyPr>
          <a:lstStyle/>
          <a:p>
            <a:r>
              <a:rPr lang="en-US" sz="1800">
                <a:solidFill>
                  <a:srgbClr val="FFFFFF"/>
                </a:solidFill>
              </a:rPr>
              <a:t>Please provide details regarding the number of students who required remediation at the beginning of the Fall and/or Spring term. </a:t>
            </a:r>
          </a:p>
          <a:p>
            <a:pPr>
              <a:spcBef>
                <a:spcPts val="0"/>
              </a:spcBef>
              <a:spcAft>
                <a:spcPts val="0"/>
              </a:spcAft>
            </a:pPr>
            <a:endParaRPr lang="en-US" sz="1800">
              <a:solidFill>
                <a:srgbClr val="FFFFFF"/>
              </a:solidFill>
              <a:cs typeface="Calibri"/>
            </a:endParaRPr>
          </a:p>
          <a:p>
            <a:r>
              <a:rPr lang="en-US" sz="1800">
                <a:solidFill>
                  <a:srgbClr val="FFFFFF"/>
                </a:solidFill>
              </a:rPr>
              <a:t>Additionally, please indicate the number of students who were enrolled in an ESL based course during the Fall and/or Spring term.</a:t>
            </a:r>
          </a:p>
        </p:txBody>
      </p:sp>
      <p:sp>
        <p:nvSpPr>
          <p:cNvPr id="5" name="Slide Number Placeholder 4"/>
          <p:cNvSpPr>
            <a:spLocks noGrp="1"/>
          </p:cNvSpPr>
          <p:nvPr>
            <p:ph type="sldNum" sz="quarter" idx="12"/>
          </p:nvPr>
        </p:nvSpPr>
        <p:spPr/>
        <p:txBody>
          <a:bodyPr/>
          <a:lstStyle/>
          <a:p>
            <a:fld id="{82E0CA47-81CF-4842-A6CE-0A6037062406}" type="slidenum">
              <a:rPr lang="en-US" smtClean="0"/>
              <a:pPr/>
              <a:t>14</a:t>
            </a:fld>
            <a:endParaRPr lang="en-US"/>
          </a:p>
        </p:txBody>
      </p:sp>
      <p:pic>
        <p:nvPicPr>
          <p:cNvPr id="6" name="Picture 5"/>
          <p:cNvPicPr>
            <a:picLocks noChangeAspect="1"/>
          </p:cNvPicPr>
          <p:nvPr/>
        </p:nvPicPr>
        <p:blipFill rotWithShape="1">
          <a:blip r:embed="rId2"/>
          <a:srcRect l="50400" t="24136" r="36135" b="13636"/>
          <a:stretch/>
        </p:blipFill>
        <p:spPr>
          <a:xfrm>
            <a:off x="6386983" y="1086664"/>
            <a:ext cx="3918438" cy="4694857"/>
          </a:xfrm>
          <a:prstGeom prst="rect">
            <a:avLst/>
          </a:prstGeom>
        </p:spPr>
      </p:pic>
      <p:cxnSp>
        <p:nvCxnSpPr>
          <p:cNvPr id="8" name="Straight Arrow Connector 7">
            <a:extLst>
              <a:ext uri="{FF2B5EF4-FFF2-40B4-BE49-F238E27FC236}">
                <a16:creationId xmlns:a16="http://schemas.microsoft.com/office/drawing/2014/main" id="{AE00841D-9DBA-49FF-6434-B17D48931FD5}"/>
              </a:ext>
            </a:extLst>
          </p:cNvPr>
          <p:cNvCxnSpPr/>
          <p:nvPr/>
        </p:nvCxnSpPr>
        <p:spPr>
          <a:xfrm flipV="1">
            <a:off x="390649" y="2809065"/>
            <a:ext cx="3365368" cy="4712"/>
          </a:xfrm>
          <a:prstGeom prst="straightConnector1">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397129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694" y="192425"/>
            <a:ext cx="3200400" cy="2093407"/>
          </a:xfrm>
        </p:spPr>
        <p:txBody>
          <a:bodyPr>
            <a:normAutofit fontScale="90000"/>
          </a:bodyPr>
          <a:lstStyle/>
          <a:p>
            <a:pPr algn="ctr"/>
            <a:r>
              <a:rPr lang="en-US" b="1">
                <a:latin typeface="Montserrat"/>
              </a:rPr>
              <a:t>EOF Data Table 6 – Financial Aid Distribution</a:t>
            </a:r>
            <a:endParaRPr lang="en-US">
              <a:ea typeface="Calibri Light"/>
              <a:cs typeface="Calibri Light"/>
            </a:endParaRPr>
          </a:p>
        </p:txBody>
      </p:sp>
      <p:sp>
        <p:nvSpPr>
          <p:cNvPr id="3" name="Content Placeholder 2"/>
          <p:cNvSpPr>
            <a:spLocks noGrp="1"/>
          </p:cNvSpPr>
          <p:nvPr>
            <p:ph idx="1"/>
          </p:nvPr>
        </p:nvSpPr>
        <p:spPr>
          <a:xfrm>
            <a:off x="370951" y="2548598"/>
            <a:ext cx="3427493" cy="4169229"/>
          </a:xfrm>
        </p:spPr>
        <p:txBody>
          <a:bodyPr vert="horz" lIns="0" tIns="45720" rIns="0" bIns="45720" rtlCol="0" anchor="t">
            <a:normAutofit/>
          </a:bodyPr>
          <a:lstStyle/>
          <a:p>
            <a:r>
              <a:rPr lang="en-US" sz="1600">
                <a:solidFill>
                  <a:srgbClr val="FFFFFF"/>
                </a:solidFill>
              </a:rPr>
              <a:t>Please provide details regarding the financial aid distribution for your students during the Summer 2022 and 2022-2023 Academic Year (AY). </a:t>
            </a:r>
            <a:endParaRPr lang="en-US" sz="1600">
              <a:solidFill>
                <a:srgbClr val="FFFFFF"/>
              </a:solidFill>
              <a:cs typeface="Calibri"/>
            </a:endParaRPr>
          </a:p>
          <a:p>
            <a:pPr>
              <a:spcBef>
                <a:spcPts val="0"/>
              </a:spcBef>
              <a:spcAft>
                <a:spcPts val="0"/>
              </a:spcAft>
            </a:pPr>
            <a:endParaRPr lang="en-US" sz="1600">
              <a:solidFill>
                <a:srgbClr val="FFFFFF"/>
              </a:solidFill>
              <a:cs typeface="Calibri"/>
            </a:endParaRPr>
          </a:p>
          <a:p>
            <a:r>
              <a:rPr lang="en-US" sz="1600">
                <a:solidFill>
                  <a:srgbClr val="FFFFFF"/>
                </a:solidFill>
              </a:rPr>
              <a:t>Important Notables:</a:t>
            </a:r>
            <a:endParaRPr lang="en-US" sz="1600">
              <a:solidFill>
                <a:srgbClr val="FFFFFF"/>
              </a:solidFill>
              <a:cs typeface="Calibri"/>
            </a:endParaRPr>
          </a:p>
          <a:p>
            <a:r>
              <a:rPr lang="en-US" sz="1600">
                <a:solidFill>
                  <a:srgbClr val="FFFFFF"/>
                </a:solidFill>
              </a:rPr>
              <a:t>- Directors should ensure that the data reported for the Summer 2022 term is consistent with their 2022 Summer final expenditure report.</a:t>
            </a:r>
            <a:endParaRPr lang="en-US" sz="1600">
              <a:solidFill>
                <a:srgbClr val="FFFFFF"/>
              </a:solidFill>
              <a:cs typeface="Calibri"/>
            </a:endParaRPr>
          </a:p>
          <a:p>
            <a:r>
              <a:rPr lang="en-US" sz="1600">
                <a:solidFill>
                  <a:srgbClr val="FFFFFF"/>
                </a:solidFill>
              </a:rPr>
              <a:t>- Directors should ensure that the amount of EOF awarded during the academic year matches the information provided in your FY23 EOF Final Enrollment Report &amp; your EOF UG AY22-23 Final Roster Desk Audit. </a:t>
            </a:r>
          </a:p>
        </p:txBody>
      </p:sp>
      <p:sp>
        <p:nvSpPr>
          <p:cNvPr id="5" name="Slide Number Placeholder 4"/>
          <p:cNvSpPr>
            <a:spLocks noGrp="1"/>
          </p:cNvSpPr>
          <p:nvPr>
            <p:ph type="sldNum" sz="quarter" idx="12"/>
          </p:nvPr>
        </p:nvSpPr>
        <p:spPr/>
        <p:txBody>
          <a:bodyPr/>
          <a:lstStyle/>
          <a:p>
            <a:fld id="{82E0CA47-81CF-4842-A6CE-0A6037062406}" type="slidenum">
              <a:rPr lang="en-US" smtClean="0"/>
              <a:pPr/>
              <a:t>15</a:t>
            </a:fld>
            <a:endParaRPr lang="en-US"/>
          </a:p>
        </p:txBody>
      </p:sp>
      <p:pic>
        <p:nvPicPr>
          <p:cNvPr id="4" name="Picture 3"/>
          <p:cNvPicPr>
            <a:picLocks noChangeAspect="1"/>
          </p:cNvPicPr>
          <p:nvPr/>
        </p:nvPicPr>
        <p:blipFill rotWithShape="1">
          <a:blip r:embed="rId2"/>
          <a:srcRect l="50419" t="23085" r="35757" b="9913"/>
          <a:stretch/>
        </p:blipFill>
        <p:spPr>
          <a:xfrm>
            <a:off x="5901079" y="613316"/>
            <a:ext cx="4661413" cy="5867398"/>
          </a:xfrm>
          <a:prstGeom prst="rect">
            <a:avLst/>
          </a:prstGeom>
        </p:spPr>
      </p:pic>
      <p:cxnSp>
        <p:nvCxnSpPr>
          <p:cNvPr id="8" name="Straight Arrow Connector 7">
            <a:extLst>
              <a:ext uri="{FF2B5EF4-FFF2-40B4-BE49-F238E27FC236}">
                <a16:creationId xmlns:a16="http://schemas.microsoft.com/office/drawing/2014/main" id="{4FE6A41B-B62D-8666-6FE1-CDAE012CF656}"/>
              </a:ext>
            </a:extLst>
          </p:cNvPr>
          <p:cNvCxnSpPr/>
          <p:nvPr/>
        </p:nvCxnSpPr>
        <p:spPr>
          <a:xfrm flipV="1">
            <a:off x="407396" y="2398757"/>
            <a:ext cx="3365368" cy="4712"/>
          </a:xfrm>
          <a:prstGeom prst="straightConnector1">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7256979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365" y="452007"/>
            <a:ext cx="3794927" cy="1599363"/>
          </a:xfrm>
        </p:spPr>
        <p:txBody>
          <a:bodyPr>
            <a:normAutofit/>
          </a:bodyPr>
          <a:lstStyle/>
          <a:p>
            <a:pPr algn="ctr"/>
            <a:r>
              <a:rPr lang="en-US" sz="3400" b="1" dirty="0">
                <a:latin typeface="Montserrat"/>
              </a:rPr>
              <a:t>EOF Data Table 7 – Student Progress</a:t>
            </a:r>
            <a:endParaRPr lang="en-US" sz="3400" b="1" dirty="0">
              <a:ea typeface="Calibri Light"/>
              <a:cs typeface="Calibri Light"/>
            </a:endParaRPr>
          </a:p>
        </p:txBody>
      </p:sp>
      <p:sp>
        <p:nvSpPr>
          <p:cNvPr id="3" name="Content Placeholder 2"/>
          <p:cNvSpPr>
            <a:spLocks noGrp="1"/>
          </p:cNvSpPr>
          <p:nvPr>
            <p:ph idx="1"/>
          </p:nvPr>
        </p:nvSpPr>
        <p:spPr>
          <a:xfrm>
            <a:off x="262094" y="2406245"/>
            <a:ext cx="3494483" cy="4236218"/>
          </a:xfrm>
        </p:spPr>
        <p:txBody>
          <a:bodyPr vert="horz" lIns="0" tIns="45720" rIns="0" bIns="45720" rtlCol="0" anchor="t">
            <a:normAutofit/>
          </a:bodyPr>
          <a:lstStyle/>
          <a:p>
            <a:r>
              <a:rPr lang="en-US" sz="1300" dirty="0">
                <a:solidFill>
                  <a:srgbClr val="FFFFFF"/>
                </a:solidFill>
              </a:rPr>
              <a:t>Please provide details regarding the academic progress of the students listed in Summary Question #2.</a:t>
            </a:r>
            <a:endParaRPr lang="en-US" sz="1300" dirty="0">
              <a:solidFill>
                <a:srgbClr val="FFFFFF"/>
              </a:solidFill>
              <a:cs typeface="Calibri"/>
            </a:endParaRPr>
          </a:p>
          <a:p>
            <a:r>
              <a:rPr lang="en-US" sz="1300" dirty="0">
                <a:solidFill>
                  <a:srgbClr val="FFFFFF"/>
                </a:solidFill>
              </a:rPr>
              <a:t>Important Notables:</a:t>
            </a:r>
            <a:endParaRPr lang="en-US" sz="1300" dirty="0">
              <a:solidFill>
                <a:srgbClr val="FFFFFF"/>
              </a:solidFill>
              <a:cs typeface="Calibri"/>
            </a:endParaRPr>
          </a:p>
          <a:p>
            <a:r>
              <a:rPr lang="en-US" sz="1300" dirty="0">
                <a:solidFill>
                  <a:srgbClr val="FFFFFF"/>
                </a:solidFill>
              </a:rPr>
              <a:t>- Each table is based on the student’s total # of awards at the end of the academic year*. </a:t>
            </a:r>
          </a:p>
          <a:p>
            <a:r>
              <a:rPr lang="en-US" sz="1300" dirty="0">
                <a:solidFill>
                  <a:srgbClr val="FFFFFF"/>
                </a:solidFill>
              </a:rPr>
              <a:t>-*Students who were non-funded the entire year must appear on the non-funded table. </a:t>
            </a:r>
            <a:endParaRPr lang="en-US" sz="1300" dirty="0">
              <a:solidFill>
                <a:srgbClr val="FFFFFF"/>
              </a:solidFill>
              <a:cs typeface="Calibri"/>
            </a:endParaRPr>
          </a:p>
          <a:p>
            <a:r>
              <a:rPr lang="en-US" sz="1300" dirty="0">
                <a:solidFill>
                  <a:srgbClr val="FFFFFF"/>
                </a:solidFill>
              </a:rPr>
              <a:t>- Students with an award counter of .50 will only appear in NJFAMS with either 1-full time payment in their history or 2 part-time payments (.25x2=.50).</a:t>
            </a:r>
            <a:endParaRPr lang="en-US" sz="1300" dirty="0">
              <a:solidFill>
                <a:srgbClr val="FFFFFF"/>
              </a:solidFill>
              <a:cs typeface="Calibri"/>
            </a:endParaRPr>
          </a:p>
          <a:p>
            <a:r>
              <a:rPr lang="en-US" sz="1300" dirty="0">
                <a:solidFill>
                  <a:srgbClr val="FFFFFF"/>
                </a:solidFill>
              </a:rPr>
              <a:t>- When adding up the total number of students listed in Tables 7A-7D, this number should be identical to the number of students that appears in Summary Question #2.</a:t>
            </a:r>
            <a:endParaRPr lang="en-US" sz="1300" dirty="0">
              <a:solidFill>
                <a:srgbClr val="FFFFFF"/>
              </a:solidFill>
              <a:cs typeface="Calibri"/>
            </a:endParaRPr>
          </a:p>
        </p:txBody>
      </p:sp>
      <p:sp>
        <p:nvSpPr>
          <p:cNvPr id="5" name="Slide Number Placeholder 4"/>
          <p:cNvSpPr>
            <a:spLocks noGrp="1"/>
          </p:cNvSpPr>
          <p:nvPr>
            <p:ph type="sldNum" sz="quarter" idx="12"/>
          </p:nvPr>
        </p:nvSpPr>
        <p:spPr/>
        <p:txBody>
          <a:bodyPr/>
          <a:lstStyle/>
          <a:p>
            <a:fld id="{82E0CA47-81CF-4842-A6CE-0A6037062406}" type="slidenum">
              <a:rPr lang="en-US" smtClean="0"/>
              <a:pPr/>
              <a:t>16</a:t>
            </a:fld>
            <a:endParaRPr lang="en-US"/>
          </a:p>
        </p:txBody>
      </p:sp>
      <p:pic>
        <p:nvPicPr>
          <p:cNvPr id="6" name="Picture 5"/>
          <p:cNvPicPr>
            <a:picLocks noChangeAspect="1"/>
          </p:cNvPicPr>
          <p:nvPr/>
        </p:nvPicPr>
        <p:blipFill rotWithShape="1">
          <a:blip r:embed="rId2"/>
          <a:srcRect l="50447" t="24471" r="29534" b="11385"/>
          <a:stretch/>
        </p:blipFill>
        <p:spPr>
          <a:xfrm>
            <a:off x="5500634" y="958214"/>
            <a:ext cx="5476501" cy="4940594"/>
          </a:xfrm>
          <a:prstGeom prst="rect">
            <a:avLst/>
          </a:prstGeom>
        </p:spPr>
      </p:pic>
      <p:cxnSp>
        <p:nvCxnSpPr>
          <p:cNvPr id="8" name="Straight Arrow Connector 7">
            <a:extLst>
              <a:ext uri="{FF2B5EF4-FFF2-40B4-BE49-F238E27FC236}">
                <a16:creationId xmlns:a16="http://schemas.microsoft.com/office/drawing/2014/main" id="{75DBD7EE-E256-A527-74EF-6B6F283F6C2B}"/>
              </a:ext>
            </a:extLst>
          </p:cNvPr>
          <p:cNvCxnSpPr/>
          <p:nvPr/>
        </p:nvCxnSpPr>
        <p:spPr>
          <a:xfrm flipV="1">
            <a:off x="399022" y="2172669"/>
            <a:ext cx="3365368" cy="4712"/>
          </a:xfrm>
          <a:prstGeom prst="straightConnector1">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719188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2E0CA47-81CF-4842-A6CE-0A6037062406}" type="slidenum">
              <a:rPr lang="en-US" smtClean="0"/>
              <a:pPr/>
              <a:t>17</a:t>
            </a:fld>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6320" y="1161423"/>
            <a:ext cx="6746250" cy="4010999"/>
          </a:xfrm>
          <a:prstGeom prst="rect">
            <a:avLst/>
          </a:prstGeom>
        </p:spPr>
      </p:pic>
    </p:spTree>
    <p:extLst>
      <p:ext uri="{BB962C8B-B14F-4D97-AF65-F5344CB8AC3E}">
        <p14:creationId xmlns:p14="http://schemas.microsoft.com/office/powerpoint/2010/main" val="4752668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J State Educational Plan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042" y="554079"/>
            <a:ext cx="10581873" cy="203172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411357" y="2950772"/>
            <a:ext cx="9660834" cy="1631216"/>
          </a:xfrm>
          <a:prstGeom prst="rect">
            <a:avLst/>
          </a:prstGeom>
        </p:spPr>
        <p:txBody>
          <a:bodyPr wrap="square" lIns="91440" tIns="45720" rIns="91440" bIns="45720" anchor="t">
            <a:spAutoFit/>
          </a:bodyPr>
          <a:lstStyle/>
          <a:p>
            <a:pPr algn="ctr"/>
            <a:r>
              <a:rPr lang="en-US" sz="7200" b="1">
                <a:latin typeface="Montserrat"/>
                <a:ea typeface="Microsoft JhengHei"/>
              </a:rPr>
              <a:t>Thank You!</a:t>
            </a:r>
            <a:r>
              <a:rPr lang="en-US" sz="2800">
                <a:latin typeface="Montserrat" panose="020B0604020202020204" charset="0"/>
              </a:rPr>
              <a:t/>
            </a:r>
            <a:br>
              <a:rPr lang="en-US" sz="2800">
                <a:latin typeface="Montserrat" panose="020B0604020202020204" charset="0"/>
              </a:rPr>
            </a:br>
            <a:endParaRPr lang="en-US" sz="2800">
              <a:latin typeface="Montserrat" panose="020B0604020202020204" charset="0"/>
              <a:ea typeface="Microsoft JhengHei" panose="020B0604030504040204" pitchFamily="34" charset="-12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60635" t="91167" r="7620" b="635"/>
          <a:stretch/>
        </p:blipFill>
        <p:spPr>
          <a:xfrm>
            <a:off x="4837592" y="5205209"/>
            <a:ext cx="2514600" cy="649391"/>
          </a:xfrm>
          <a:prstGeom prst="rect">
            <a:avLst/>
          </a:prstGeom>
        </p:spPr>
      </p:pic>
      <p:sp>
        <p:nvSpPr>
          <p:cNvPr id="3" name="Slide Number Placeholder 2"/>
          <p:cNvSpPr>
            <a:spLocks noGrp="1"/>
          </p:cNvSpPr>
          <p:nvPr>
            <p:ph type="sldNum" sz="quarter" idx="12"/>
          </p:nvPr>
        </p:nvSpPr>
        <p:spPr/>
        <p:txBody>
          <a:bodyPr/>
          <a:lstStyle/>
          <a:p>
            <a:fld id="{82E0CA47-81CF-4842-A6CE-0A6037062406}" type="slidenum">
              <a:rPr lang="en-US" smtClean="0"/>
              <a:pPr/>
              <a:t>18</a:t>
            </a:fld>
            <a:endParaRPr lang="en-US"/>
          </a:p>
        </p:txBody>
      </p:sp>
    </p:spTree>
    <p:extLst>
      <p:ext uri="{BB962C8B-B14F-4D97-AF65-F5344CB8AC3E}">
        <p14:creationId xmlns:p14="http://schemas.microsoft.com/office/powerpoint/2010/main" val="1123216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atin typeface="Montserrat"/>
              </a:rPr>
              <a:t>OSHE/EOF Central Staff</a:t>
            </a:r>
          </a:p>
        </p:txBody>
      </p:sp>
      <p:sp>
        <p:nvSpPr>
          <p:cNvPr id="3" name="Content Placeholder 2"/>
          <p:cNvSpPr>
            <a:spLocks noGrp="1"/>
          </p:cNvSpPr>
          <p:nvPr>
            <p:ph sz="half" idx="1"/>
          </p:nvPr>
        </p:nvSpPr>
        <p:spPr>
          <a:xfrm>
            <a:off x="4010720" y="2171527"/>
            <a:ext cx="4073850" cy="4023359"/>
          </a:xfrm>
        </p:spPr>
        <p:txBody>
          <a:bodyPr vert="horz" lIns="0" tIns="45720" rIns="0" bIns="45720" rtlCol="0" anchor="t">
            <a:normAutofit fontScale="85000" lnSpcReduction="20000"/>
          </a:bodyPr>
          <a:lstStyle/>
          <a:p>
            <a:pPr algn="ctr" fontAlgn="base"/>
            <a:r>
              <a:rPr lang="en-US" b="1"/>
              <a:t>Dr. Hasani Carter      </a:t>
            </a:r>
            <a:r>
              <a:rPr lang="en-US"/>
              <a:t>​</a:t>
            </a:r>
          </a:p>
          <a:p>
            <a:pPr algn="ctr" fontAlgn="base">
              <a:lnSpc>
                <a:spcPct val="120000"/>
              </a:lnSpc>
              <a:spcBef>
                <a:spcPts val="0"/>
              </a:spcBef>
              <a:spcAft>
                <a:spcPts val="0"/>
              </a:spcAft>
            </a:pPr>
            <a:r>
              <a:rPr lang="en-US" u="sng">
                <a:hlinkClick r:id="rId2"/>
              </a:rPr>
              <a:t>Hasani.Carter@oshe.nj.gov</a:t>
            </a:r>
            <a:r>
              <a:rPr lang="en-US"/>
              <a:t>   ​</a:t>
            </a:r>
            <a:endParaRPr lang="en-US">
              <a:cs typeface="Calibri"/>
            </a:endParaRPr>
          </a:p>
          <a:p>
            <a:pPr algn="ctr" fontAlgn="base">
              <a:lnSpc>
                <a:spcPct val="120000"/>
              </a:lnSpc>
              <a:spcBef>
                <a:spcPts val="0"/>
              </a:spcBef>
              <a:spcAft>
                <a:spcPts val="0"/>
              </a:spcAft>
            </a:pPr>
            <a:r>
              <a:rPr lang="en-US"/>
              <a:t>​</a:t>
            </a:r>
          </a:p>
          <a:p>
            <a:pPr algn="ctr" fontAlgn="base">
              <a:lnSpc>
                <a:spcPct val="120000"/>
              </a:lnSpc>
              <a:spcBef>
                <a:spcPts val="0"/>
              </a:spcBef>
              <a:spcAft>
                <a:spcPts val="0"/>
              </a:spcAft>
            </a:pPr>
            <a:r>
              <a:rPr lang="en-US" b="1"/>
              <a:t>Peter Collazo    </a:t>
            </a:r>
            <a:r>
              <a:rPr lang="en-US"/>
              <a:t>​</a:t>
            </a:r>
          </a:p>
          <a:p>
            <a:pPr algn="ctr" fontAlgn="base">
              <a:lnSpc>
                <a:spcPct val="120000"/>
              </a:lnSpc>
              <a:spcBef>
                <a:spcPts val="0"/>
              </a:spcBef>
              <a:spcAft>
                <a:spcPts val="0"/>
              </a:spcAft>
            </a:pPr>
            <a:r>
              <a:rPr lang="en-US" u="sng">
                <a:hlinkClick r:id="rId3"/>
              </a:rPr>
              <a:t>Peter.Collazo@oshe.nj.gov</a:t>
            </a:r>
            <a:r>
              <a:rPr lang="en-US"/>
              <a:t> ​</a:t>
            </a:r>
            <a:endParaRPr lang="en-US">
              <a:cs typeface="Calibri"/>
            </a:endParaRPr>
          </a:p>
          <a:p>
            <a:pPr algn="ctr" fontAlgn="base">
              <a:lnSpc>
                <a:spcPct val="120000"/>
              </a:lnSpc>
              <a:spcBef>
                <a:spcPts val="0"/>
              </a:spcBef>
              <a:spcAft>
                <a:spcPts val="0"/>
              </a:spcAft>
            </a:pPr>
            <a:r>
              <a:rPr lang="en-US"/>
              <a:t>​</a:t>
            </a:r>
          </a:p>
          <a:p>
            <a:pPr algn="ctr" fontAlgn="base">
              <a:lnSpc>
                <a:spcPct val="120000"/>
              </a:lnSpc>
              <a:spcBef>
                <a:spcPts val="0"/>
              </a:spcBef>
              <a:spcAft>
                <a:spcPts val="0"/>
              </a:spcAft>
            </a:pPr>
            <a:r>
              <a:rPr lang="en-US" b="1"/>
              <a:t>Hema Patel</a:t>
            </a:r>
            <a:r>
              <a:rPr lang="en-US"/>
              <a:t>​</a:t>
            </a:r>
          </a:p>
          <a:p>
            <a:pPr algn="ctr" fontAlgn="base">
              <a:lnSpc>
                <a:spcPct val="120000"/>
              </a:lnSpc>
              <a:spcBef>
                <a:spcPts val="0"/>
              </a:spcBef>
              <a:spcAft>
                <a:spcPts val="0"/>
              </a:spcAft>
            </a:pPr>
            <a:r>
              <a:rPr lang="en-US" u="sng">
                <a:hlinkClick r:id="rId4"/>
              </a:rPr>
              <a:t>Hema.Patel@oshe.nj.gov</a:t>
            </a:r>
            <a:r>
              <a:rPr lang="en-US"/>
              <a:t>​</a:t>
            </a:r>
            <a:endParaRPr lang="en-US">
              <a:cs typeface="Calibri"/>
            </a:endParaRPr>
          </a:p>
          <a:p>
            <a:pPr algn="ctr" fontAlgn="base">
              <a:lnSpc>
                <a:spcPct val="120000"/>
              </a:lnSpc>
              <a:spcBef>
                <a:spcPts val="0"/>
              </a:spcBef>
              <a:spcAft>
                <a:spcPts val="0"/>
              </a:spcAft>
            </a:pPr>
            <a:r>
              <a:rPr lang="en-US"/>
              <a:t>​</a:t>
            </a:r>
          </a:p>
          <a:p>
            <a:pPr algn="ctr" fontAlgn="base">
              <a:lnSpc>
                <a:spcPct val="120000"/>
              </a:lnSpc>
              <a:spcBef>
                <a:spcPts val="0"/>
              </a:spcBef>
              <a:spcAft>
                <a:spcPts val="0"/>
              </a:spcAft>
            </a:pPr>
            <a:r>
              <a:rPr lang="en-US" b="1"/>
              <a:t>Catherine Sackey</a:t>
            </a:r>
            <a:r>
              <a:rPr lang="en-US"/>
              <a:t>​</a:t>
            </a:r>
          </a:p>
          <a:p>
            <a:pPr algn="ctr" fontAlgn="base">
              <a:lnSpc>
                <a:spcPct val="120000"/>
              </a:lnSpc>
              <a:spcBef>
                <a:spcPts val="0"/>
              </a:spcBef>
              <a:spcAft>
                <a:spcPts val="0"/>
              </a:spcAft>
            </a:pPr>
            <a:r>
              <a:rPr lang="en-US" u="sng">
                <a:hlinkClick r:id="rId5"/>
              </a:rPr>
              <a:t>Catherine.Sackey@oshe.nj.gov</a:t>
            </a:r>
            <a:r>
              <a:rPr lang="en-US"/>
              <a:t>​</a:t>
            </a:r>
          </a:p>
          <a:p>
            <a:pPr algn="ctr" fontAlgn="base">
              <a:lnSpc>
                <a:spcPct val="120000"/>
              </a:lnSpc>
              <a:spcBef>
                <a:spcPts val="0"/>
              </a:spcBef>
              <a:spcAft>
                <a:spcPts val="0"/>
              </a:spcAft>
            </a:pPr>
            <a:r>
              <a:rPr lang="en-US"/>
              <a:t>​</a:t>
            </a:r>
          </a:p>
          <a:p>
            <a:pPr algn="ctr" fontAlgn="base">
              <a:lnSpc>
                <a:spcPct val="120000"/>
              </a:lnSpc>
              <a:spcBef>
                <a:spcPts val="0"/>
              </a:spcBef>
              <a:spcAft>
                <a:spcPts val="0"/>
              </a:spcAft>
            </a:pPr>
            <a:r>
              <a:rPr lang="en-US" b="1"/>
              <a:t>Dr. Stephanie Shanklin</a:t>
            </a:r>
            <a:r>
              <a:rPr lang="en-US"/>
              <a:t>​</a:t>
            </a:r>
          </a:p>
          <a:p>
            <a:pPr algn="ctr" fontAlgn="base">
              <a:lnSpc>
                <a:spcPct val="120000"/>
              </a:lnSpc>
              <a:spcBef>
                <a:spcPts val="0"/>
              </a:spcBef>
              <a:spcAft>
                <a:spcPts val="0"/>
              </a:spcAft>
            </a:pPr>
            <a:r>
              <a:rPr lang="en-US" u="sng">
                <a:hlinkClick r:id="rId5"/>
              </a:rPr>
              <a:t>Stephanie.Shanklin@oshe.nj.gov</a:t>
            </a:r>
            <a:r>
              <a:rPr lang="en-US"/>
              <a:t>​</a:t>
            </a:r>
          </a:p>
          <a:p>
            <a:pPr algn="ctr" fontAlgn="base">
              <a:lnSpc>
                <a:spcPct val="120000"/>
              </a:lnSpc>
              <a:spcBef>
                <a:spcPts val="0"/>
              </a:spcBef>
              <a:spcAft>
                <a:spcPts val="0"/>
              </a:spcAft>
            </a:pPr>
            <a:endParaRPr lang="en-US">
              <a:cs typeface="Calibri"/>
            </a:endParaRPr>
          </a:p>
          <a:p>
            <a:pPr>
              <a:lnSpc>
                <a:spcPct val="120000"/>
              </a:lnSpc>
              <a:spcBef>
                <a:spcPts val="0"/>
              </a:spcBef>
              <a:spcAft>
                <a:spcPts val="0"/>
              </a:spcAft>
            </a:pPr>
            <a:endParaRPr lang="en-US"/>
          </a:p>
        </p:txBody>
      </p:sp>
      <p:sp>
        <p:nvSpPr>
          <p:cNvPr id="5" name="Slide Number Placeholder 4"/>
          <p:cNvSpPr>
            <a:spLocks noGrp="1"/>
          </p:cNvSpPr>
          <p:nvPr>
            <p:ph type="sldNum" sz="quarter" idx="12"/>
          </p:nvPr>
        </p:nvSpPr>
        <p:spPr/>
        <p:txBody>
          <a:bodyPr/>
          <a:lstStyle/>
          <a:p>
            <a:fld id="{82E0CA47-81CF-4842-A6CE-0A6037062406}" type="slidenum">
              <a:rPr lang="en-US" smtClean="0"/>
              <a:pPr/>
              <a:t>2</a:t>
            </a:fld>
            <a:endParaRPr lang="en-US"/>
          </a:p>
        </p:txBody>
      </p:sp>
    </p:spTree>
    <p:extLst>
      <p:ext uri="{BB962C8B-B14F-4D97-AF65-F5344CB8AC3E}">
        <p14:creationId xmlns:p14="http://schemas.microsoft.com/office/powerpoint/2010/main" val="2411221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85938" y="283316"/>
            <a:ext cx="10847773" cy="1430705"/>
          </a:xfrm>
        </p:spPr>
        <p:txBody>
          <a:bodyPr>
            <a:normAutofit/>
          </a:bodyPr>
          <a:lstStyle/>
          <a:p>
            <a:pPr algn="ctr"/>
            <a:r>
              <a:rPr lang="en-US" sz="3600" b="1">
                <a:latin typeface="Montserrat"/>
                <a:cs typeface="Montserrat" panose="020B0604020202020204" charset="0"/>
              </a:rPr>
              <a:t>Purpose of the EOF Annual Report Workshop</a:t>
            </a:r>
            <a:endParaRPr lang="en-US" sz="3600">
              <a:latin typeface="Montserrat"/>
              <a:ea typeface="Calibri Light"/>
              <a:cs typeface="Calibri Light"/>
            </a:endParaRPr>
          </a:p>
        </p:txBody>
      </p:sp>
      <p:sp>
        <p:nvSpPr>
          <p:cNvPr id="2" name="Content Placeholder 1"/>
          <p:cNvSpPr>
            <a:spLocks noGrp="1"/>
          </p:cNvSpPr>
          <p:nvPr>
            <p:ph idx="1"/>
          </p:nvPr>
        </p:nvSpPr>
        <p:spPr>
          <a:xfrm>
            <a:off x="1097280" y="2115365"/>
            <a:ext cx="10058400" cy="1646180"/>
          </a:xfrm>
        </p:spPr>
        <p:txBody>
          <a:bodyPr/>
          <a:lstStyle/>
          <a:p>
            <a:pPr>
              <a:buFont typeface="Wingdings" panose="05000000000000000000" pitchFamily="2" charset="2"/>
              <a:buChar char="§"/>
            </a:pPr>
            <a:r>
              <a:rPr lang="en-US" sz="2400">
                <a:latin typeface="Karla"/>
              </a:rPr>
              <a:t> Overview - How to properly complete the EOF Annual Report</a:t>
            </a:r>
          </a:p>
          <a:p>
            <a:pPr>
              <a:buFont typeface="Wingdings" panose="05000000000000000000" pitchFamily="2" charset="2"/>
              <a:buChar char="§"/>
            </a:pPr>
            <a:r>
              <a:rPr lang="en-US" sz="2400">
                <a:latin typeface="Karla"/>
              </a:rPr>
              <a:t> Review Submission Deadline and Requirements</a:t>
            </a:r>
          </a:p>
          <a:p>
            <a:pPr>
              <a:buFont typeface="Wingdings" panose="05000000000000000000" pitchFamily="2" charset="2"/>
              <a:buChar char="§"/>
            </a:pPr>
            <a:r>
              <a:rPr lang="en-US" sz="2400">
                <a:latin typeface="Karla"/>
              </a:rPr>
              <a:t> Q &amp; A</a:t>
            </a:r>
          </a:p>
          <a:p>
            <a:pPr>
              <a:buFont typeface="Wingdings" panose="05000000000000000000" pitchFamily="2" charset="2"/>
              <a:buChar char="§"/>
            </a:pPr>
            <a:endParaRPr lang="en-US">
              <a:latin typeface="Karla"/>
            </a:endParaRPr>
          </a:p>
          <a:p>
            <a:pPr>
              <a:buFont typeface="Wingdings" panose="05000000000000000000" pitchFamily="2" charset="2"/>
              <a:buChar char="§"/>
            </a:pPr>
            <a:endParaRPr lang="en-US">
              <a:latin typeface="Karla"/>
            </a:endParaRPr>
          </a:p>
          <a:p>
            <a:pPr>
              <a:buFont typeface="Wingdings" panose="05000000000000000000" pitchFamily="2" charset="2"/>
              <a:buChar char="§"/>
            </a:pPr>
            <a:endParaRPr lang="en-US">
              <a:latin typeface="Karla"/>
            </a:endParaRPr>
          </a:p>
          <a:p>
            <a:endParaRPr lang="en-US"/>
          </a:p>
        </p:txBody>
      </p:sp>
    </p:spTree>
    <p:extLst>
      <p:ext uri="{BB962C8B-B14F-4D97-AF65-F5344CB8AC3E}">
        <p14:creationId xmlns:p14="http://schemas.microsoft.com/office/powerpoint/2010/main" val="20034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13904" y="407323"/>
            <a:ext cx="10041775" cy="1330037"/>
          </a:xfrm>
        </p:spPr>
        <p:txBody>
          <a:bodyPr>
            <a:noAutofit/>
          </a:bodyPr>
          <a:lstStyle/>
          <a:p>
            <a:pPr algn="ctr"/>
            <a:r>
              <a:rPr lang="en-US" sz="4000"/>
              <a:t/>
            </a:r>
            <a:br>
              <a:rPr lang="en-US" sz="4000"/>
            </a:br>
            <a:r>
              <a:rPr lang="en-US" sz="4000"/>
              <a:t/>
            </a:r>
            <a:br>
              <a:rPr lang="en-US" sz="4000"/>
            </a:br>
            <a:r>
              <a:rPr lang="en-US" sz="4000"/>
              <a:t/>
            </a:r>
            <a:br>
              <a:rPr lang="en-US" sz="4000"/>
            </a:br>
            <a:r>
              <a:rPr lang="en-US" sz="4000">
                <a:latin typeface="Montserrat" panose="020B0604020202020204" charset="0"/>
                <a:cs typeface="Montserrat" panose="020B0604020202020204" charset="0"/>
              </a:rPr>
              <a:t>EOF Annual Report</a:t>
            </a:r>
            <a:endParaRPr lang="en-US"/>
          </a:p>
        </p:txBody>
      </p:sp>
      <p:sp>
        <p:nvSpPr>
          <p:cNvPr id="5" name="Content Placeholder 4"/>
          <p:cNvSpPr>
            <a:spLocks noGrp="1"/>
          </p:cNvSpPr>
          <p:nvPr>
            <p:ph idx="1"/>
          </p:nvPr>
        </p:nvSpPr>
        <p:spPr>
          <a:xfrm>
            <a:off x="1030778" y="1970202"/>
            <a:ext cx="10124902" cy="3931921"/>
          </a:xfrm>
        </p:spPr>
        <p:txBody>
          <a:bodyPr vert="horz" lIns="0" tIns="45720" rIns="0" bIns="45720" rtlCol="0" anchor="t">
            <a:normAutofit/>
          </a:bodyPr>
          <a:lstStyle/>
          <a:p>
            <a:pPr>
              <a:buFont typeface="Wingdings" panose="05000000000000000000" pitchFamily="2" charset="2"/>
              <a:buChar char="§"/>
            </a:pPr>
            <a:r>
              <a:rPr lang="en-US">
                <a:latin typeface="Karla"/>
              </a:rPr>
              <a:t> Provides EOF Academic Year undergraduate campus programs the opportunity to provide information and data regarding the various outcomes, challenges and success that were experienced during the identified time period.</a:t>
            </a:r>
          </a:p>
          <a:p>
            <a:pPr>
              <a:buFont typeface="Wingdings" panose="05000000000000000000" pitchFamily="2" charset="2"/>
              <a:buChar char="§"/>
            </a:pPr>
            <a:r>
              <a:rPr lang="en-US">
                <a:latin typeface="Karla"/>
              </a:rPr>
              <a:t> The report provides EOF Academic Year campus programs the chance to compare the program’s outcomes in relation to its identified goals as listed on their respective B1 contract attachment (Mission and Goals).</a:t>
            </a:r>
          </a:p>
          <a:p>
            <a:pPr>
              <a:buFont typeface="Wingdings" panose="05000000000000000000" pitchFamily="2" charset="2"/>
              <a:buChar char="§"/>
            </a:pPr>
            <a:r>
              <a:rPr lang="en-US">
                <a:latin typeface="Karla"/>
              </a:rPr>
              <a:t> Programs should use this tool to conduct an honest assessment of their efforts and may look to pivot their efforts during the current (and subsequent) academic terms.</a:t>
            </a:r>
          </a:p>
          <a:p>
            <a:pPr>
              <a:buFont typeface="Wingdings" panose="05000000000000000000" pitchFamily="2" charset="2"/>
              <a:buChar char="§"/>
            </a:pPr>
            <a:r>
              <a:rPr lang="en-US">
                <a:latin typeface="Karla"/>
              </a:rPr>
              <a:t> Completion of the Annual Report will require the involvement of various offices at the institution (admissions, financial aid, etc.).</a:t>
            </a:r>
          </a:p>
          <a:p>
            <a:pPr marL="0" indent="0">
              <a:buNone/>
            </a:pPr>
            <a:endParaRPr lang="en-US">
              <a:latin typeface="Karla"/>
            </a:endParaRPr>
          </a:p>
          <a:p>
            <a:pPr>
              <a:buFont typeface="Wingdings" panose="05000000000000000000" pitchFamily="2" charset="2"/>
              <a:buChar char="§"/>
            </a:pPr>
            <a:endParaRPr lang="en-US"/>
          </a:p>
          <a:p>
            <a:endParaRPr lang="en-US">
              <a:latin typeface="Karla"/>
            </a:endParaRPr>
          </a:p>
        </p:txBody>
      </p:sp>
    </p:spTree>
    <p:extLst>
      <p:ext uri="{BB962C8B-B14F-4D97-AF65-F5344CB8AC3E}">
        <p14:creationId xmlns:p14="http://schemas.microsoft.com/office/powerpoint/2010/main" val="256592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94" y="696483"/>
            <a:ext cx="3978111" cy="2286000"/>
          </a:xfrm>
        </p:spPr>
        <p:txBody>
          <a:bodyPr>
            <a:noAutofit/>
          </a:bodyPr>
          <a:lstStyle/>
          <a:p>
            <a:pPr algn="ctr"/>
            <a:r>
              <a:rPr lang="en-US" sz="3900" b="1">
                <a:latin typeface="Montserrat" panose="020B0604020202020204" charset="0"/>
                <a:cs typeface="Montserrat" panose="020B0604020202020204" charset="0"/>
              </a:rPr>
              <a:t>Annual Report Narrative Section</a:t>
            </a:r>
          </a:p>
        </p:txBody>
      </p:sp>
      <p:pic>
        <p:nvPicPr>
          <p:cNvPr id="5" name="Content Placeholder 4"/>
          <p:cNvPicPr>
            <a:picLocks noGrp="1" noChangeAspect="1"/>
          </p:cNvPicPr>
          <p:nvPr>
            <p:ph idx="1"/>
          </p:nvPr>
        </p:nvPicPr>
        <p:blipFill rotWithShape="1">
          <a:blip r:embed="rId2"/>
          <a:srcRect l="51745" t="23783" r="30411" b="5510"/>
          <a:stretch/>
        </p:blipFill>
        <p:spPr>
          <a:xfrm>
            <a:off x="5479440" y="751402"/>
            <a:ext cx="5514117" cy="5996474"/>
          </a:xfrm>
          <a:prstGeom prst="rect">
            <a:avLst/>
          </a:prstGeom>
        </p:spPr>
      </p:pic>
      <p:sp>
        <p:nvSpPr>
          <p:cNvPr id="6" name="TextBox 5"/>
          <p:cNvSpPr txBox="1"/>
          <p:nvPr/>
        </p:nvSpPr>
        <p:spPr>
          <a:xfrm>
            <a:off x="617960" y="3249108"/>
            <a:ext cx="3015301" cy="2585323"/>
          </a:xfrm>
          <a:prstGeom prst="rect">
            <a:avLst/>
          </a:prstGeom>
          <a:noFill/>
        </p:spPr>
        <p:txBody>
          <a:bodyPr wrap="square" lIns="91440" tIns="45720" rIns="91440" bIns="45720" rtlCol="0" anchor="t">
            <a:spAutoFit/>
          </a:bodyPr>
          <a:lstStyle/>
          <a:p>
            <a:r>
              <a:rPr lang="en-US">
                <a:solidFill>
                  <a:schemeClr val="bg1"/>
                </a:solidFill>
              </a:rPr>
              <a:t>The Annual Report Narrative section is designed to provide campus programs the opportunity to share with OSHE some of the successes (and challenges) that the program experienced during identified academic year. </a:t>
            </a:r>
            <a:endParaRPr lang="en-US">
              <a:solidFill>
                <a:schemeClr val="bg1"/>
              </a:solidFill>
              <a:cs typeface="Calibri"/>
            </a:endParaRPr>
          </a:p>
          <a:p>
            <a:pPr marL="342900" indent="-342900">
              <a:buAutoNum type="arabicParenR"/>
            </a:pPr>
            <a:endParaRPr lang="en-US">
              <a:solidFill>
                <a:schemeClr val="bg1"/>
              </a:solidFill>
              <a:cs typeface="Calibri"/>
            </a:endParaRPr>
          </a:p>
        </p:txBody>
      </p:sp>
      <p:cxnSp>
        <p:nvCxnSpPr>
          <p:cNvPr id="3" name="Straight Arrow Connector 2">
            <a:extLst>
              <a:ext uri="{FF2B5EF4-FFF2-40B4-BE49-F238E27FC236}">
                <a16:creationId xmlns:a16="http://schemas.microsoft.com/office/drawing/2014/main" id="{C490CEDD-F5E5-20D9-D523-CA26E46290E4}"/>
              </a:ext>
            </a:extLst>
          </p:cNvPr>
          <p:cNvCxnSpPr/>
          <p:nvPr/>
        </p:nvCxnSpPr>
        <p:spPr>
          <a:xfrm flipV="1">
            <a:off x="391212" y="3069211"/>
            <a:ext cx="3365368" cy="4712"/>
          </a:xfrm>
          <a:prstGeom prst="straightConnector1">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661921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896" y="679977"/>
            <a:ext cx="3457253" cy="2286000"/>
          </a:xfrm>
        </p:spPr>
        <p:txBody>
          <a:bodyPr>
            <a:normAutofit fontScale="90000"/>
          </a:bodyPr>
          <a:lstStyle/>
          <a:p>
            <a:pPr algn="ctr"/>
            <a:r>
              <a:rPr lang="en-US" sz="4400" b="1">
                <a:latin typeface="Montserrat"/>
              </a:rPr>
              <a:t>EOF Annual Report </a:t>
            </a:r>
            <a:r>
              <a:rPr lang="en-US" sz="3800" b="1">
                <a:latin typeface="Montserrat"/>
              </a:rPr>
              <a:t>Summary</a:t>
            </a:r>
            <a:r>
              <a:rPr lang="en-US" sz="4400" b="1">
                <a:latin typeface="Montserrat"/>
              </a:rPr>
              <a:t> Tab</a:t>
            </a:r>
          </a:p>
        </p:txBody>
      </p:sp>
      <p:pic>
        <p:nvPicPr>
          <p:cNvPr id="7" name="Content Placeholder 6"/>
          <p:cNvPicPr>
            <a:picLocks noGrp="1" noChangeAspect="1"/>
          </p:cNvPicPr>
          <p:nvPr>
            <p:ph idx="1"/>
          </p:nvPr>
        </p:nvPicPr>
        <p:blipFill rotWithShape="1">
          <a:blip r:embed="rId2"/>
          <a:srcRect l="50705" t="23792" r="26802" b="38469"/>
          <a:stretch/>
        </p:blipFill>
        <p:spPr>
          <a:xfrm>
            <a:off x="4546128" y="2781940"/>
            <a:ext cx="6890354" cy="3252731"/>
          </a:xfrm>
          <a:prstGeom prst="rect">
            <a:avLst/>
          </a:prstGeom>
        </p:spPr>
      </p:pic>
      <p:sp>
        <p:nvSpPr>
          <p:cNvPr id="5" name="Slide Number Placeholder 4"/>
          <p:cNvSpPr>
            <a:spLocks noGrp="1"/>
          </p:cNvSpPr>
          <p:nvPr>
            <p:ph type="sldNum" sz="quarter" idx="12"/>
          </p:nvPr>
        </p:nvSpPr>
        <p:spPr/>
        <p:txBody>
          <a:bodyPr/>
          <a:lstStyle/>
          <a:p>
            <a:fld id="{82E0CA47-81CF-4842-A6CE-0A6037062406}" type="slidenum">
              <a:rPr lang="en-US" dirty="0" smtClean="0"/>
              <a:pPr/>
              <a:t>6</a:t>
            </a:fld>
            <a:endParaRPr lang="en-US"/>
          </a:p>
        </p:txBody>
      </p:sp>
      <p:pic>
        <p:nvPicPr>
          <p:cNvPr id="6" name="Content Placeholder 5"/>
          <p:cNvPicPr>
            <a:picLocks noGrp="1" noChangeAspect="1"/>
          </p:cNvPicPr>
          <p:nvPr>
            <p:ph sz="half" idx="4294967295"/>
          </p:nvPr>
        </p:nvPicPr>
        <p:blipFill rotWithShape="1">
          <a:blip r:embed="rId3"/>
          <a:srcRect l="11356" t="14699" r="63178" b="73449"/>
          <a:stretch/>
        </p:blipFill>
        <p:spPr>
          <a:xfrm>
            <a:off x="4399135" y="1328221"/>
            <a:ext cx="7399641" cy="988264"/>
          </a:xfrm>
          <a:prstGeom prst="rect">
            <a:avLst/>
          </a:prstGeom>
        </p:spPr>
      </p:pic>
      <p:sp>
        <p:nvSpPr>
          <p:cNvPr id="8" name="TextBox 7"/>
          <p:cNvSpPr txBox="1"/>
          <p:nvPr/>
        </p:nvSpPr>
        <p:spPr>
          <a:xfrm>
            <a:off x="515712" y="3255326"/>
            <a:ext cx="2870935" cy="2308324"/>
          </a:xfrm>
          <a:prstGeom prst="rect">
            <a:avLst/>
          </a:prstGeom>
          <a:noFill/>
        </p:spPr>
        <p:txBody>
          <a:bodyPr wrap="square" lIns="91440" tIns="45720" rIns="91440" bIns="45720" rtlCol="0" anchor="t">
            <a:spAutoFit/>
          </a:bodyPr>
          <a:lstStyle/>
          <a:p>
            <a:r>
              <a:rPr lang="en-US">
                <a:solidFill>
                  <a:schemeClr val="bg1"/>
                </a:solidFill>
              </a:rPr>
              <a:t>Programs will need to refer to your EOF Final Enrollment report to complete this section. The PDF copy of the report contains the summary table that will be needed to answer Question #1 (see top screenshot).</a:t>
            </a:r>
          </a:p>
        </p:txBody>
      </p:sp>
      <p:cxnSp>
        <p:nvCxnSpPr>
          <p:cNvPr id="10" name="Straight Arrow Connector 9">
            <a:extLst>
              <a:ext uri="{FF2B5EF4-FFF2-40B4-BE49-F238E27FC236}">
                <a16:creationId xmlns:a16="http://schemas.microsoft.com/office/drawing/2014/main" id="{0C34B5D3-C2FA-687A-2C50-84EF7676CCE1}"/>
              </a:ext>
            </a:extLst>
          </p:cNvPr>
          <p:cNvCxnSpPr/>
          <p:nvPr/>
        </p:nvCxnSpPr>
        <p:spPr>
          <a:xfrm flipV="1">
            <a:off x="391212" y="3069211"/>
            <a:ext cx="3365368" cy="4712"/>
          </a:xfrm>
          <a:prstGeom prst="straightConnector1">
            <a:avLst/>
          </a:prstGeom>
        </p:spPr>
        <p:style>
          <a:lnRef idx="1">
            <a:schemeClr val="accent3"/>
          </a:lnRef>
          <a:fillRef idx="0">
            <a:schemeClr val="accent3"/>
          </a:fillRef>
          <a:effectRef idx="0">
            <a:schemeClr val="accent3"/>
          </a:effectRef>
          <a:fontRef idx="minor">
            <a:schemeClr val="tx1"/>
          </a:fontRef>
        </p:style>
      </p:cxnSp>
      <p:cxnSp>
        <p:nvCxnSpPr>
          <p:cNvPr id="11" name="Straight Arrow Connector 10">
            <a:extLst>
              <a:ext uri="{FF2B5EF4-FFF2-40B4-BE49-F238E27FC236}">
                <a16:creationId xmlns:a16="http://schemas.microsoft.com/office/drawing/2014/main" id="{769C2F81-3054-7A8A-9F5C-71FCED40FA55}"/>
              </a:ext>
            </a:extLst>
          </p:cNvPr>
          <p:cNvCxnSpPr>
            <a:cxnSpLocks/>
          </p:cNvCxnSpPr>
          <p:nvPr/>
        </p:nvCxnSpPr>
        <p:spPr>
          <a:xfrm>
            <a:off x="4531150" y="2555449"/>
            <a:ext cx="6994687" cy="10999"/>
          </a:xfrm>
          <a:prstGeom prst="straightConnector1">
            <a:avLst/>
          </a:prstGeom>
          <a:ln>
            <a:solidFill>
              <a:srgbClr val="093953"/>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72832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088" y="714224"/>
            <a:ext cx="3465815" cy="1643866"/>
          </a:xfrm>
        </p:spPr>
        <p:txBody>
          <a:bodyPr/>
          <a:lstStyle/>
          <a:p>
            <a:pPr algn="ctr"/>
            <a:r>
              <a:rPr lang="en-US" b="1">
                <a:latin typeface="Montserrat"/>
              </a:rPr>
              <a:t>EOF Annual Report Summary Tab</a:t>
            </a:r>
          </a:p>
        </p:txBody>
      </p:sp>
      <p:pic>
        <p:nvPicPr>
          <p:cNvPr id="13" name="Content Placeholder 12"/>
          <p:cNvPicPr>
            <a:picLocks noGrp="1" noChangeAspect="1"/>
          </p:cNvPicPr>
          <p:nvPr>
            <p:ph idx="1"/>
          </p:nvPr>
        </p:nvPicPr>
        <p:blipFill rotWithShape="1">
          <a:blip r:embed="rId2"/>
          <a:srcRect l="50765" t="23664" r="21894" b="20738"/>
          <a:stretch/>
        </p:blipFill>
        <p:spPr>
          <a:xfrm>
            <a:off x="4740667" y="1443999"/>
            <a:ext cx="6997836" cy="3971982"/>
          </a:xfrm>
          <a:prstGeom prst="rect">
            <a:avLst/>
          </a:prstGeom>
        </p:spPr>
      </p:pic>
      <p:sp>
        <p:nvSpPr>
          <p:cNvPr id="5" name="Slide Number Placeholder 4"/>
          <p:cNvSpPr>
            <a:spLocks noGrp="1"/>
          </p:cNvSpPr>
          <p:nvPr>
            <p:ph type="sldNum" sz="quarter" idx="12"/>
          </p:nvPr>
        </p:nvSpPr>
        <p:spPr/>
        <p:txBody>
          <a:bodyPr/>
          <a:lstStyle/>
          <a:p>
            <a:fld id="{82E0CA47-81CF-4842-A6CE-0A6037062406}" type="slidenum">
              <a:rPr lang="en-US" smtClean="0"/>
              <a:pPr/>
              <a:t>7</a:t>
            </a:fld>
            <a:endParaRPr lang="en-US"/>
          </a:p>
        </p:txBody>
      </p:sp>
      <p:sp>
        <p:nvSpPr>
          <p:cNvPr id="8" name="TextBox 7"/>
          <p:cNvSpPr txBox="1"/>
          <p:nvPr/>
        </p:nvSpPr>
        <p:spPr>
          <a:xfrm>
            <a:off x="282698" y="2816462"/>
            <a:ext cx="3376081" cy="3416320"/>
          </a:xfrm>
          <a:prstGeom prst="rect">
            <a:avLst/>
          </a:prstGeom>
          <a:noFill/>
        </p:spPr>
        <p:txBody>
          <a:bodyPr wrap="square" rtlCol="0">
            <a:spAutoFit/>
          </a:bodyPr>
          <a:lstStyle/>
          <a:p>
            <a:r>
              <a:rPr lang="en-US">
                <a:solidFill>
                  <a:srgbClr val="FFFFFF"/>
                </a:solidFill>
              </a:rPr>
              <a:t>Question #2 provides programs the opportunity to note any discrepancies and provide a correction to the number of students in the program. If there is a discrepancy (i.e. there was a student who appeared on the roster who should not have), programs must provide the student’s full name, HESAA ID, and an explanation for the discrepancy.  </a:t>
            </a:r>
          </a:p>
        </p:txBody>
      </p:sp>
      <p:cxnSp>
        <p:nvCxnSpPr>
          <p:cNvPr id="6" name="Straight Arrow Connector 5">
            <a:extLst>
              <a:ext uri="{FF2B5EF4-FFF2-40B4-BE49-F238E27FC236}">
                <a16:creationId xmlns:a16="http://schemas.microsoft.com/office/drawing/2014/main" id="{29A3569E-3BCD-7356-5DED-89606611B8F0}"/>
              </a:ext>
            </a:extLst>
          </p:cNvPr>
          <p:cNvCxnSpPr/>
          <p:nvPr/>
        </p:nvCxnSpPr>
        <p:spPr>
          <a:xfrm flipV="1">
            <a:off x="356965" y="2538380"/>
            <a:ext cx="3365368" cy="4712"/>
          </a:xfrm>
          <a:prstGeom prst="straightConnector1">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299319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279" y="1150875"/>
            <a:ext cx="3688423" cy="1729484"/>
          </a:xfrm>
        </p:spPr>
        <p:txBody>
          <a:bodyPr>
            <a:normAutofit fontScale="90000"/>
          </a:bodyPr>
          <a:lstStyle/>
          <a:p>
            <a:pPr algn="ctr"/>
            <a:r>
              <a:rPr lang="en-US" sz="3900" b="1">
                <a:latin typeface="Montserrat"/>
              </a:rPr>
              <a:t>EOF Annual Report Summary Tab</a:t>
            </a:r>
          </a:p>
        </p:txBody>
      </p:sp>
      <p:pic>
        <p:nvPicPr>
          <p:cNvPr id="4" name="Content Placeholder 3"/>
          <p:cNvPicPr>
            <a:picLocks noGrp="1" noChangeAspect="1"/>
          </p:cNvPicPr>
          <p:nvPr>
            <p:ph idx="1"/>
          </p:nvPr>
        </p:nvPicPr>
        <p:blipFill rotWithShape="1">
          <a:blip r:embed="rId2"/>
          <a:srcRect l="50667" t="24124" r="24580" b="14701"/>
          <a:stretch/>
        </p:blipFill>
        <p:spPr>
          <a:xfrm>
            <a:off x="5029605" y="1363247"/>
            <a:ext cx="6363698" cy="4412633"/>
          </a:xfrm>
          <a:prstGeom prst="rect">
            <a:avLst/>
          </a:prstGeom>
        </p:spPr>
      </p:pic>
      <p:sp>
        <p:nvSpPr>
          <p:cNvPr id="5" name="Slide Number Placeholder 4"/>
          <p:cNvSpPr>
            <a:spLocks noGrp="1"/>
          </p:cNvSpPr>
          <p:nvPr>
            <p:ph type="sldNum" sz="quarter" idx="12"/>
          </p:nvPr>
        </p:nvSpPr>
        <p:spPr/>
        <p:txBody>
          <a:bodyPr/>
          <a:lstStyle/>
          <a:p>
            <a:fld id="{82E0CA47-81CF-4842-A6CE-0A6037062406}" type="slidenum">
              <a:rPr lang="en-US" smtClean="0"/>
              <a:pPr/>
              <a:t>8</a:t>
            </a:fld>
            <a:endParaRPr lang="en-US"/>
          </a:p>
        </p:txBody>
      </p:sp>
      <p:sp>
        <p:nvSpPr>
          <p:cNvPr id="8" name="TextBox 7"/>
          <p:cNvSpPr txBox="1"/>
          <p:nvPr/>
        </p:nvSpPr>
        <p:spPr>
          <a:xfrm>
            <a:off x="418502" y="3262268"/>
            <a:ext cx="3466052" cy="1477328"/>
          </a:xfrm>
          <a:prstGeom prst="rect">
            <a:avLst/>
          </a:prstGeom>
          <a:noFill/>
        </p:spPr>
        <p:txBody>
          <a:bodyPr wrap="square" lIns="91440" tIns="45720" rIns="91440" bIns="45720" rtlCol="0" anchor="t">
            <a:spAutoFit/>
          </a:bodyPr>
          <a:lstStyle/>
          <a:p>
            <a:r>
              <a:rPr lang="en-US">
                <a:solidFill>
                  <a:schemeClr val="bg1"/>
                </a:solidFill>
              </a:rPr>
              <a:t>Question #3 provides EOF campus programs the opportunity to provide details regarding the number and type of transfer students that were admitted. </a:t>
            </a:r>
            <a:endParaRPr lang="en-US"/>
          </a:p>
        </p:txBody>
      </p:sp>
      <p:cxnSp>
        <p:nvCxnSpPr>
          <p:cNvPr id="7" name="Straight Arrow Connector 6">
            <a:extLst>
              <a:ext uri="{FF2B5EF4-FFF2-40B4-BE49-F238E27FC236}">
                <a16:creationId xmlns:a16="http://schemas.microsoft.com/office/drawing/2014/main" id="{7B0CA790-5B3C-1A83-DB2D-9929AE9CC212}"/>
              </a:ext>
            </a:extLst>
          </p:cNvPr>
          <p:cNvCxnSpPr/>
          <p:nvPr/>
        </p:nvCxnSpPr>
        <p:spPr>
          <a:xfrm flipV="1">
            <a:off x="365527" y="3043526"/>
            <a:ext cx="3365368" cy="4712"/>
          </a:xfrm>
          <a:prstGeom prst="straightConnector1">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449777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55664DD-17C3-149B-CEDB-90317578C747}"/>
              </a:ext>
            </a:extLst>
          </p:cNvPr>
          <p:cNvSpPr/>
          <p:nvPr/>
        </p:nvSpPr>
        <p:spPr>
          <a:xfrm>
            <a:off x="1565867" y="3818373"/>
            <a:ext cx="9018395" cy="2227384"/>
          </a:xfrm>
          <a:prstGeom prst="rect">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97280" y="881130"/>
            <a:ext cx="10058400" cy="839483"/>
          </a:xfrm>
        </p:spPr>
        <p:txBody>
          <a:bodyPr>
            <a:normAutofit/>
          </a:bodyPr>
          <a:lstStyle/>
          <a:p>
            <a:pPr algn="ctr"/>
            <a:r>
              <a:rPr lang="en-US" sz="4400">
                <a:latin typeface="Montserrat"/>
              </a:rPr>
              <a:t>EOF Annual Report Summary Tab</a:t>
            </a:r>
          </a:p>
        </p:txBody>
      </p:sp>
      <p:sp>
        <p:nvSpPr>
          <p:cNvPr id="5" name="Slide Number Placeholder 4"/>
          <p:cNvSpPr>
            <a:spLocks noGrp="1"/>
          </p:cNvSpPr>
          <p:nvPr>
            <p:ph type="sldNum" sz="quarter" idx="12"/>
          </p:nvPr>
        </p:nvSpPr>
        <p:spPr/>
        <p:txBody>
          <a:bodyPr/>
          <a:lstStyle/>
          <a:p>
            <a:fld id="{82E0CA47-81CF-4842-A6CE-0A6037062406}" type="slidenum">
              <a:rPr lang="en-US" smtClean="0"/>
              <a:pPr/>
              <a:t>9</a:t>
            </a:fld>
            <a:endParaRPr lang="en-US"/>
          </a:p>
        </p:txBody>
      </p:sp>
      <p:sp>
        <p:nvSpPr>
          <p:cNvPr id="8" name="TextBox 7"/>
          <p:cNvSpPr txBox="1"/>
          <p:nvPr/>
        </p:nvSpPr>
        <p:spPr>
          <a:xfrm>
            <a:off x="1445687" y="2185193"/>
            <a:ext cx="3654411" cy="1077218"/>
          </a:xfrm>
          <a:prstGeom prst="rect">
            <a:avLst/>
          </a:prstGeom>
          <a:noFill/>
        </p:spPr>
        <p:txBody>
          <a:bodyPr wrap="square" lIns="91440" tIns="45720" rIns="91440" bIns="45720" rtlCol="0" anchor="t">
            <a:spAutoFit/>
          </a:bodyPr>
          <a:lstStyle/>
          <a:p>
            <a:r>
              <a:rPr lang="en-US" sz="1600"/>
              <a:t>Questions #4 – Please provide the number of students who withdrew from your program during the 2022-2023 academic year.</a:t>
            </a:r>
          </a:p>
        </p:txBody>
      </p:sp>
      <p:pic>
        <p:nvPicPr>
          <p:cNvPr id="9" name="Picture 8"/>
          <p:cNvPicPr>
            <a:picLocks noChangeAspect="1"/>
          </p:cNvPicPr>
          <p:nvPr/>
        </p:nvPicPr>
        <p:blipFill rotWithShape="1">
          <a:blip r:embed="rId2"/>
          <a:srcRect l="50634" t="59242" r="29947" b="31222"/>
          <a:stretch/>
        </p:blipFill>
        <p:spPr>
          <a:xfrm>
            <a:off x="1988906" y="4188597"/>
            <a:ext cx="8045982" cy="1290065"/>
          </a:xfrm>
          <a:prstGeom prst="rect">
            <a:avLst/>
          </a:prstGeom>
        </p:spPr>
      </p:pic>
      <p:sp>
        <p:nvSpPr>
          <p:cNvPr id="3" name="TextBox 2">
            <a:extLst>
              <a:ext uri="{FF2B5EF4-FFF2-40B4-BE49-F238E27FC236}">
                <a16:creationId xmlns:a16="http://schemas.microsoft.com/office/drawing/2014/main" id="{9DBDF4E4-B0FD-40B8-5F83-72C116B7B65E}"/>
              </a:ext>
            </a:extLst>
          </p:cNvPr>
          <p:cNvSpPr txBox="1"/>
          <p:nvPr/>
        </p:nvSpPr>
        <p:spPr>
          <a:xfrm>
            <a:off x="6146114" y="2142383"/>
            <a:ext cx="4981488" cy="1323439"/>
          </a:xfrm>
          <a:prstGeom prst="rect">
            <a:avLst/>
          </a:prstGeom>
          <a:noFill/>
        </p:spPr>
        <p:txBody>
          <a:bodyPr wrap="square" lIns="91440" tIns="45720" rIns="91440" bIns="45720" rtlCol="0" anchor="t">
            <a:spAutoFit/>
          </a:bodyPr>
          <a:lstStyle/>
          <a:p>
            <a:r>
              <a:rPr lang="en-US" sz="1600"/>
              <a:t>Question #5 – Please provide the total number of students who graduated from your program during the 2022-2023 academic year. This total should include students who graduated at the end of the Fall 2022, Winter 2022, Spring 2023, and Summer 2023 terms. </a:t>
            </a:r>
          </a:p>
        </p:txBody>
      </p:sp>
      <p:cxnSp>
        <p:nvCxnSpPr>
          <p:cNvPr id="6" name="Straight Arrow Connector 5">
            <a:extLst>
              <a:ext uri="{FF2B5EF4-FFF2-40B4-BE49-F238E27FC236}">
                <a16:creationId xmlns:a16="http://schemas.microsoft.com/office/drawing/2014/main" id="{A67030A9-921E-80D1-412A-4954224A9836}"/>
              </a:ext>
            </a:extLst>
          </p:cNvPr>
          <p:cNvCxnSpPr/>
          <p:nvPr/>
        </p:nvCxnSpPr>
        <p:spPr>
          <a:xfrm>
            <a:off x="1560709" y="3816741"/>
            <a:ext cx="9030982" cy="6850"/>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1A93C4EB-492A-4962-6691-1EF2149687F3}"/>
              </a:ext>
            </a:extLst>
          </p:cNvPr>
          <p:cNvCxnSpPr>
            <a:cxnSpLocks/>
          </p:cNvCxnSpPr>
          <p:nvPr/>
        </p:nvCxnSpPr>
        <p:spPr>
          <a:xfrm flipV="1">
            <a:off x="5481975" y="2523339"/>
            <a:ext cx="6847" cy="1303104"/>
          </a:xfrm>
          <a:prstGeom prst="straightConnector1">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41959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ISLEGEND" val="true"/>
</p:tagLst>
</file>

<file path=ppt/tags/tag11.xml><?xml version="1.0" encoding="utf-8"?>
<p:tagLst xmlns:a="http://schemas.openxmlformats.org/drawingml/2006/main" xmlns:r="http://schemas.openxmlformats.org/officeDocument/2006/relationships" xmlns:p="http://schemas.openxmlformats.org/presentationml/2006/main">
  <p:tag name="ISLEGEND" val="true"/>
</p:tagLst>
</file>

<file path=ppt/tags/tag12.xml><?xml version="1.0" encoding="utf-8"?>
<p:tagLst xmlns:a="http://schemas.openxmlformats.org/drawingml/2006/main" xmlns:r="http://schemas.openxmlformats.org/officeDocument/2006/relationships" xmlns:p="http://schemas.openxmlformats.org/presentationml/2006/main">
  <p:tag name="ISLEGEND" val="true"/>
</p:tagLst>
</file>

<file path=ppt/tags/tag13.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4.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5.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6.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7.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8.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9.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20.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21.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22.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3.xml><?xml version="1.0" encoding="utf-8"?>
<p:tagLst xmlns:a="http://schemas.openxmlformats.org/drawingml/2006/main" xmlns:r="http://schemas.openxmlformats.org/officeDocument/2006/relationships" xmlns:p="http://schemas.openxmlformats.org/presentationml/2006/main">
  <p:tag name="ISLEGEND" val="true"/>
</p:tagLst>
</file>

<file path=ppt/tags/tag24.xml><?xml version="1.0" encoding="utf-8"?>
<p:tagLst xmlns:a="http://schemas.openxmlformats.org/drawingml/2006/main" xmlns:r="http://schemas.openxmlformats.org/officeDocument/2006/relationships" xmlns:p="http://schemas.openxmlformats.org/presentationml/2006/main">
  <p:tag name="ISLEGEND" val="true"/>
</p:tagLst>
</file>

<file path=ppt/tags/tag25.xml><?xml version="1.0" encoding="utf-8"?>
<p:tagLst xmlns:a="http://schemas.openxmlformats.org/drawingml/2006/main" xmlns:r="http://schemas.openxmlformats.org/officeDocument/2006/relationships" xmlns:p="http://schemas.openxmlformats.org/presentationml/2006/main">
  <p:tag name="ISLEGEND" val="true"/>
</p:tagLst>
</file>

<file path=ppt/tags/tag26.xml><?xml version="1.0" encoding="utf-8"?>
<p:tagLst xmlns:a="http://schemas.openxmlformats.org/drawingml/2006/main" xmlns:r="http://schemas.openxmlformats.org/officeDocument/2006/relationships" xmlns:p="http://schemas.openxmlformats.org/presentationml/2006/main">
  <p:tag name="ISLEGEND" val="true"/>
</p:tagLst>
</file>

<file path=ppt/tags/tag27.xml><?xml version="1.0" encoding="utf-8"?>
<p:tagLst xmlns:a="http://schemas.openxmlformats.org/drawingml/2006/main" xmlns:r="http://schemas.openxmlformats.org/officeDocument/2006/relationships" xmlns:p="http://schemas.openxmlformats.org/presentationml/2006/main">
  <p:tag name="ISLEGEND" val="true"/>
</p:tagLst>
</file>

<file path=ppt/tags/tag28.xml><?xml version="1.0" encoding="utf-8"?>
<p:tagLst xmlns:a="http://schemas.openxmlformats.org/drawingml/2006/main" xmlns:r="http://schemas.openxmlformats.org/officeDocument/2006/relationships" xmlns:p="http://schemas.openxmlformats.org/presentationml/2006/main">
  <p:tag name="ISLEGEND" val="true"/>
</p:tagLst>
</file>

<file path=ppt/tags/tag29.xml><?xml version="1.0" encoding="utf-8"?>
<p:tagLst xmlns:a="http://schemas.openxmlformats.org/drawingml/2006/main" xmlns:r="http://schemas.openxmlformats.org/officeDocument/2006/relationships" xmlns:p="http://schemas.openxmlformats.org/presentationml/2006/main">
  <p:tag name="ISLEGEND" val="true"/>
</p:tagLst>
</file>

<file path=ppt/tags/tag3.xml><?xml version="1.0" encoding="utf-8"?>
<p:tagLst xmlns:a="http://schemas.openxmlformats.org/drawingml/2006/main" xmlns:r="http://schemas.openxmlformats.org/officeDocument/2006/relationships" xmlns:p="http://schemas.openxmlformats.org/presentationml/2006/main">
  <p:tag name="NAME" val="Moon"/>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D1rRm8uqScu4MeVPAQgvI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upzZ..sWcMb44LU.r6O3K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upzZ..sWcMb44LU.r6O3K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upzZ..sWcMb44LU.r6O3K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jqYcVrRtbWaUAvDeXgTBAg"/>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8.xml><?xml version="1.0" encoding="utf-8"?>
<p:tagLst xmlns:a="http://schemas.openxmlformats.org/drawingml/2006/main" xmlns:r="http://schemas.openxmlformats.org/officeDocument/2006/relationships" xmlns:p="http://schemas.openxmlformats.org/presentationml/2006/main">
  <p:tag name="ISLEGEND" val="true"/>
</p:tagLst>
</file>

<file path=ppt/tags/tag9.xml><?xml version="1.0" encoding="utf-8"?>
<p:tagLst xmlns:a="http://schemas.openxmlformats.org/drawingml/2006/main" xmlns:r="http://schemas.openxmlformats.org/officeDocument/2006/relationships" xmlns:p="http://schemas.openxmlformats.org/presentationml/2006/main">
  <p:tag name="ISLEGEND" val="true"/>
</p:tagLst>
</file>

<file path=ppt/theme/theme1.xml><?xml version="1.0" encoding="utf-8"?>
<a:theme xmlns:a="http://schemas.openxmlformats.org/drawingml/2006/main" name="Retrospect">
  <a:themeElements>
    <a:clrScheme name="Custom 2">
      <a:dk1>
        <a:sysClr val="windowText" lastClr="000000"/>
      </a:dk1>
      <a:lt1>
        <a:sysClr val="window" lastClr="FFFFFF"/>
      </a:lt1>
      <a:dk2>
        <a:srgbClr val="455F51"/>
      </a:dk2>
      <a:lt2>
        <a:srgbClr val="E3DED1"/>
      </a:lt2>
      <a:accent1>
        <a:srgbClr val="549E39"/>
      </a:accent1>
      <a:accent2>
        <a:srgbClr val="0B3954"/>
      </a:accent2>
      <a:accent3>
        <a:srgbClr val="C0CF3A"/>
      </a:accent3>
      <a:accent4>
        <a:srgbClr val="029676"/>
      </a:accent4>
      <a:accent5>
        <a:srgbClr val="4AB5C4"/>
      </a:accent5>
      <a:accent6>
        <a:srgbClr val="0989B1"/>
      </a:accent6>
      <a:hlink>
        <a:srgbClr val="6B9F25"/>
      </a:hlink>
      <a:folHlink>
        <a:srgbClr val="BA6906"/>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1_Template_US0168">
  <a:themeElements>
    <a:clrScheme name="Custom 1">
      <a:dk1>
        <a:srgbClr val="000000"/>
      </a:dk1>
      <a:lt1>
        <a:srgbClr val="FFFFFF"/>
      </a:lt1>
      <a:dk2>
        <a:srgbClr val="0078AE"/>
      </a:dk2>
      <a:lt2>
        <a:srgbClr val="00B3E2"/>
      </a:lt2>
      <a:accent1>
        <a:srgbClr val="0078AE"/>
      </a:accent1>
      <a:accent2>
        <a:srgbClr val="84BD00"/>
      </a:accent2>
      <a:accent3>
        <a:srgbClr val="00B3E2"/>
      </a:accent3>
      <a:accent4>
        <a:srgbClr val="005B82"/>
      </a:accent4>
      <a:accent5>
        <a:srgbClr val="BABCBE"/>
      </a:accent5>
      <a:accent6>
        <a:srgbClr val="799B3E"/>
      </a:accent6>
      <a:hlink>
        <a:srgbClr val="0078AE"/>
      </a:hlink>
      <a:folHlink>
        <a:srgbClr val="FFC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sz="16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0000"/>
        </a:dk1>
        <a:lt1>
          <a:srgbClr val="FFFFFF"/>
        </a:lt1>
        <a:dk2>
          <a:srgbClr val="094FA3"/>
        </a:dk2>
        <a:lt2>
          <a:srgbClr val="4390BB"/>
        </a:lt2>
        <a:accent1>
          <a:srgbClr val="CFD3D9"/>
        </a:accent1>
        <a:accent2>
          <a:srgbClr val="808080"/>
        </a:accent2>
        <a:accent3>
          <a:srgbClr val="568975"/>
        </a:accent3>
        <a:accent4>
          <a:srgbClr val="0070C0"/>
        </a:accent4>
        <a:accent5>
          <a:srgbClr val="B83536"/>
        </a:accent5>
        <a:accent6>
          <a:srgbClr val="808080"/>
        </a:accent6>
        <a:hlink>
          <a:srgbClr val="568975"/>
        </a:hlink>
        <a:folHlink>
          <a:srgbClr val="0070C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Workplan_v01.potx" id="{A5A9A795-2CC4-4577-B947-1DFBD041165C}" vid="{20D7C85B-426A-48A4-BC77-47F985C7AFE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DA38A61C5CB474E90823DAD6EB0E58E" ma:contentTypeVersion="5" ma:contentTypeDescription="Create a new document." ma:contentTypeScope="" ma:versionID="36c609c4c71eeee245b10172db6040fa">
  <xsd:schema xmlns:xsd="http://www.w3.org/2001/XMLSchema" xmlns:xs="http://www.w3.org/2001/XMLSchema" xmlns:p="http://schemas.microsoft.com/office/2006/metadata/properties" xmlns:ns2="a603f884-b540-452c-82c4-860d23876c00" xmlns:ns3="354e67de-d1e7-4ce6-ab2b-a614e3931bdc" targetNamespace="http://schemas.microsoft.com/office/2006/metadata/properties" ma:root="true" ma:fieldsID="ed994e01133e7ac69e79fcceae22d5f4" ns2:_="" ns3:_="">
    <xsd:import namespace="a603f884-b540-452c-82c4-860d23876c00"/>
    <xsd:import namespace="354e67de-d1e7-4ce6-ab2b-a614e3931bd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03f884-b540-452c-82c4-860d23876c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54e67de-d1e7-4ce6-ab2b-a614e3931bd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BE0C6F4-7649-4D6F-99E7-33921AEEECCB}">
  <ds:schemaRefs>
    <ds:schemaRef ds:uri="http://schemas.microsoft.com/sharepoint/v3/contenttype/forms"/>
  </ds:schemaRefs>
</ds:datastoreItem>
</file>

<file path=customXml/itemProps2.xml><?xml version="1.0" encoding="utf-8"?>
<ds:datastoreItem xmlns:ds="http://schemas.openxmlformats.org/officeDocument/2006/customXml" ds:itemID="{CC8B3FF2-4438-4B23-9276-A5BC8F75F917}">
  <ds:schemaRefs>
    <ds:schemaRef ds:uri="354e67de-d1e7-4ce6-ab2b-a614e3931bdc"/>
    <ds:schemaRef ds:uri="a603f884-b540-452c-82c4-860d23876c0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FDC518F-5EF9-4A27-8AB5-B10257470962}">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354e67de-d1e7-4ce6-ab2b-a614e3931bdc"/>
    <ds:schemaRef ds:uri="a603f884-b540-452c-82c4-860d23876c00"/>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923</Words>
  <Application>Microsoft Office PowerPoint</Application>
  <PresentationFormat>Widescreen</PresentationFormat>
  <Paragraphs>85</Paragraphs>
  <Slides>18</Slides>
  <Notes>3</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18</vt:i4>
      </vt:variant>
    </vt:vector>
  </HeadingPairs>
  <TitlesOfParts>
    <vt:vector size="29" baseType="lpstr">
      <vt:lpstr>Calibri Light</vt:lpstr>
      <vt:lpstr>Franklin Gothic Demi Cond</vt:lpstr>
      <vt:lpstr>Arial</vt:lpstr>
      <vt:lpstr>Karla</vt:lpstr>
      <vt:lpstr>Calibri</vt:lpstr>
      <vt:lpstr>Montserrat</vt:lpstr>
      <vt:lpstr>Wingdings</vt:lpstr>
      <vt:lpstr>Microsoft JhengHei</vt:lpstr>
      <vt:lpstr>Retrospect</vt:lpstr>
      <vt:lpstr>1_Template_US0168</vt:lpstr>
      <vt:lpstr>think-cell Slide</vt:lpstr>
      <vt:lpstr>EOF ANNUAL REPORT </vt:lpstr>
      <vt:lpstr>OSHE/EOF Central Staff</vt:lpstr>
      <vt:lpstr>Purpose of the EOF Annual Report Workshop</vt:lpstr>
      <vt:lpstr>   EOF Annual Report</vt:lpstr>
      <vt:lpstr>Annual Report Narrative Section</vt:lpstr>
      <vt:lpstr>EOF Annual Report Summary Tab</vt:lpstr>
      <vt:lpstr>EOF Annual Report Summary Tab</vt:lpstr>
      <vt:lpstr>EOF Annual Report Summary Tab</vt:lpstr>
      <vt:lpstr>EOF Annual Report Summary Tab</vt:lpstr>
      <vt:lpstr>EOF Data Table 1 – Separation Report</vt:lpstr>
      <vt:lpstr>EOF Data Table 2 – Graduation Report</vt:lpstr>
      <vt:lpstr>EOF Data Table 3 – Counseling, Advisement, and Student Development Services</vt:lpstr>
      <vt:lpstr>EOF Data Table 4 – Tutoring Services</vt:lpstr>
      <vt:lpstr>EOF Data Table 5 – Basic Skills</vt:lpstr>
      <vt:lpstr>EOF Data Table 6 – Financial Aid Distribution</vt:lpstr>
      <vt:lpstr>EOF Data Table 7 – Student Progress</vt:lpstr>
      <vt:lpstr>PowerPoint Presentation</vt:lpstr>
      <vt:lpstr>PowerPoint Presentation</vt:lpstr>
    </vt:vector>
  </TitlesOfParts>
  <Company>Division of Revenue and Enterprise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Explaining NJ Higher Ed</dc:title>
  <dc:creator>EOF</dc:creator>
  <cp:lastModifiedBy>Carter, Hasani [OSHE]</cp:lastModifiedBy>
  <cp:revision>10</cp:revision>
  <cp:lastPrinted>2020-02-26T23:39:47Z</cp:lastPrinted>
  <dcterms:created xsi:type="dcterms:W3CDTF">2018-07-03T13:04:48Z</dcterms:created>
  <dcterms:modified xsi:type="dcterms:W3CDTF">2023-09-08T17:32:43Z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0x0101009DA38A61C5CB474E90823DAD6EB0E58E</vt:lpwstr>
  </property>
</Properties>
</file>